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5" r:id="rId2"/>
    <p:sldId id="257" r:id="rId3"/>
    <p:sldId id="258" r:id="rId4"/>
    <p:sldId id="259" r:id="rId5"/>
    <p:sldId id="263" r:id="rId6"/>
    <p:sldId id="264" r:id="rId7"/>
    <p:sldId id="260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5C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C3F9E-8332-419A-A635-EE56129372D5}" v="116" dt="2024-10-20T17:46:07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2" autoAdjust="0"/>
    <p:restoredTop sz="86411" autoAdjust="0"/>
  </p:normalViewPr>
  <p:slideViewPr>
    <p:cSldViewPr snapToGrid="0">
      <p:cViewPr varScale="1">
        <p:scale>
          <a:sx n="62" d="100"/>
          <a:sy n="62" d="100"/>
        </p:scale>
        <p:origin x="96" y="4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stein Sørborg" userId="39616bf6-0567-4e85-bbad-c9e729b6e6cd" providerId="ADAL" clId="{A1AC3F9E-8332-419A-A635-EE56129372D5}"/>
    <pc:docChg chg="modSld">
      <pc:chgData name="Øystein Sørborg" userId="39616bf6-0567-4e85-bbad-c9e729b6e6cd" providerId="ADAL" clId="{A1AC3F9E-8332-419A-A635-EE56129372D5}" dt="2024-10-20T17:46:07.850" v="116" actId="6549"/>
      <pc:docMkLst>
        <pc:docMk/>
      </pc:docMkLst>
      <pc:sldChg chg="modSp">
        <pc:chgData name="Øystein Sørborg" userId="39616bf6-0567-4e85-bbad-c9e729b6e6cd" providerId="ADAL" clId="{A1AC3F9E-8332-419A-A635-EE56129372D5}" dt="2024-10-20T17:31:44.128" v="85" actId="13244"/>
        <pc:sldMkLst>
          <pc:docMk/>
          <pc:sldMk cId="3287625402" sldId="257"/>
        </pc:sldMkLst>
        <pc:spChg chg="mod">
          <ac:chgData name="Øystein Sørborg" userId="39616bf6-0567-4e85-bbad-c9e729b6e6cd" providerId="ADAL" clId="{A1AC3F9E-8332-419A-A635-EE56129372D5}" dt="2024-10-20T17:31:44.128" v="85" actId="13244"/>
          <ac:spMkLst>
            <pc:docMk/>
            <pc:sldMk cId="3287625402" sldId="257"/>
            <ac:spMk id="6" creationId="{E0F2232F-C3C1-45E5-A4CA-C9C7574679B6}"/>
          </ac:spMkLst>
        </pc:spChg>
      </pc:sldChg>
      <pc:sldChg chg="modSp">
        <pc:chgData name="Øystein Sørborg" userId="39616bf6-0567-4e85-bbad-c9e729b6e6cd" providerId="ADAL" clId="{A1AC3F9E-8332-419A-A635-EE56129372D5}" dt="2024-10-20T17:31:49.898" v="86" actId="13244"/>
        <pc:sldMkLst>
          <pc:docMk/>
          <pc:sldMk cId="3770511731" sldId="258"/>
        </pc:sldMkLst>
        <pc:spChg chg="mod">
          <ac:chgData name="Øystein Sørborg" userId="39616bf6-0567-4e85-bbad-c9e729b6e6cd" providerId="ADAL" clId="{A1AC3F9E-8332-419A-A635-EE56129372D5}" dt="2024-10-20T17:31:49.898" v="86" actId="13244"/>
          <ac:spMkLst>
            <pc:docMk/>
            <pc:sldMk cId="3770511731" sldId="258"/>
            <ac:spMk id="6" creationId="{99FDC666-7E7F-617A-B5B2-027A7A090F3D}"/>
          </ac:spMkLst>
        </pc:spChg>
      </pc:sldChg>
      <pc:sldChg chg="modSp">
        <pc:chgData name="Øystein Sørborg" userId="39616bf6-0567-4e85-bbad-c9e729b6e6cd" providerId="ADAL" clId="{A1AC3F9E-8332-419A-A635-EE56129372D5}" dt="2024-10-20T17:31:55.397" v="87" actId="13244"/>
        <pc:sldMkLst>
          <pc:docMk/>
          <pc:sldMk cId="3212291062" sldId="259"/>
        </pc:sldMkLst>
        <pc:spChg chg="mod">
          <ac:chgData name="Øystein Sørborg" userId="39616bf6-0567-4e85-bbad-c9e729b6e6cd" providerId="ADAL" clId="{A1AC3F9E-8332-419A-A635-EE56129372D5}" dt="2024-10-20T17:31:55.397" v="87" actId="13244"/>
          <ac:spMkLst>
            <pc:docMk/>
            <pc:sldMk cId="3212291062" sldId="259"/>
            <ac:spMk id="6" creationId="{11B26A7A-3979-459C-CB7A-B73C39492D26}"/>
          </ac:spMkLst>
        </pc:spChg>
      </pc:sldChg>
      <pc:sldChg chg="addSp modSp">
        <pc:chgData name="Øystein Sørborg" userId="39616bf6-0567-4e85-bbad-c9e729b6e6cd" providerId="ADAL" clId="{A1AC3F9E-8332-419A-A635-EE56129372D5}" dt="2024-10-20T17:32:13.366" v="91" actId="13244"/>
        <pc:sldMkLst>
          <pc:docMk/>
          <pc:sldMk cId="19857378" sldId="260"/>
        </pc:sldMkLst>
        <pc:spChg chg="add mod">
          <ac:chgData name="Øystein Sørborg" userId="39616bf6-0567-4e85-bbad-c9e729b6e6cd" providerId="ADAL" clId="{A1AC3F9E-8332-419A-A635-EE56129372D5}" dt="2024-10-20T17:32:09.870" v="90" actId="13244"/>
          <ac:spMkLst>
            <pc:docMk/>
            <pc:sldMk cId="19857378" sldId="260"/>
            <ac:spMk id="2" creationId="{DB39B86D-ED4E-A87F-1135-85ECAF89F341}"/>
          </ac:spMkLst>
        </pc:spChg>
        <pc:spChg chg="mod">
          <ac:chgData name="Øystein Sørborg" userId="39616bf6-0567-4e85-bbad-c9e729b6e6cd" providerId="ADAL" clId="{A1AC3F9E-8332-419A-A635-EE56129372D5}" dt="2024-10-20T17:32:13.366" v="91" actId="13244"/>
          <ac:spMkLst>
            <pc:docMk/>
            <pc:sldMk cId="19857378" sldId="260"/>
            <ac:spMk id="5" creationId="{00000000-0000-0000-0000-000000000000}"/>
          </ac:spMkLst>
        </pc:spChg>
      </pc:sldChg>
      <pc:sldChg chg="modSp">
        <pc:chgData name="Øystein Sørborg" userId="39616bf6-0567-4e85-bbad-c9e729b6e6cd" providerId="ADAL" clId="{A1AC3F9E-8332-419A-A635-EE56129372D5}" dt="2024-10-20T17:32:00.813" v="88" actId="13244"/>
        <pc:sldMkLst>
          <pc:docMk/>
          <pc:sldMk cId="2109943276" sldId="263"/>
        </pc:sldMkLst>
        <pc:spChg chg="mod">
          <ac:chgData name="Øystein Sørborg" userId="39616bf6-0567-4e85-bbad-c9e729b6e6cd" providerId="ADAL" clId="{A1AC3F9E-8332-419A-A635-EE56129372D5}" dt="2024-10-20T17:32:00.813" v="88" actId="13244"/>
          <ac:spMkLst>
            <pc:docMk/>
            <pc:sldMk cId="2109943276" sldId="263"/>
            <ac:spMk id="7" creationId="{90633083-0556-3119-560D-50C145C67E37}"/>
          </ac:spMkLst>
        </pc:spChg>
      </pc:sldChg>
      <pc:sldChg chg="modSp mod">
        <pc:chgData name="Øystein Sørborg" userId="39616bf6-0567-4e85-bbad-c9e729b6e6cd" providerId="ADAL" clId="{A1AC3F9E-8332-419A-A635-EE56129372D5}" dt="2024-10-20T17:46:07.850" v="116" actId="6549"/>
        <pc:sldMkLst>
          <pc:docMk/>
          <pc:sldMk cId="3592197104" sldId="264"/>
        </pc:sldMkLst>
        <pc:spChg chg="mod">
          <ac:chgData name="Øystein Sørborg" userId="39616bf6-0567-4e85-bbad-c9e729b6e6cd" providerId="ADAL" clId="{A1AC3F9E-8332-419A-A635-EE56129372D5}" dt="2024-10-20T17:46:07.850" v="116" actId="6549"/>
          <ac:spMkLst>
            <pc:docMk/>
            <pc:sldMk cId="3592197104" sldId="264"/>
            <ac:spMk id="4" creationId="{00000000-0000-0000-0000-000000000000}"/>
          </ac:spMkLst>
        </pc:spChg>
        <pc:spChg chg="mod">
          <ac:chgData name="Øystein Sørborg" userId="39616bf6-0567-4e85-bbad-c9e729b6e6cd" providerId="ADAL" clId="{A1AC3F9E-8332-419A-A635-EE56129372D5}" dt="2024-10-20T17:32:05.191" v="89" actId="13244"/>
          <ac:spMkLst>
            <pc:docMk/>
            <pc:sldMk cId="3592197104" sldId="264"/>
            <ac:spMk id="6" creationId="{BA61D1CC-2B93-8E63-6D6D-AD3C6006A6C7}"/>
          </ac:spMkLst>
        </pc:spChg>
      </pc:sldChg>
      <pc:sldChg chg="addSp modSp">
        <pc:chgData name="Øystein Sørborg" userId="39616bf6-0567-4e85-bbad-c9e729b6e6cd" providerId="ADAL" clId="{A1AC3F9E-8332-419A-A635-EE56129372D5}" dt="2024-10-20T17:31:32.646" v="84" actId="1076"/>
        <pc:sldMkLst>
          <pc:docMk/>
          <pc:sldMk cId="2972408638" sldId="265"/>
        </pc:sldMkLst>
        <pc:spChg chg="add mod">
          <ac:chgData name="Øystein Sørborg" userId="39616bf6-0567-4e85-bbad-c9e729b6e6cd" providerId="ADAL" clId="{A1AC3F9E-8332-419A-A635-EE56129372D5}" dt="2024-10-20T17:31:24.169" v="82" actId="13244"/>
          <ac:spMkLst>
            <pc:docMk/>
            <pc:sldMk cId="2972408638" sldId="265"/>
            <ac:spMk id="2" creationId="{080FAAED-5E72-0976-1942-EE3DA1E07D97}"/>
          </ac:spMkLst>
        </pc:spChg>
        <pc:spChg chg="mod">
          <ac:chgData name="Øystein Sørborg" userId="39616bf6-0567-4e85-bbad-c9e729b6e6cd" providerId="ADAL" clId="{A1AC3F9E-8332-419A-A635-EE56129372D5}" dt="2024-10-20T17:31:28.157" v="83" actId="13244"/>
          <ac:spMkLst>
            <pc:docMk/>
            <pc:sldMk cId="2972408638" sldId="265"/>
            <ac:spMk id="6" creationId="{00000000-0000-0000-0000-000000000000}"/>
          </ac:spMkLst>
        </pc:spChg>
        <pc:picChg chg="mod">
          <ac:chgData name="Øystein Sørborg" userId="39616bf6-0567-4e85-bbad-c9e729b6e6cd" providerId="ADAL" clId="{A1AC3F9E-8332-419A-A635-EE56129372D5}" dt="2024-10-20T17:31:32.646" v="84" actId="1076"/>
          <ac:picMkLst>
            <pc:docMk/>
            <pc:sldMk cId="2972408638" sldId="265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B1A31-F6BF-40F1-926E-A50CD477B55C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C0DB9-9F47-4D4A-9D60-9CCC5F8CAC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31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Bildet er hentet fra </a:t>
            </a:r>
            <a:r>
              <a:rPr lang="nb-NO" dirty="0" err="1"/>
              <a:t>Pexels</a:t>
            </a:r>
            <a:r>
              <a:rPr lang="nb-NO" dirty="0"/>
              <a:t>: https://www.pexels.com/nb-no/bilde/natur-dyr-sitte-trestamme-15744808/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523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</a:t>
            </a:r>
            <a:r>
              <a:rPr lang="nb-NO" sz="1200" dirty="0" err="1"/>
              <a:t>hørselsans</a:t>
            </a:r>
            <a:r>
              <a:rPr lang="nb-NO" sz="1200" dirty="0"/>
              <a:t> 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La elevene peke på seg selv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 fra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https://www.pexels.com/nb-no/bilde/dyr-sot-pels-brun-301448/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378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</a:t>
            </a:r>
            <a:r>
              <a:rPr lang="nb-NO" sz="1200" dirty="0" err="1"/>
              <a:t>synsans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Bildet</a:t>
            </a:r>
            <a:r>
              <a:rPr lang="nb-NO" baseline="0" dirty="0"/>
              <a:t> er hentet fra </a:t>
            </a:r>
            <a:r>
              <a:rPr lang="nb-NO" baseline="0" dirty="0" err="1"/>
              <a:t>Pexels</a:t>
            </a:r>
            <a:r>
              <a:rPr lang="nb-NO" baseline="0" dirty="0"/>
              <a:t>: </a:t>
            </a:r>
            <a:r>
              <a:rPr lang="nb-NO" dirty="0"/>
              <a:t>https://www.pexels.com/nb-no/bilde/1619227/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375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luktesans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 </a:t>
            </a:r>
            <a:r>
              <a:rPr lang="nb-NO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https://www.pexels.com/nb-no/bilde/natur-skog-traer-dyr-162256/</a:t>
            </a:r>
          </a:p>
          <a:p>
            <a:pPr marL="171450" indent="-171450">
              <a:buFontTx/>
              <a:buChar char="-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652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følesans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7456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Eksempel på god smaksans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dyr og spør: hvilken sans tror dere denne er ekspert på å bruke? 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 faglig forklaring om dyret.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Bildet er hentet fra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Pexels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nb-NO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https://www.pexels.com/nb-no/bilde/tre-natur-sommer-skog-27442738/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31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Bildet er hentet fra </a:t>
            </a:r>
            <a:r>
              <a:rPr lang="nb-NO" dirty="0" err="1"/>
              <a:t>Pexels</a:t>
            </a:r>
            <a:r>
              <a:rPr lang="nb-NO" dirty="0"/>
              <a:t>: https://www.pexels.com/nb-no/bilde/natur-dyr-sitte-trestamme-15744808/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C0DB9-9F47-4D4A-9D60-9CCC5F8CACE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47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014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217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439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172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31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9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93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452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405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973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5724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3203C-FE2F-4C23-A7F8-9C226901265B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07202-A997-40E4-BBBB-F3F08ABB72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175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0FAAED-5E72-0976-1942-EE3DA1E07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94" y="-1561334"/>
            <a:ext cx="10515600" cy="1325563"/>
          </a:xfrm>
        </p:spPr>
        <p:txBody>
          <a:bodyPr/>
          <a:lstStyle/>
          <a:p>
            <a:r>
              <a:rPr lang="nb-NO" dirty="0"/>
              <a:t>Hvordan bruker dyra sansene?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841223" y="1304999"/>
            <a:ext cx="3320441" cy="3405317"/>
          </a:xfrm>
          <a:prstGeom prst="wedgeRoundRectCallout">
            <a:avLst>
              <a:gd name="adj1" fmla="val -43471"/>
              <a:gd name="adj2" fmla="val 66616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i="1" dirty="0"/>
              <a:t>Gjennom å </a:t>
            </a:r>
            <a:r>
              <a:rPr lang="nb-NO" sz="2400" b="1" i="1" dirty="0"/>
              <a:t>observere </a:t>
            </a:r>
            <a:r>
              <a:rPr lang="nb-NO" sz="2400" i="1" dirty="0"/>
              <a:t>hvordan dyr oppfører seg og ser ut, kan vi ofte </a:t>
            </a:r>
            <a:r>
              <a:rPr lang="nb-NO" sz="2400" b="1" i="1" dirty="0"/>
              <a:t>se </a:t>
            </a:r>
            <a:r>
              <a:rPr lang="nb-NO" sz="2400" i="1" dirty="0"/>
              <a:t>hvilke sanser de bruker mye.</a:t>
            </a:r>
          </a:p>
        </p:txBody>
      </p:sp>
      <p:pic>
        <p:nvPicPr>
          <p:cNvPr id="7" name="Content Placeholder 6" descr="Bildet er av en gaupe som sitter på et berg. Gaupen er brun og har gule øyne. På toppen av ørene er det sorte hårstusser som stikker opp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388" y="-147918"/>
            <a:ext cx="4670612" cy="7005918"/>
          </a:xfrm>
        </p:spPr>
      </p:pic>
    </p:spTree>
    <p:extLst>
      <p:ext uri="{BB962C8B-B14F-4D97-AF65-F5344CB8AC3E}">
        <p14:creationId xmlns:p14="http://schemas.microsoft.com/office/powerpoint/2010/main" val="297240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E0F2232F-C3C1-45E5-A4CA-C9C75746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-1537816"/>
            <a:ext cx="10515600" cy="1325563"/>
          </a:xfrm>
        </p:spPr>
        <p:txBody>
          <a:bodyPr/>
          <a:lstStyle/>
          <a:p>
            <a:r>
              <a:rPr lang="nb-NO" dirty="0" err="1"/>
              <a:t>Skogsmus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28639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Skogmus</a:t>
            </a:r>
          </a:p>
          <a:p>
            <a:endParaRPr lang="nb-NO" sz="2400" dirty="0"/>
          </a:p>
          <a:p>
            <a:r>
              <a:rPr lang="nb-NO" sz="2400" dirty="0"/>
              <a:t>Hvilken sans tror dere at skogmusen er ekspert på å bruke? </a:t>
            </a:r>
          </a:p>
          <a:p>
            <a:endParaRPr lang="nb-NO" sz="2400" dirty="0"/>
          </a:p>
          <a:p>
            <a:r>
              <a:rPr lang="nb-NO" sz="2400" dirty="0"/>
              <a:t>Skogmusen er et byttedyr og er avhengig av å høre om en fiende nærmer seg for å overleve.</a:t>
            </a:r>
          </a:p>
          <a:p>
            <a:endParaRPr lang="nb-NO" dirty="0"/>
          </a:p>
        </p:txBody>
      </p:sp>
      <p:pic>
        <p:nvPicPr>
          <p:cNvPr id="2" name="Picture 1" descr="Brun skogsmus med hvite poter. Skogsmusen har store runde ører, sorte øyne og lange værhår. Skogsmusen står på et fjell med gress i bakgrunnen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458724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6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9FDC666-7E7F-617A-B5B2-027A7A09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5459"/>
            <a:ext cx="10515600" cy="1325563"/>
          </a:xfrm>
        </p:spPr>
        <p:txBody>
          <a:bodyPr/>
          <a:lstStyle/>
          <a:p>
            <a:r>
              <a:rPr lang="nb-NO" dirty="0"/>
              <a:t>Hønsehauk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28639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Hønsehauk</a:t>
            </a:r>
          </a:p>
          <a:p>
            <a:endParaRPr lang="nb-NO" sz="2400" dirty="0"/>
          </a:p>
          <a:p>
            <a:r>
              <a:rPr lang="nb-NO" sz="2400" dirty="0"/>
              <a:t>Hvilken sans tror dere at hønsehauken er ekspert på å bruke?</a:t>
            </a:r>
          </a:p>
          <a:p>
            <a:endParaRPr lang="nb-NO" sz="2400" dirty="0"/>
          </a:p>
          <a:p>
            <a:r>
              <a:rPr lang="nb-NO" sz="2400" dirty="0"/>
              <a:t>Hønsehauken jakter</a:t>
            </a:r>
            <a:r>
              <a:rPr lang="nb-NO" dirty="0"/>
              <a:t> </a:t>
            </a:r>
            <a:r>
              <a:rPr lang="nb-NO" sz="2400" dirty="0"/>
              <a:t>på andre fugler, harer og ekorn, og er avhengig av å se byttet før byttet ser hønsehauken og rekker å stikke av.</a:t>
            </a:r>
            <a:endParaRPr lang="nb-NO" sz="3200" dirty="0"/>
          </a:p>
        </p:txBody>
      </p:sp>
      <p:pic>
        <p:nvPicPr>
          <p:cNvPr id="2" name="Picture 1" descr="Hønsehauk med lang gul og sort spisst nebb. Hønsehauken har et gult øye med en stor svart pupill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29044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1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1B26A7A-3979-459C-CB7A-B73C39492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054" y="-1476031"/>
            <a:ext cx="10515600" cy="1325563"/>
          </a:xfrm>
        </p:spPr>
        <p:txBody>
          <a:bodyPr/>
          <a:lstStyle/>
          <a:p>
            <a:r>
              <a:rPr lang="nb-NO" dirty="0"/>
              <a:t>Ulv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4035"/>
            <a:ext cx="31251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Ulv</a:t>
            </a:r>
          </a:p>
          <a:p>
            <a:endParaRPr lang="nb-NO" sz="2400" dirty="0"/>
          </a:p>
          <a:p>
            <a:r>
              <a:rPr lang="nb-NO" sz="2400" dirty="0"/>
              <a:t>Hvilken sans tror dere at ulven er ekspert på å bruke?</a:t>
            </a:r>
          </a:p>
          <a:p>
            <a:endParaRPr lang="nb-NO" sz="2400" dirty="0"/>
          </a:p>
          <a:p>
            <a:r>
              <a:rPr lang="nb-NO" sz="2400" dirty="0"/>
              <a:t>Ulven er et rovdyr som jakter over store områder. Luktesansen hjelper ulven med å finne ut hvor byttedyrene befinner seg.</a:t>
            </a:r>
            <a:endParaRPr lang="nb-NO" dirty="0"/>
          </a:p>
        </p:txBody>
      </p:sp>
      <p:pic>
        <p:nvPicPr>
          <p:cNvPr id="2" name="Picture 1" descr="En grå ulv. Ulven har en lang nese og to ører som stikker opp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90633083-0556-3119-560D-50C145C6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62529"/>
            <a:ext cx="10515600" cy="1325563"/>
          </a:xfrm>
        </p:spPr>
        <p:txBody>
          <a:bodyPr/>
          <a:lstStyle/>
          <a:p>
            <a:r>
              <a:rPr lang="nb-NO" dirty="0"/>
              <a:t>Bille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31251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Bille</a:t>
            </a:r>
          </a:p>
          <a:p>
            <a:endParaRPr lang="nb-NO" sz="2400" dirty="0"/>
          </a:p>
          <a:p>
            <a:r>
              <a:rPr lang="nb-NO" sz="2400" dirty="0"/>
              <a:t>Hvilken sans tror dere at billen er ekspert på å bruke?</a:t>
            </a:r>
          </a:p>
          <a:p>
            <a:endParaRPr lang="nb-NO" sz="2400" dirty="0"/>
          </a:p>
          <a:p>
            <a:r>
              <a:rPr lang="nb-NO" sz="2400" dirty="0"/>
              <a:t>Billen kan ha antenner som er dobbelt så lange som sin egen kropp. De bruker antennene til å lukte og navigere med.</a:t>
            </a:r>
            <a:endParaRPr lang="nb-NO" dirty="0"/>
          </a:p>
        </p:txBody>
      </p:sp>
      <p:pic>
        <p:nvPicPr>
          <p:cNvPr id="3" name="Picture 2" descr="En bille med to veldig lange følehorn på hode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5" y="968188"/>
            <a:ext cx="7711799" cy="437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94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A61D1CC-2B93-8E63-6D6D-AD3C6006A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989" y="-1537816"/>
            <a:ext cx="10515600" cy="1325563"/>
          </a:xfrm>
        </p:spPr>
        <p:txBody>
          <a:bodyPr/>
          <a:lstStyle/>
          <a:p>
            <a:r>
              <a:rPr lang="nb-NO" dirty="0"/>
              <a:t>Hoggorm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52114" y="819000"/>
            <a:ext cx="31251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Hoggorm</a:t>
            </a:r>
          </a:p>
          <a:p>
            <a:endParaRPr lang="nb-NO" sz="2400" dirty="0"/>
          </a:p>
          <a:p>
            <a:r>
              <a:rPr lang="nb-NO" sz="2400" dirty="0"/>
              <a:t>Hvilken sans tror dere at hoggormen er ekspert på å bruke?</a:t>
            </a:r>
          </a:p>
          <a:p>
            <a:endParaRPr lang="nb-NO" sz="2400" dirty="0"/>
          </a:p>
          <a:p>
            <a:r>
              <a:rPr lang="nb-NO" sz="2400" dirty="0"/>
              <a:t>Slanger har ei kløftet tunge som den bruker til å smake, lukte og føle med. </a:t>
            </a:r>
            <a:endParaRPr lang="nb-NO" dirty="0"/>
          </a:p>
        </p:txBody>
      </p:sp>
      <p:pic>
        <p:nvPicPr>
          <p:cNvPr id="3" name="Picture 2" descr="Hoggorm som ligger kveilet i et skogsområde. Hoggormen har et sikk-sakk-mønster og røde øyne. 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30" y="81900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19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9B86D-ED4E-A87F-1135-85ECAF89F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08645"/>
            <a:ext cx="10515600" cy="1325563"/>
          </a:xfrm>
        </p:spPr>
        <p:txBody>
          <a:bodyPr/>
          <a:lstStyle/>
          <a:p>
            <a:r>
              <a:rPr lang="nb-NO" dirty="0"/>
              <a:t>Dyr bruker forskjellige sanser for å tilpasse seg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210553" y="566984"/>
            <a:ext cx="4107155" cy="2026092"/>
          </a:xfrm>
          <a:prstGeom prst="wedgeRoundRectCallout">
            <a:avLst>
              <a:gd name="adj1" fmla="val -66684"/>
              <a:gd name="adj2" fmla="val -22218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b="0" i="1" u="none" strike="noStrike" kern="1200" baseline="0" dirty="0">
                <a:solidFill>
                  <a:srgbClr val="000000"/>
                </a:solidFill>
                <a:latin typeface="Calibri" panose="020F0502020204030204" pitchFamily="34" charset="0"/>
              </a:rPr>
              <a:t>Hva har vi funnet ut?</a:t>
            </a:r>
            <a:endParaRPr lang="nb-NO" sz="2400" b="0" i="0" u="none" strike="noStrike" kern="1200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Content Placeholder 6" descr="Gaupe som sitter på et berg. Gaupen er brun og har gule øyne. På toppen av ørene er det sorte hårstusser som stikker opp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99" y="-310244"/>
            <a:ext cx="4786427" cy="7179641"/>
          </a:xfrm>
        </p:spPr>
      </p:pic>
      <p:sp>
        <p:nvSpPr>
          <p:cNvPr id="3" name="Rounded Rectangular Callout 4">
            <a:extLst>
              <a:ext uri="{FF2B5EF4-FFF2-40B4-BE49-F238E27FC236}">
                <a16:creationId xmlns:a16="http://schemas.microsoft.com/office/drawing/2014/main" id="{E3F16AFB-071C-79A7-1E1A-BA5F73D10C4B}"/>
              </a:ext>
            </a:extLst>
          </p:cNvPr>
          <p:cNvSpPr/>
          <p:nvPr/>
        </p:nvSpPr>
        <p:spPr>
          <a:xfrm>
            <a:off x="6096000" y="3581737"/>
            <a:ext cx="4107155" cy="2232210"/>
          </a:xfrm>
          <a:prstGeom prst="wedgeRoundRectCallout">
            <a:avLst>
              <a:gd name="adj1" fmla="val -66684"/>
              <a:gd name="adj2" fmla="val -22218"/>
              <a:gd name="adj3" fmla="val 16667"/>
            </a:avLst>
          </a:prstGeom>
          <a:ln w="38100">
            <a:solidFill>
              <a:srgbClr val="7E5C4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400" i="1" dirty="0"/>
              <a:t>Dyr bruker forskjellige sanser for å </a:t>
            </a:r>
            <a:r>
              <a:rPr lang="nb-NO" sz="2400" b="1" i="1" dirty="0"/>
              <a:t>tilpasse seg til miljø og levested</a:t>
            </a:r>
            <a:r>
              <a:rPr lang="nb-NO" sz="2400" i="1" dirty="0"/>
              <a:t>. 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985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502</Words>
  <Application>Microsoft Office PowerPoint</Application>
  <PresentationFormat>Widescreen</PresentationFormat>
  <Paragraphs>69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Hvordan bruker dyra sansene?</vt:lpstr>
      <vt:lpstr>Skogsmus</vt:lpstr>
      <vt:lpstr>Hønsehauk</vt:lpstr>
      <vt:lpstr>Ulv</vt:lpstr>
      <vt:lpstr>Bille</vt:lpstr>
      <vt:lpstr>Hoggorm</vt:lpstr>
      <vt:lpstr>Dyr bruker forskjellige sanser for å tilpasse seg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Anette Braathen</dc:creator>
  <cp:lastModifiedBy>Maria Gaare Dahl</cp:lastModifiedBy>
  <cp:revision>33</cp:revision>
  <dcterms:created xsi:type="dcterms:W3CDTF">2022-04-25T08:54:00Z</dcterms:created>
  <dcterms:modified xsi:type="dcterms:W3CDTF">2026-09-25T11:11:14Z</dcterms:modified>
</cp:coreProperties>
</file>