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3" r:id="rId3"/>
    <p:sldId id="319" r:id="rId4"/>
    <p:sldId id="330" r:id="rId5"/>
    <p:sldId id="261" r:id="rId6"/>
    <p:sldId id="259" r:id="rId7"/>
    <p:sldId id="331" r:id="rId8"/>
    <p:sldId id="332" r:id="rId9"/>
    <p:sldId id="267" r:id="rId10"/>
    <p:sldId id="290" r:id="rId11"/>
    <p:sldId id="288" r:id="rId12"/>
    <p:sldId id="300" r:id="rId13"/>
    <p:sldId id="299" r:id="rId14"/>
    <p:sldId id="295" r:id="rId15"/>
    <p:sldId id="293" r:id="rId16"/>
    <p:sldId id="292" r:id="rId17"/>
    <p:sldId id="310" r:id="rId18"/>
    <p:sldId id="308" r:id="rId19"/>
    <p:sldId id="307" r:id="rId20"/>
    <p:sldId id="271" r:id="rId21"/>
    <p:sldId id="316" r:id="rId22"/>
    <p:sldId id="315" r:id="rId23"/>
    <p:sldId id="313" r:id="rId24"/>
    <p:sldId id="321" r:id="rId25"/>
    <p:sldId id="317" r:id="rId26"/>
    <p:sldId id="322" r:id="rId27"/>
    <p:sldId id="329" r:id="rId28"/>
    <p:sldId id="258" r:id="rId29"/>
    <p:sldId id="260" r:id="rId30"/>
    <p:sldId id="333" r:id="rId31"/>
    <p:sldId id="334" r:id="rId32"/>
    <p:sldId id="335" r:id="rId33"/>
    <p:sldId id="336" r:id="rId34"/>
    <p:sldId id="337" r:id="rId35"/>
    <p:sldId id="338" r:id="rId36"/>
    <p:sldId id="339" r:id="rId37"/>
    <p:sldId id="340" r:id="rId38"/>
    <p:sldId id="341" r:id="rId39"/>
    <p:sldId id="342" r:id="rId40"/>
    <p:sldId id="343" r:id="rId41"/>
    <p:sldId id="344" r:id="rId42"/>
    <p:sldId id="345" r:id="rId43"/>
    <p:sldId id="348" r:id="rId44"/>
    <p:sldId id="347" r:id="rId45"/>
    <p:sldId id="346" r:id="rId46"/>
    <p:sldId id="349" r:id="rId47"/>
    <p:sldId id="350" r:id="rId48"/>
    <p:sldId id="351" r:id="rId49"/>
    <p:sldId id="352" r:id="rId50"/>
    <p:sldId id="354" r:id="rId51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7F877E-E533-4B2A-AB48-7D039CCB6D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8977190-0D23-4E06-94F2-8973DE6B7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A72A512-72E1-4EAF-8B0E-4C2FD7ECA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13.02.2020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001D8D1-AF64-4BDE-999A-8580EEE44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AA18A50-9797-47C0-BDD0-E226EFF42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5335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6B0AC9-2F68-47FF-BDF2-63AB956A4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A7AF8E5-60C2-4D61-B3AB-5BA7281376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2BEFDD2-52B4-4A5D-96A5-2502C2D80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13.02.2020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B198DE2-D60C-427A-B313-0701E65F0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2DCB0DA-308D-4370-947C-7B60F4A7C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150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77D01F8-8F50-4F1C-A0D7-35A1C6190E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34DD33B-CA1D-4C5B-AD7E-AAFFB7A15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E2A3B3E-EE46-4109-B80C-977A99CEC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13.02.2020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12F7F32-1B70-4462-9A4D-9F8423D00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733AC76-CFF7-462E-8881-29C1BB9F7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1312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6A74B3-878D-4DF3-806C-57E6F2D37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2D60088-6F30-445F-8B40-C398556B9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5102F5C-D169-4CD2-BE46-FDC04FAE5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13.02.2020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60ED0C6-D17C-4685-AE7B-B4676A56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8342737-138B-4E2B-BA52-CC8CCC84B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9772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F8702E-2C79-40B4-8B67-D0B39424C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238B01A-E647-4A98-8A95-B71D2ADE3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EE98017-F1D0-48C1-9A19-CC157A63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13.02.2020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4B06101-0D53-47FC-929C-CE496DE80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1D3AFC2-287E-41C7-AB18-0BDA4F94B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8386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B79D8B6-F016-4BFF-95F1-8D4BCB5D0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83C99F3-95F1-410D-B1B7-7868E9B3BF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8E167E8-FAC8-4551-8D12-C8396B8A2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B122BC6-DAE3-4779-B8D7-23833886E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13.02.2020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8B26D26-5CC0-49DF-B680-E2177C32E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751153C-99FB-47EA-9EEB-C0772DA9E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4640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4171C6-3FA7-4A74-AC8C-CFA325667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C28AFDF-8589-4027-949E-1ED37ADAA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4325971-AF74-49B5-AE27-9A469F5F2D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4241579-E12E-4F5A-B241-14650B8C6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D0374CF-F052-4006-B0CA-2375888A66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68D8091F-01C5-4E9D-99CD-F9E952724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13.02.2020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908D381-1866-4D60-A1C5-8CBA1B641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287E2C8-D2FF-4374-BA55-7161DD168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8940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F17135-2044-4697-840C-AFBC352B1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F854235-287C-4DF6-98EC-57D112B2D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13.02.2020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DBC150E-26B4-4D2E-BB57-0AB2E1915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AD9513A-9D32-4A5E-A430-70F5F5820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866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507E2FF-5D6E-4B16-A28B-FBACD13B6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13.02.2020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4A1D309-AC46-4A90-955D-2D081A26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75EC7E2-CE61-4E8F-BA5B-50DDC2A4B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0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2A362B-3CAF-4B09-903B-F345089CA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3976B7-5DD1-4A48-8502-51AC1C84C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BADDE46-8E98-444A-9ED7-72A092651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9EFAA33-A018-40CD-97A4-00738F066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13.02.2020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4A14A72-4F77-49EC-9D84-279F0B96B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FAE1CF3-167E-4F01-AD06-4D45EB242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4336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B06FF8-EADB-4A27-98C4-34FCA273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67E531C-C689-4D33-99A1-18B229ABB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AFE847D-8DBC-4E41-9E89-F920B786E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465C0FC-2FCF-4D68-B22B-C09BCA301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4A29-1E6E-4A2D-A02B-B4FDED76D118}" type="datetimeFigureOut">
              <a:rPr lang="nb-NO" smtClean="0"/>
              <a:t>13.02.2020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1A9E331-1511-4D3D-AEDF-CD0F056E9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8E196CA-BEEB-42B6-B840-950027BA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498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B82F85C-2309-4258-ADB7-A0F0BD113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EF1AE5C-AEC4-4A02-93E9-9ACA7CCD1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3AC12D1-0D2F-44D6-BAD5-E9A14C4D5C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24A29-1E6E-4A2D-A02B-B4FDED76D118}" type="datetimeFigureOut">
              <a:rPr lang="nb-NO" smtClean="0"/>
              <a:t>13.02.2020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86E5F22-E8C3-4C0D-8B6A-2B901F2F9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35E061C-FCC9-4DDE-BBB5-BC691614F9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CF3F4-3A44-4CEF-A240-9BC08877CD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471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DDF574-30B8-40A8-BDF6-B8098B45FC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Energi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BB4BEAD-F575-47A9-9AAE-00DE282CCD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2810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himmel, ku, utendørs, dyr&#10;&#10;Automatisk generert beskrivelse">
            <a:extLst>
              <a:ext uri="{FF2B5EF4-FFF2-40B4-BE49-F238E27FC236}">
                <a16:creationId xmlns:a16="http://schemas.microsoft.com/office/drawing/2014/main" id="{FBCFD683-8F71-4BE5-B025-6EABC0361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25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re, himmel, utendørs, bord&#10;&#10;Automatisk generert beskrivelse">
            <a:extLst>
              <a:ext uri="{FF2B5EF4-FFF2-40B4-BE49-F238E27FC236}">
                <a16:creationId xmlns:a16="http://schemas.microsoft.com/office/drawing/2014/main" id="{12F8CD54-A017-4DDB-8BEF-6E23AC3EA3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7" b="24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52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kake, tallerken, bord, del&#10;&#10;Automatisk generert beskrivelse">
            <a:extLst>
              <a:ext uri="{FF2B5EF4-FFF2-40B4-BE49-F238E27FC236}">
                <a16:creationId xmlns:a16="http://schemas.microsoft.com/office/drawing/2014/main" id="{F455D1C2-978D-492E-8B5D-FAE15BB9B2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5" b="104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36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stearinlys, kake, bursdag, objekt&#10;&#10;Automatisk generert beskrivelse">
            <a:extLst>
              <a:ext uri="{FF2B5EF4-FFF2-40B4-BE49-F238E27FC236}">
                <a16:creationId xmlns:a16="http://schemas.microsoft.com/office/drawing/2014/main" id="{5C804F26-56D6-4293-9AC0-16E77934D5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3" b="34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92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himmel, fugl, dyr, rovfugl&#10;&#10;Automatisk generert beskrivelse">
            <a:extLst>
              <a:ext uri="{FF2B5EF4-FFF2-40B4-BE49-F238E27FC236}">
                <a16:creationId xmlns:a16="http://schemas.microsoft.com/office/drawing/2014/main" id="{AE5EE3E2-0195-4F9C-B415-6EEA782260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95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utendørs, himmel, snø, gå på ski&#10;&#10;Automatisk generert beskrivelse">
            <a:extLst>
              <a:ext uri="{FF2B5EF4-FFF2-40B4-BE49-F238E27FC236}">
                <a16:creationId xmlns:a16="http://schemas.microsoft.com/office/drawing/2014/main" id="{2A402B10-C46B-4A52-B1DF-800D0E2660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" b="116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51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himmel, snø, utendørs, natur&#10;&#10;Automatisk generert beskrivelse">
            <a:extLst>
              <a:ext uri="{FF2B5EF4-FFF2-40B4-BE49-F238E27FC236}">
                <a16:creationId xmlns:a16="http://schemas.microsoft.com/office/drawing/2014/main" id="{62D08C95-3EF0-4F2B-B84D-248B8845E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70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utendørs, sykkel, ridning, bilvei&#10;&#10;Automatisk generert beskrivelse">
            <a:extLst>
              <a:ext uri="{FF2B5EF4-FFF2-40B4-BE49-F238E27FC236}">
                <a16:creationId xmlns:a16="http://schemas.microsoft.com/office/drawing/2014/main" id="{A022E249-D7BB-445C-AD28-42CDD38B10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3" b="57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54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bilvei, gress, motorsykkel, racing-løp&#10;&#10;Automatisk generert beskrivelse">
            <a:extLst>
              <a:ext uri="{FF2B5EF4-FFF2-40B4-BE49-F238E27FC236}">
                <a16:creationId xmlns:a16="http://schemas.microsoft.com/office/drawing/2014/main" id="{229C5A71-2A9B-46B8-AD60-2D64E3A1B8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0" b="122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07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innendørs, vegg, tak&#10;&#10;Automatisk generert beskrivelse">
            <a:extLst>
              <a:ext uri="{FF2B5EF4-FFF2-40B4-BE49-F238E27FC236}">
                <a16:creationId xmlns:a16="http://schemas.microsoft.com/office/drawing/2014/main" id="{14F2E986-2B80-48EA-9F78-24197CEE82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00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utendørs, mann, svart, stående&#10;&#10;Automatisk generert beskrivelse">
            <a:extLst>
              <a:ext uri="{FF2B5EF4-FFF2-40B4-BE49-F238E27FC236}">
                <a16:creationId xmlns:a16="http://schemas.microsoft.com/office/drawing/2014/main" id="{ABF4B323-3F41-4A36-B33F-36940F4E7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5" b="102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12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bord&#10;&#10;Automatisk generert beskrivelse">
            <a:extLst>
              <a:ext uri="{FF2B5EF4-FFF2-40B4-BE49-F238E27FC236}">
                <a16:creationId xmlns:a16="http://schemas.microsoft.com/office/drawing/2014/main" id="{8D7DD00D-A785-49A3-B7A0-BD32532866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9" b="46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40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ost, mat, innendørs, pasta&#10;&#10;Automatisk generert beskrivelse">
            <a:extLst>
              <a:ext uri="{FF2B5EF4-FFF2-40B4-BE49-F238E27FC236}">
                <a16:creationId xmlns:a16="http://schemas.microsoft.com/office/drawing/2014/main" id="{8BEFD7EA-E5C3-4E53-84A9-FF7CB7259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1" b="145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00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izza, mat, rett, tomat&#10;&#10;Automatisk generert beskrivelse">
            <a:extLst>
              <a:ext uri="{FF2B5EF4-FFF2-40B4-BE49-F238E27FC236}">
                <a16:creationId xmlns:a16="http://schemas.microsoft.com/office/drawing/2014/main" id="{CA5FF1F8-FAA7-45D9-B86E-1F6A70A01B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" b="123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95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himmel, utendørs, skyet, gress&#10;&#10;Automatisk generert beskrivelse">
            <a:extLst>
              <a:ext uri="{FF2B5EF4-FFF2-40B4-BE49-F238E27FC236}">
                <a16:creationId xmlns:a16="http://schemas.microsoft.com/office/drawing/2014/main" id="{F22B59C4-2CD3-4182-BD0B-E7C5FC67D4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4" b="5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21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innendørs, mat&#10;&#10;Automatisk generert beskrivelse">
            <a:extLst>
              <a:ext uri="{FF2B5EF4-FFF2-40B4-BE49-F238E27FC236}">
                <a16:creationId xmlns:a16="http://schemas.microsoft.com/office/drawing/2014/main" id="{FBEB058E-22FA-49D3-BE98-BB65A38D16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9" b="37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83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holder, elektronikk, utendørs&#10;&#10;Automatisk generert beskrivelse">
            <a:extLst>
              <a:ext uri="{FF2B5EF4-FFF2-40B4-BE49-F238E27FC236}">
                <a16:creationId xmlns:a16="http://schemas.microsoft.com/office/drawing/2014/main" id="{F7737103-F563-483B-B6EE-B4E7C44360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56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innendørs, vegg, bord, mat&#10;&#10;Automatisk generert beskrivelse">
            <a:extLst>
              <a:ext uri="{FF2B5EF4-FFF2-40B4-BE49-F238E27FC236}">
                <a16:creationId xmlns:a16="http://schemas.microsoft.com/office/drawing/2014/main" id="{5E445680-DFB6-4398-A4BC-1C9B072527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01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vann, utendørs, vannfartøy, himmel&#10;&#10;Automatisk generert beskrivelse">
            <a:extLst>
              <a:ext uri="{FF2B5EF4-FFF2-40B4-BE49-F238E27FC236}">
                <a16:creationId xmlns:a16="http://schemas.microsoft.com/office/drawing/2014/main" id="{4087577B-C64D-4E19-9BFA-B2232A70D9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81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natur, himmel, mørk&#10;&#10;Automatisk generert beskrivelse">
            <a:extLst>
              <a:ext uri="{FF2B5EF4-FFF2-40B4-BE49-F238E27FC236}">
                <a16:creationId xmlns:a16="http://schemas.microsoft.com/office/drawing/2014/main" id="{357F3333-051D-48EA-BE5B-968BF06141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68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 descr="Et bilde som inneholder orm&#10;&#10;Automatisk generert beskrivelse">
            <a:extLst>
              <a:ext uri="{FF2B5EF4-FFF2-40B4-BE49-F238E27FC236}">
                <a16:creationId xmlns:a16="http://schemas.microsoft.com/office/drawing/2014/main" id="{BCB5A3A1-9C21-44D3-999B-D43406398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30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bygning&#10;&#10;Automatisk generert beskrivelse">
            <a:extLst>
              <a:ext uri="{FF2B5EF4-FFF2-40B4-BE49-F238E27FC236}">
                <a16:creationId xmlns:a16="http://schemas.microsoft.com/office/drawing/2014/main" id="{1044FB95-B7AB-4600-A9D3-4AC355CA5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9" b="44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355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spill&#10;&#10;Automatisk generert beskrivelse">
            <a:extLst>
              <a:ext uri="{FF2B5EF4-FFF2-40B4-BE49-F238E27FC236}">
                <a16:creationId xmlns:a16="http://schemas.microsoft.com/office/drawing/2014/main" id="{4735A829-CA40-4875-A321-C5D6CBBBDB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1" r="72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9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utendørs, gress, natur, skyer&#10;&#10;Automatisk generert beskrivelse">
            <a:extLst>
              <a:ext uri="{FF2B5EF4-FFF2-40B4-BE49-F238E27FC236}">
                <a16:creationId xmlns:a16="http://schemas.microsoft.com/office/drawing/2014/main" id="{39BF39C9-F1FA-47A2-A5A4-5BD987C51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77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vann, natur, himmel, innsjø&#10;&#10;Automatisk generert beskrivelse">
            <a:extLst>
              <a:ext uri="{FF2B5EF4-FFF2-40B4-BE49-F238E27FC236}">
                <a16:creationId xmlns:a16="http://schemas.microsoft.com/office/drawing/2014/main" id="{01053C19-5CAE-4D8F-84F2-CDDE62B94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261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 descr="Et bilde som inneholder mat, tallerken, bord, grønnsak&#10;&#10;Automatisk generert beskrivelse">
            <a:extLst>
              <a:ext uri="{FF2B5EF4-FFF2-40B4-BE49-F238E27FC236}">
                <a16:creationId xmlns:a16="http://schemas.microsoft.com/office/drawing/2014/main" id="{953C94E8-387E-45D3-A6D3-306BE103F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0" b="75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664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utendørs, bølge, natur, surfing&#10;&#10;Automatisk generert beskrivelse">
            <a:extLst>
              <a:ext uri="{FF2B5EF4-FFF2-40B4-BE49-F238E27FC236}">
                <a16:creationId xmlns:a16="http://schemas.microsoft.com/office/drawing/2014/main" id="{19158BE8-514F-4ECC-A87B-74169A2EB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2" b="6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405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solnedgang, bølge, vann&#10;&#10;Automatisk generert beskrivelse">
            <a:extLst>
              <a:ext uri="{FF2B5EF4-FFF2-40B4-BE49-F238E27FC236}">
                <a16:creationId xmlns:a16="http://schemas.microsoft.com/office/drawing/2014/main" id="{C74881A6-6BF8-480E-B314-75FF48F8E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187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innendørs, person, sport, rom&#10;&#10;Automatisk generert beskrivelse">
            <a:extLst>
              <a:ext uri="{FF2B5EF4-FFF2-40B4-BE49-F238E27FC236}">
                <a16:creationId xmlns:a16="http://schemas.microsoft.com/office/drawing/2014/main" id="{9D500CAE-4C5B-4072-A26A-12B54031E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018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snø, utendørs, fjell, rød&#10;&#10;Automatisk generert beskrivelse">
            <a:extLst>
              <a:ext uri="{FF2B5EF4-FFF2-40B4-BE49-F238E27FC236}">
                <a16:creationId xmlns:a16="http://schemas.microsoft.com/office/drawing/2014/main" id="{9EA94359-1865-49F3-B971-CE12F3CAE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149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utendørs, gress, natur, skyer&#10;&#10;Automatisk generert beskrivelse">
            <a:extLst>
              <a:ext uri="{FF2B5EF4-FFF2-40B4-BE49-F238E27FC236}">
                <a16:creationId xmlns:a16="http://schemas.microsoft.com/office/drawing/2014/main" id="{51C16D55-6984-4517-845A-F3E6E36316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220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vann, båt, utendørs, vannfartøy&#10;&#10;Automatisk generert beskrivelse">
            <a:extLst>
              <a:ext uri="{FF2B5EF4-FFF2-40B4-BE49-F238E27FC236}">
                <a16:creationId xmlns:a16="http://schemas.microsoft.com/office/drawing/2014/main" id="{B0A19C8D-8942-43AA-A471-3470DBFF1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61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himmel&#10;&#10;Automatisk generert beskrivelse">
            <a:extLst>
              <a:ext uri="{FF2B5EF4-FFF2-40B4-BE49-F238E27FC236}">
                <a16:creationId xmlns:a16="http://schemas.microsoft.com/office/drawing/2014/main" id="{B8C3E04E-CB7D-48DD-8B4F-FF53A78C29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675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satellitt, transport&#10;&#10;Automatisk generert beskrivelse">
            <a:extLst>
              <a:ext uri="{FF2B5EF4-FFF2-40B4-BE49-F238E27FC236}">
                <a16:creationId xmlns:a16="http://schemas.microsoft.com/office/drawing/2014/main" id="{D8D2DF99-9AD9-4046-9132-120F0C4BE1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146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mat, rett, bolle, blå&#10;&#10;Automatisk generert beskrivelse">
            <a:extLst>
              <a:ext uri="{FF2B5EF4-FFF2-40B4-BE49-F238E27FC236}">
                <a16:creationId xmlns:a16="http://schemas.microsoft.com/office/drawing/2014/main" id="{BA53EB5B-EFC7-4958-B7C0-440212748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1" b="88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126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 descr="Et bilde som inneholder utendørs, sitter, tak, blå&#10;&#10;Automatisk generert beskrivelse">
            <a:extLst>
              <a:ext uri="{FF2B5EF4-FFF2-40B4-BE49-F238E27FC236}">
                <a16:creationId xmlns:a16="http://schemas.microsoft.com/office/drawing/2014/main" id="{A3477867-8D0A-47F8-B422-6CD1AA7F8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r="3914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967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bord, flaske, disk, opplyst&#10;&#10;Automatisk generert beskrivelse">
            <a:extLst>
              <a:ext uri="{FF2B5EF4-FFF2-40B4-BE49-F238E27FC236}">
                <a16:creationId xmlns:a16="http://schemas.microsoft.com/office/drawing/2014/main" id="{95D0718D-A2B3-41C4-8345-29E31A2E5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9" b="115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931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C6BB4164-D7C1-4AED-A7F8-1AA78A605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702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blå, sitter, bord, tre&#10;&#10;Automatisk generert beskrivelse">
            <a:extLst>
              <a:ext uri="{FF2B5EF4-FFF2-40B4-BE49-F238E27FC236}">
                <a16:creationId xmlns:a16="http://schemas.microsoft.com/office/drawing/2014/main" id="{D3C8A24F-DE32-4DF9-94F5-6E0530643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330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1C003EE6-0E21-4AA1-94AB-4F91ECFA9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0" b="128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27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person, gjerde, utendørs, kvinne&#10;&#10;Automatisk generert beskrivelse">
            <a:extLst>
              <a:ext uri="{FF2B5EF4-FFF2-40B4-BE49-F238E27FC236}">
                <a16:creationId xmlns:a16="http://schemas.microsoft.com/office/drawing/2014/main" id="{B089649F-6B1B-448F-B572-0078FD4E92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069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hund, utendørs, gjerde, gress&#10;&#10;Automatisk generert beskrivelse">
            <a:extLst>
              <a:ext uri="{FF2B5EF4-FFF2-40B4-BE49-F238E27FC236}">
                <a16:creationId xmlns:a16="http://schemas.microsoft.com/office/drawing/2014/main" id="{446EF6C9-5317-4FE4-A187-9F70B6FB93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" b="154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505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6A061CE6-BBAD-4018-A4C6-A31C7454E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4" b="7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86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D923D7-5866-4958-956F-10E77F10A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51E604A-1E53-4674-AC7F-FAC80B998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 descr="Et bilde som inneholder person, utendørs, baseball, spiller&#10;&#10;Automatisk generert beskrivelse">
            <a:extLst>
              <a:ext uri="{FF2B5EF4-FFF2-40B4-BE49-F238E27FC236}">
                <a16:creationId xmlns:a16="http://schemas.microsoft.com/office/drawing/2014/main" id="{30907F28-88FA-4930-8F63-D06D1F2167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4" b="106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866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person, innendørs, kvinne, mann&#10;&#10;Automatisk generert beskrivelse">
            <a:extLst>
              <a:ext uri="{FF2B5EF4-FFF2-40B4-BE49-F238E27FC236}">
                <a16:creationId xmlns:a16="http://schemas.microsoft.com/office/drawing/2014/main" id="{FB2F513A-FE84-45CB-816C-D8A0EF168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" b="138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79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mat, smørbrød, innendørs, bord&#10;&#10;Automatisk generert beskrivelse">
            <a:extLst>
              <a:ext uri="{FF2B5EF4-FFF2-40B4-BE49-F238E27FC236}">
                <a16:creationId xmlns:a16="http://schemas.microsoft.com/office/drawing/2014/main" id="{72A46144-C256-464F-89D3-EBA6F7F98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8" b="157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06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ssholder for innhold 10" descr="Et bilde som inneholder gress, fotball, person, felt&#10;&#10;Automatisk generert beskrivelse">
            <a:extLst>
              <a:ext uri="{FF2B5EF4-FFF2-40B4-BE49-F238E27FC236}">
                <a16:creationId xmlns:a16="http://schemas.microsoft.com/office/drawing/2014/main" id="{5A8C93E0-9E31-4E3E-B225-C7244C56C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3" b="149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41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 descr="Et bilde som inneholder gress, fotball, person, felt&#10;&#10;Automatisk generert beskrivelse">
            <a:extLst>
              <a:ext uri="{FF2B5EF4-FFF2-40B4-BE49-F238E27FC236}">
                <a16:creationId xmlns:a16="http://schemas.microsoft.com/office/drawing/2014/main" id="{20318C9C-3D29-426D-B543-516754AF8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01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innhold 8" descr="Et bilde som inneholder innendørs, sitter&#10;&#10;Automatisk generert beskrivelse">
            <a:extLst>
              <a:ext uri="{FF2B5EF4-FFF2-40B4-BE49-F238E27FC236}">
                <a16:creationId xmlns:a16="http://schemas.microsoft.com/office/drawing/2014/main" id="{3B92B9FC-4C08-499C-8350-48F1E8A2A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6" b="66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13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Office PowerPoint</Application>
  <PresentationFormat>Widescreen</PresentationFormat>
  <Paragraphs>1</Paragraphs>
  <Slides>50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Office-tema</vt:lpstr>
      <vt:lpstr>Energi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Energi</dc:title>
  <dc:creator>Berit Reitan</dc:creator>
  <cp:lastModifiedBy>Berit Reitan</cp:lastModifiedBy>
  <cp:revision>2</cp:revision>
  <dcterms:created xsi:type="dcterms:W3CDTF">2020-02-12T14:22:23Z</dcterms:created>
  <dcterms:modified xsi:type="dcterms:W3CDTF">2020-02-13T11:16:35Z</dcterms:modified>
</cp:coreProperties>
</file>