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56" r:id="rId6"/>
    <p:sldId id="258" r:id="rId7"/>
    <p:sldId id="257" r:id="rId8"/>
    <p:sldId id="261" r:id="rId9"/>
    <p:sldId id="262" r:id="rId10"/>
    <p:sldId id="263" r:id="rId11"/>
    <p:sldId id="264" r:id="rId12"/>
    <p:sldId id="265" r:id="rId13"/>
    <p:sldId id="266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7D7"/>
    <a:srgbClr val="FFEBAB"/>
    <a:srgbClr val="FFFFFF"/>
    <a:srgbClr val="B3C6E7"/>
    <a:srgbClr val="CDE4BE"/>
    <a:srgbClr val="DAC2EC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A3AAB-4F2D-4B22-90AE-5CF6AEC2ADB3}" v="125" dt="2025-10-08T17:34:20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4E5A3AAB-4F2D-4B22-90AE-5CF6AEC2ADB3}"/>
    <pc:docChg chg="undo custSel addSld delSld modSld">
      <pc:chgData name="Øystein Sørborg" userId="39616bf6-0567-4e85-bbad-c9e729b6e6cd" providerId="ADAL" clId="{4E5A3AAB-4F2D-4B22-90AE-5CF6AEC2ADB3}" dt="2025-10-09T09:50:45.611" v="690" actId="1036"/>
      <pc:docMkLst>
        <pc:docMk/>
      </pc:docMkLst>
      <pc:sldChg chg="addSp delSp modSp mod">
        <pc:chgData name="Øystein Sørborg" userId="39616bf6-0567-4e85-bbad-c9e729b6e6cd" providerId="ADAL" clId="{4E5A3AAB-4F2D-4B22-90AE-5CF6AEC2ADB3}" dt="2025-10-08T16:36:05.116" v="198" actId="13244"/>
        <pc:sldMkLst>
          <pc:docMk/>
          <pc:sldMk cId="273664744" sldId="256"/>
        </pc:sldMkLst>
        <pc:spChg chg="mod">
          <ac:chgData name="Øystein Sørborg" userId="39616bf6-0567-4e85-bbad-c9e729b6e6cd" providerId="ADAL" clId="{4E5A3AAB-4F2D-4B22-90AE-5CF6AEC2ADB3}" dt="2025-10-08T16:34:40.689" v="192" actId="790"/>
          <ac:spMkLst>
            <pc:docMk/>
            <pc:sldMk cId="273664744" sldId="256"/>
            <ac:spMk id="5" creationId="{AAFA2E79-9526-6CC8-1B06-C413AFC8E340}"/>
          </ac:spMkLst>
        </pc:spChg>
        <pc:spChg chg="mod">
          <ac:chgData name="Øystein Sørborg" userId="39616bf6-0567-4e85-bbad-c9e729b6e6cd" providerId="ADAL" clId="{4E5A3AAB-4F2D-4B22-90AE-5CF6AEC2ADB3}" dt="2025-10-08T16:34:40.689" v="192" actId="790"/>
          <ac:spMkLst>
            <pc:docMk/>
            <pc:sldMk cId="273664744" sldId="256"/>
            <ac:spMk id="6" creationId="{E9248163-55A6-5EAC-4EE3-DFD4D500741D}"/>
          </ac:spMkLst>
        </pc:spChg>
        <pc:spChg chg="mod">
          <ac:chgData name="Øystein Sørborg" userId="39616bf6-0567-4e85-bbad-c9e729b6e6cd" providerId="ADAL" clId="{4E5A3AAB-4F2D-4B22-90AE-5CF6AEC2ADB3}" dt="2025-10-08T16:34:40.689" v="192" actId="790"/>
          <ac:spMkLst>
            <pc:docMk/>
            <pc:sldMk cId="273664744" sldId="256"/>
            <ac:spMk id="7" creationId="{350AD193-B626-136D-CEE3-CF643B5B0A87}"/>
          </ac:spMkLst>
        </pc:spChg>
        <pc:spChg chg="mod">
          <ac:chgData name="Øystein Sørborg" userId="39616bf6-0567-4e85-bbad-c9e729b6e6cd" providerId="ADAL" clId="{4E5A3AAB-4F2D-4B22-90AE-5CF6AEC2ADB3}" dt="2025-10-08T16:34:40.689" v="192" actId="790"/>
          <ac:spMkLst>
            <pc:docMk/>
            <pc:sldMk cId="273664744" sldId="256"/>
            <ac:spMk id="8" creationId="{95A28A59-238B-92D7-37B9-8F335CE80E09}"/>
          </ac:spMkLst>
        </pc:spChg>
        <pc:spChg chg="mod ord">
          <ac:chgData name="Øystein Sørborg" userId="39616bf6-0567-4e85-bbad-c9e729b6e6cd" providerId="ADAL" clId="{4E5A3AAB-4F2D-4B22-90AE-5CF6AEC2ADB3}" dt="2025-10-08T16:36:05.116" v="198" actId="13244"/>
          <ac:spMkLst>
            <pc:docMk/>
            <pc:sldMk cId="273664744" sldId="256"/>
            <ac:spMk id="14" creationId="{0AE2DE76-A515-A817-9F12-FE74169D6362}"/>
          </ac:spMkLst>
        </pc:spChg>
        <pc:spChg chg="add mod">
          <ac:chgData name="Øystein Sørborg" userId="39616bf6-0567-4e85-bbad-c9e729b6e6cd" providerId="ADAL" clId="{4E5A3AAB-4F2D-4B22-90AE-5CF6AEC2ADB3}" dt="2025-10-08T16:24:18.663" v="13"/>
          <ac:spMkLst>
            <pc:docMk/>
            <pc:sldMk cId="273664744" sldId="256"/>
            <ac:spMk id="18" creationId="{CCC99FBD-CC8F-CB36-1A0F-8AC0C6DC75A7}"/>
          </ac:spMkLst>
        </pc:spChg>
        <pc:spChg chg="add del mod">
          <ac:chgData name="Øystein Sørborg" userId="39616bf6-0567-4e85-bbad-c9e729b6e6cd" providerId="ADAL" clId="{4E5A3AAB-4F2D-4B22-90AE-5CF6AEC2ADB3}" dt="2025-10-08T16:24:30.839" v="15" actId="21"/>
          <ac:spMkLst>
            <pc:docMk/>
            <pc:sldMk cId="273664744" sldId="256"/>
            <ac:spMk id="20" creationId="{72CBB74A-17C2-19A5-F932-F56AF284DE4D}"/>
          </ac:spMkLst>
        </pc:spChg>
        <pc:spChg chg="add mod">
          <ac:chgData name="Øystein Sørborg" userId="39616bf6-0567-4e85-bbad-c9e729b6e6cd" providerId="ADAL" clId="{4E5A3AAB-4F2D-4B22-90AE-5CF6AEC2ADB3}" dt="2025-10-08T16:24:31.282" v="16"/>
          <ac:spMkLst>
            <pc:docMk/>
            <pc:sldMk cId="273664744" sldId="256"/>
            <ac:spMk id="22" creationId="{72CBB74A-17C2-19A5-F932-F56AF284DE4D}"/>
          </ac:spMkLst>
        </pc:spChg>
        <pc:spChg chg="add mod">
          <ac:chgData name="Øystein Sørborg" userId="39616bf6-0567-4e85-bbad-c9e729b6e6cd" providerId="ADAL" clId="{4E5A3AAB-4F2D-4B22-90AE-5CF6AEC2ADB3}" dt="2025-10-08T16:27:57.865" v="33"/>
          <ac:spMkLst>
            <pc:docMk/>
            <pc:sldMk cId="273664744" sldId="256"/>
            <ac:spMk id="25" creationId="{4BFA6ACD-8129-6762-31D6-8B1B3314FCA4}"/>
          </ac:spMkLst>
        </pc:spChg>
        <pc:spChg chg="add mod">
          <ac:chgData name="Øystein Sørborg" userId="39616bf6-0567-4e85-bbad-c9e729b6e6cd" providerId="ADAL" clId="{4E5A3AAB-4F2D-4B22-90AE-5CF6AEC2ADB3}" dt="2025-10-08T16:28:41.649" v="39"/>
          <ac:spMkLst>
            <pc:docMk/>
            <pc:sldMk cId="273664744" sldId="256"/>
            <ac:spMk id="28" creationId="{AFE0A5EB-F2FB-DFF9-43F6-A49B04B34630}"/>
          </ac:spMkLst>
        </pc:spChg>
        <pc:spChg chg="add mod">
          <ac:chgData name="Øystein Sørborg" userId="39616bf6-0567-4e85-bbad-c9e729b6e6cd" providerId="ADAL" clId="{4E5A3AAB-4F2D-4B22-90AE-5CF6AEC2ADB3}" dt="2025-10-08T16:29:40.538" v="50"/>
          <ac:spMkLst>
            <pc:docMk/>
            <pc:sldMk cId="273664744" sldId="256"/>
            <ac:spMk id="31" creationId="{459F02F0-40B7-6670-2F4F-C12C309E24E9}"/>
          </ac:spMkLst>
        </pc:spChg>
        <pc:spChg chg="add del">
          <ac:chgData name="Øystein Sørborg" userId="39616bf6-0567-4e85-bbad-c9e729b6e6cd" providerId="ADAL" clId="{4E5A3AAB-4F2D-4B22-90AE-5CF6AEC2ADB3}" dt="2025-10-08T16:31:34.811" v="89" actId="22"/>
          <ac:spMkLst>
            <pc:docMk/>
            <pc:sldMk cId="273664744" sldId="256"/>
            <ac:spMk id="35" creationId="{0746A050-13D9-9571-F87F-7A38F898523D}"/>
          </ac:spMkLst>
        </pc:spChg>
        <pc:grpChg chg="mod">
          <ac:chgData name="Øystein Sørborg" userId="39616bf6-0567-4e85-bbad-c9e729b6e6cd" providerId="ADAL" clId="{4E5A3AAB-4F2D-4B22-90AE-5CF6AEC2ADB3}" dt="2025-10-08T16:35:47.090" v="195" actId="962"/>
          <ac:grpSpMkLst>
            <pc:docMk/>
            <pc:sldMk cId="273664744" sldId="256"/>
            <ac:grpSpMk id="4" creationId="{96A48AC5-D0F0-C5A0-E616-524665B8B7CC}"/>
          </ac:grpSpMkLst>
        </pc:grpChg>
        <pc:picChg chg="mod">
          <ac:chgData name="Øystein Sørborg" userId="39616bf6-0567-4e85-bbad-c9e729b6e6cd" providerId="ADAL" clId="{4E5A3AAB-4F2D-4B22-90AE-5CF6AEC2ADB3}" dt="2025-10-08T16:30:55.431" v="80" actId="962"/>
          <ac:picMkLst>
            <pc:docMk/>
            <pc:sldMk cId="273664744" sldId="256"/>
            <ac:picMk id="10" creationId="{3F163CE9-726E-BA75-0FA0-678551BA5D1F}"/>
          </ac:picMkLst>
        </pc:picChg>
        <pc:picChg chg="mod">
          <ac:chgData name="Øystein Sørborg" userId="39616bf6-0567-4e85-bbad-c9e729b6e6cd" providerId="ADAL" clId="{4E5A3AAB-4F2D-4B22-90AE-5CF6AEC2ADB3}" dt="2025-10-08T16:33:17.342" v="165" actId="962"/>
          <ac:picMkLst>
            <pc:docMk/>
            <pc:sldMk cId="273664744" sldId="256"/>
            <ac:picMk id="11" creationId="{C241229D-4EC6-DAC9-1472-30499E614FCB}"/>
          </ac:picMkLst>
        </pc:picChg>
        <pc:picChg chg="mod ord">
          <ac:chgData name="Øystein Sørborg" userId="39616bf6-0567-4e85-bbad-c9e729b6e6cd" providerId="ADAL" clId="{4E5A3AAB-4F2D-4B22-90AE-5CF6AEC2ADB3}" dt="2025-10-08T16:36:01.648" v="197" actId="13244"/>
          <ac:picMkLst>
            <pc:docMk/>
            <pc:sldMk cId="273664744" sldId="256"/>
            <ac:picMk id="12" creationId="{911EA7D3-5B5D-4D52-9DA7-12C0119C51AE}"/>
          </ac:picMkLst>
        </pc:picChg>
        <pc:picChg chg="mod ord">
          <ac:chgData name="Øystein Sørborg" userId="39616bf6-0567-4e85-bbad-c9e729b6e6cd" providerId="ADAL" clId="{4E5A3AAB-4F2D-4B22-90AE-5CF6AEC2ADB3}" dt="2025-10-08T16:35:56.866" v="196" actId="13244"/>
          <ac:picMkLst>
            <pc:docMk/>
            <pc:sldMk cId="273664744" sldId="256"/>
            <ac:picMk id="13" creationId="{9CF4C7C4-B26F-3FD3-92CE-8AAE7E82045F}"/>
          </ac:picMkLst>
        </pc:picChg>
        <pc:picChg chg="mod">
          <ac:chgData name="Øystein Sørborg" userId="39616bf6-0567-4e85-bbad-c9e729b6e6cd" providerId="ADAL" clId="{4E5A3AAB-4F2D-4B22-90AE-5CF6AEC2ADB3}" dt="2025-10-08T16:32:43.166" v="147" actId="962"/>
          <ac:picMkLst>
            <pc:docMk/>
            <pc:sldMk cId="273664744" sldId="256"/>
            <ac:picMk id="15" creationId="{5DBED412-EE2A-51EF-3C37-C3A5009E0790}"/>
          </ac:picMkLst>
        </pc:picChg>
        <pc:picChg chg="mod">
          <ac:chgData name="Øystein Sørborg" userId="39616bf6-0567-4e85-bbad-c9e729b6e6cd" providerId="ADAL" clId="{4E5A3AAB-4F2D-4B22-90AE-5CF6AEC2ADB3}" dt="2025-10-08T16:32:25.890" v="137" actId="962"/>
          <ac:picMkLst>
            <pc:docMk/>
            <pc:sldMk cId="273664744" sldId="256"/>
            <ac:picMk id="16" creationId="{C1D8151D-C1EE-1A52-D4F6-A45BA7A9718D}"/>
          </ac:picMkLst>
        </pc:picChg>
        <pc:picChg chg="add mod">
          <ac:chgData name="Øystein Sørborg" userId="39616bf6-0567-4e85-bbad-c9e729b6e6cd" providerId="ADAL" clId="{4E5A3AAB-4F2D-4B22-90AE-5CF6AEC2ADB3}" dt="2025-10-08T16:24:18.663" v="13"/>
          <ac:picMkLst>
            <pc:docMk/>
            <pc:sldMk cId="273664744" sldId="256"/>
            <ac:picMk id="19" creationId="{A2755405-18B0-5781-1E20-D8F3B8149BBE}"/>
          </ac:picMkLst>
        </pc:picChg>
        <pc:picChg chg="add del mod">
          <ac:chgData name="Øystein Sørborg" userId="39616bf6-0567-4e85-bbad-c9e729b6e6cd" providerId="ADAL" clId="{4E5A3AAB-4F2D-4B22-90AE-5CF6AEC2ADB3}" dt="2025-10-08T16:24:30.839" v="15" actId="21"/>
          <ac:picMkLst>
            <pc:docMk/>
            <pc:sldMk cId="273664744" sldId="256"/>
            <ac:picMk id="21" creationId="{14443AA7-3EFD-E478-0020-159ACA0369AF}"/>
          </ac:picMkLst>
        </pc:picChg>
        <pc:picChg chg="add mod">
          <ac:chgData name="Øystein Sørborg" userId="39616bf6-0567-4e85-bbad-c9e729b6e6cd" providerId="ADAL" clId="{4E5A3AAB-4F2D-4B22-90AE-5CF6AEC2ADB3}" dt="2025-10-08T16:24:31.282" v="16"/>
          <ac:picMkLst>
            <pc:docMk/>
            <pc:sldMk cId="273664744" sldId="256"/>
            <ac:picMk id="23" creationId="{14443AA7-3EFD-E478-0020-159ACA0369AF}"/>
          </ac:picMkLst>
        </pc:picChg>
        <pc:picChg chg="add del">
          <ac:chgData name="Øystein Sørborg" userId="39616bf6-0567-4e85-bbad-c9e729b6e6cd" providerId="ADAL" clId="{4E5A3AAB-4F2D-4B22-90AE-5CF6AEC2ADB3}" dt="2025-10-08T16:24:36.682" v="18" actId="21"/>
          <ac:picMkLst>
            <pc:docMk/>
            <pc:sldMk cId="273664744" sldId="256"/>
            <ac:picMk id="24" creationId="{AE85846D-FA27-7BDA-6347-784866A1E55C}"/>
          </ac:picMkLst>
        </pc:picChg>
        <pc:picChg chg="add mod">
          <ac:chgData name="Øystein Sørborg" userId="39616bf6-0567-4e85-bbad-c9e729b6e6cd" providerId="ADAL" clId="{4E5A3AAB-4F2D-4B22-90AE-5CF6AEC2ADB3}" dt="2025-10-08T16:27:57.865" v="33"/>
          <ac:picMkLst>
            <pc:docMk/>
            <pc:sldMk cId="273664744" sldId="256"/>
            <ac:picMk id="26" creationId="{0659DF5C-747A-9B64-9BF5-5E506A86F9AB}"/>
          </ac:picMkLst>
        </pc:picChg>
        <pc:picChg chg="add del">
          <ac:chgData name="Øystein Sørborg" userId="39616bf6-0567-4e85-bbad-c9e729b6e6cd" providerId="ADAL" clId="{4E5A3AAB-4F2D-4B22-90AE-5CF6AEC2ADB3}" dt="2025-10-08T16:28:02.529" v="35" actId="21"/>
          <ac:picMkLst>
            <pc:docMk/>
            <pc:sldMk cId="273664744" sldId="256"/>
            <ac:picMk id="27" creationId="{F64F1D36-8424-F55C-93CE-FFB8EC55C36F}"/>
          </ac:picMkLst>
        </pc:picChg>
        <pc:picChg chg="add mod">
          <ac:chgData name="Øystein Sørborg" userId="39616bf6-0567-4e85-bbad-c9e729b6e6cd" providerId="ADAL" clId="{4E5A3AAB-4F2D-4B22-90AE-5CF6AEC2ADB3}" dt="2025-10-08T16:28:41.649" v="39"/>
          <ac:picMkLst>
            <pc:docMk/>
            <pc:sldMk cId="273664744" sldId="256"/>
            <ac:picMk id="29" creationId="{28B70B54-0801-29D4-CD11-0C79A10B7B06}"/>
          </ac:picMkLst>
        </pc:picChg>
        <pc:picChg chg="add del">
          <ac:chgData name="Øystein Sørborg" userId="39616bf6-0567-4e85-bbad-c9e729b6e6cd" providerId="ADAL" clId="{4E5A3AAB-4F2D-4B22-90AE-5CF6AEC2ADB3}" dt="2025-10-08T16:28:46.551" v="41" actId="21"/>
          <ac:picMkLst>
            <pc:docMk/>
            <pc:sldMk cId="273664744" sldId="256"/>
            <ac:picMk id="30" creationId="{B4859EA7-7F90-47D9-B4B1-4D2A1277FE84}"/>
          </ac:picMkLst>
        </pc:picChg>
        <pc:picChg chg="add mod">
          <ac:chgData name="Øystein Sørborg" userId="39616bf6-0567-4e85-bbad-c9e729b6e6cd" providerId="ADAL" clId="{4E5A3AAB-4F2D-4B22-90AE-5CF6AEC2ADB3}" dt="2025-10-08T16:29:40.538" v="50"/>
          <ac:picMkLst>
            <pc:docMk/>
            <pc:sldMk cId="273664744" sldId="256"/>
            <ac:picMk id="32" creationId="{18CCB8A6-4135-2C80-B8BB-F5240EBDC220}"/>
          </ac:picMkLst>
        </pc:picChg>
        <pc:picChg chg="add del">
          <ac:chgData name="Øystein Sørborg" userId="39616bf6-0567-4e85-bbad-c9e729b6e6cd" providerId="ADAL" clId="{4E5A3AAB-4F2D-4B22-90AE-5CF6AEC2ADB3}" dt="2025-10-08T16:29:45.608" v="52" actId="21"/>
          <ac:picMkLst>
            <pc:docMk/>
            <pc:sldMk cId="273664744" sldId="256"/>
            <ac:picMk id="33" creationId="{26D8711D-D9FF-E299-C6E9-85DA77169089}"/>
          </ac:picMkLst>
        </pc:picChg>
      </pc:sldChg>
      <pc:sldChg chg="modSp mod">
        <pc:chgData name="Øystein Sørborg" userId="39616bf6-0567-4e85-bbad-c9e729b6e6cd" providerId="ADAL" clId="{4E5A3AAB-4F2D-4B22-90AE-5CF6AEC2ADB3}" dt="2025-10-09T09:38:23.598" v="674" actId="20577"/>
        <pc:sldMkLst>
          <pc:docMk/>
          <pc:sldMk cId="715001616" sldId="257"/>
        </pc:sldMkLst>
        <pc:spChg chg="mod">
          <ac:chgData name="Øystein Sørborg" userId="39616bf6-0567-4e85-bbad-c9e729b6e6cd" providerId="ADAL" clId="{4E5A3AAB-4F2D-4B22-90AE-5CF6AEC2ADB3}" dt="2025-10-09T09:38:23.598" v="674" actId="20577"/>
          <ac:spMkLst>
            <pc:docMk/>
            <pc:sldMk cId="715001616" sldId="257"/>
            <ac:spMk id="2" creationId="{F20B92B6-BDFC-1066-B467-53082755A56E}"/>
          </ac:spMkLst>
        </pc:spChg>
        <pc:spChg chg="mod">
          <ac:chgData name="Øystein Sørborg" userId="39616bf6-0567-4e85-bbad-c9e729b6e6cd" providerId="ADAL" clId="{4E5A3AAB-4F2D-4B22-90AE-5CF6AEC2ADB3}" dt="2025-10-08T16:34:53.488" v="194" actId="790"/>
          <ac:spMkLst>
            <pc:docMk/>
            <pc:sldMk cId="715001616" sldId="257"/>
            <ac:spMk id="3" creationId="{88CC2F9A-6C1F-C330-AE9D-FD88B669A5CE}"/>
          </ac:spMkLst>
        </pc:spChg>
        <pc:spChg chg="mod ord">
          <ac:chgData name="Øystein Sørborg" userId="39616bf6-0567-4e85-bbad-c9e729b6e6cd" providerId="ADAL" clId="{4E5A3AAB-4F2D-4B22-90AE-5CF6AEC2ADB3}" dt="2025-10-08T16:37:04.271" v="218" actId="13244"/>
          <ac:spMkLst>
            <pc:docMk/>
            <pc:sldMk cId="715001616" sldId="257"/>
            <ac:spMk id="4" creationId="{BD03C4EF-1634-C31E-855C-55B26F983F11}"/>
          </ac:spMkLst>
        </pc:spChg>
        <pc:spChg chg="mod">
          <ac:chgData name="Øystein Sørborg" userId="39616bf6-0567-4e85-bbad-c9e729b6e6cd" providerId="ADAL" clId="{4E5A3AAB-4F2D-4B22-90AE-5CF6AEC2ADB3}" dt="2025-10-08T16:34:53.488" v="194" actId="790"/>
          <ac:spMkLst>
            <pc:docMk/>
            <pc:sldMk cId="715001616" sldId="257"/>
            <ac:spMk id="5" creationId="{8720FC64-A15C-7879-15A6-C3A25CF457BD}"/>
          </ac:spMkLst>
        </pc:spChg>
        <pc:spChg chg="mod">
          <ac:chgData name="Øystein Sørborg" userId="39616bf6-0567-4e85-bbad-c9e729b6e6cd" providerId="ADAL" clId="{4E5A3AAB-4F2D-4B22-90AE-5CF6AEC2ADB3}" dt="2025-10-08T16:34:53.488" v="194" actId="790"/>
          <ac:spMkLst>
            <pc:docMk/>
            <pc:sldMk cId="715001616" sldId="257"/>
            <ac:spMk id="6" creationId="{807DB01A-CAA7-18FE-B52F-8F5F553AB955}"/>
          </ac:spMkLst>
        </pc:spChg>
        <pc:picChg chg="mod ord">
          <ac:chgData name="Øystein Sørborg" userId="39616bf6-0567-4e85-bbad-c9e729b6e6cd" providerId="ADAL" clId="{4E5A3AAB-4F2D-4B22-90AE-5CF6AEC2ADB3}" dt="2025-10-08T16:37:11.596" v="219" actId="13244"/>
          <ac:picMkLst>
            <pc:docMk/>
            <pc:sldMk cId="715001616" sldId="257"/>
            <ac:picMk id="8" creationId="{31F65A87-C11C-311C-8C8F-D1EB0EB167A5}"/>
          </ac:picMkLst>
        </pc:picChg>
        <pc:picChg chg="mod ord">
          <ac:chgData name="Øystein Sørborg" userId="39616bf6-0567-4e85-bbad-c9e729b6e6cd" providerId="ADAL" clId="{4E5A3AAB-4F2D-4B22-90AE-5CF6AEC2ADB3}" dt="2025-10-08T16:37:14.124" v="220" actId="13244"/>
          <ac:picMkLst>
            <pc:docMk/>
            <pc:sldMk cId="715001616" sldId="257"/>
            <ac:picMk id="9" creationId="{AB1B3A94-A9A1-190A-A96B-7215B3D26BB3}"/>
          </ac:picMkLst>
        </pc:picChg>
        <pc:picChg chg="mod ord">
          <ac:chgData name="Øystein Sørborg" userId="39616bf6-0567-4e85-bbad-c9e729b6e6cd" providerId="ADAL" clId="{4E5A3AAB-4F2D-4B22-90AE-5CF6AEC2ADB3}" dt="2025-10-08T16:37:16.406" v="221" actId="13244"/>
          <ac:picMkLst>
            <pc:docMk/>
            <pc:sldMk cId="715001616" sldId="257"/>
            <ac:picMk id="10" creationId="{CCF48203-2A9E-7302-36D3-7B5088A72F22}"/>
          </ac:picMkLst>
        </pc:picChg>
      </pc:sldChg>
      <pc:sldChg chg="addSp delSp modSp mod">
        <pc:chgData name="Øystein Sørborg" userId="39616bf6-0567-4e85-bbad-c9e729b6e6cd" providerId="ADAL" clId="{4E5A3AAB-4F2D-4B22-90AE-5CF6AEC2ADB3}" dt="2025-10-08T16:36:53.203" v="217" actId="962"/>
        <pc:sldMkLst>
          <pc:docMk/>
          <pc:sldMk cId="3347081052" sldId="258"/>
        </pc:sldMkLst>
        <pc:spChg chg="mod">
          <ac:chgData name="Øystein Sørborg" userId="39616bf6-0567-4e85-bbad-c9e729b6e6cd" providerId="ADAL" clId="{4E5A3AAB-4F2D-4B22-90AE-5CF6AEC2ADB3}" dt="2025-10-08T16:34:47.488" v="193" actId="790"/>
          <ac:spMkLst>
            <pc:docMk/>
            <pc:sldMk cId="3347081052" sldId="258"/>
            <ac:spMk id="5" creationId="{668953DF-68CB-4DDE-0310-536A18BD91FC}"/>
          </ac:spMkLst>
        </pc:spChg>
        <pc:spChg chg="mod">
          <ac:chgData name="Øystein Sørborg" userId="39616bf6-0567-4e85-bbad-c9e729b6e6cd" providerId="ADAL" clId="{4E5A3AAB-4F2D-4B22-90AE-5CF6AEC2ADB3}" dt="2025-10-08T16:34:47.488" v="193" actId="790"/>
          <ac:spMkLst>
            <pc:docMk/>
            <pc:sldMk cId="3347081052" sldId="258"/>
            <ac:spMk id="6" creationId="{0D5480DC-01A6-54C5-8316-63B62764DA5F}"/>
          </ac:spMkLst>
        </pc:spChg>
        <pc:spChg chg="mod">
          <ac:chgData name="Øystein Sørborg" userId="39616bf6-0567-4e85-bbad-c9e729b6e6cd" providerId="ADAL" clId="{4E5A3AAB-4F2D-4B22-90AE-5CF6AEC2ADB3}" dt="2025-10-08T16:34:47.488" v="193" actId="790"/>
          <ac:spMkLst>
            <pc:docMk/>
            <pc:sldMk cId="3347081052" sldId="258"/>
            <ac:spMk id="7" creationId="{193F812D-6F18-0649-1C40-11B2D945A712}"/>
          </ac:spMkLst>
        </pc:spChg>
        <pc:spChg chg="mod">
          <ac:chgData name="Øystein Sørborg" userId="39616bf6-0567-4e85-bbad-c9e729b6e6cd" providerId="ADAL" clId="{4E5A3AAB-4F2D-4B22-90AE-5CF6AEC2ADB3}" dt="2025-10-08T16:34:47.488" v="193" actId="790"/>
          <ac:spMkLst>
            <pc:docMk/>
            <pc:sldMk cId="3347081052" sldId="258"/>
            <ac:spMk id="8" creationId="{20706359-980D-A94F-0585-554F948D65C9}"/>
          </ac:spMkLst>
        </pc:spChg>
        <pc:spChg chg="mod ord">
          <ac:chgData name="Øystein Sørborg" userId="39616bf6-0567-4e85-bbad-c9e729b6e6cd" providerId="ADAL" clId="{4E5A3AAB-4F2D-4B22-90AE-5CF6AEC2ADB3}" dt="2025-10-08T16:36:38.310" v="202" actId="13244"/>
          <ac:spMkLst>
            <pc:docMk/>
            <pc:sldMk cId="3347081052" sldId="258"/>
            <ac:spMk id="14" creationId="{CCB833FF-F77D-B80E-3D4C-29B186081807}"/>
          </ac:spMkLst>
        </pc:spChg>
        <pc:spChg chg="mod">
          <ac:chgData name="Øystein Sørborg" userId="39616bf6-0567-4e85-bbad-c9e729b6e6cd" providerId="ADAL" clId="{4E5A3AAB-4F2D-4B22-90AE-5CF6AEC2ADB3}" dt="2025-10-08T16:36:53.203" v="217" actId="962"/>
          <ac:spMkLst>
            <pc:docMk/>
            <pc:sldMk cId="3347081052" sldId="258"/>
            <ac:spMk id="22" creationId="{78412B8A-0A14-63E4-2BD3-56783CA7F9DD}"/>
          </ac:spMkLst>
        </pc:spChg>
        <pc:spChg chg="mod">
          <ac:chgData name="Øystein Sørborg" userId="39616bf6-0567-4e85-bbad-c9e729b6e6cd" providerId="ADAL" clId="{4E5A3AAB-4F2D-4B22-90AE-5CF6AEC2ADB3}" dt="2025-10-08T16:36:52.035" v="212" actId="962"/>
          <ac:spMkLst>
            <pc:docMk/>
            <pc:sldMk cId="3347081052" sldId="258"/>
            <ac:spMk id="25" creationId="{848AC028-334F-521C-7B13-982F9BDE03CD}"/>
          </ac:spMkLst>
        </pc:spChg>
        <pc:spChg chg="mod">
          <ac:chgData name="Øystein Sørborg" userId="39616bf6-0567-4e85-bbad-c9e729b6e6cd" providerId="ADAL" clId="{4E5A3AAB-4F2D-4B22-90AE-5CF6AEC2ADB3}" dt="2025-10-08T16:36:51.686" v="210" actId="962"/>
          <ac:spMkLst>
            <pc:docMk/>
            <pc:sldMk cId="3347081052" sldId="258"/>
            <ac:spMk id="26" creationId="{90B5D7DC-0B8A-8AD3-2DF0-E15FC2DAC3D4}"/>
          </ac:spMkLst>
        </pc:spChg>
        <pc:spChg chg="mod">
          <ac:chgData name="Øystein Sørborg" userId="39616bf6-0567-4e85-bbad-c9e729b6e6cd" providerId="ADAL" clId="{4E5A3AAB-4F2D-4B22-90AE-5CF6AEC2ADB3}" dt="2025-10-08T16:36:51.331" v="208" actId="962"/>
          <ac:spMkLst>
            <pc:docMk/>
            <pc:sldMk cId="3347081052" sldId="258"/>
            <ac:spMk id="36" creationId="{A83DDD4C-418A-33A5-B374-09B74FA43DFD}"/>
          </ac:spMkLst>
        </pc:spChg>
        <pc:spChg chg="mod">
          <ac:chgData name="Øystein Sørborg" userId="39616bf6-0567-4e85-bbad-c9e729b6e6cd" providerId="ADAL" clId="{4E5A3AAB-4F2D-4B22-90AE-5CF6AEC2ADB3}" dt="2025-10-08T16:34:47.488" v="193" actId="790"/>
          <ac:spMkLst>
            <pc:docMk/>
            <pc:sldMk cId="3347081052" sldId="258"/>
            <ac:spMk id="37" creationId="{9004A281-9C37-4B65-D2F6-5F4CE038C417}"/>
          </ac:spMkLst>
        </pc:spChg>
        <pc:spChg chg="add mod">
          <ac:chgData name="Øystein Sørborg" userId="39616bf6-0567-4e85-bbad-c9e729b6e6cd" providerId="ADAL" clId="{4E5A3AAB-4F2D-4B22-90AE-5CF6AEC2ADB3}" dt="2025-10-08T16:26:22.345" v="21"/>
          <ac:spMkLst>
            <pc:docMk/>
            <pc:sldMk cId="3347081052" sldId="258"/>
            <ac:spMk id="38" creationId="{1A3CBD3C-EB71-2209-65B1-ADC0B0AEE3E7}"/>
          </ac:spMkLst>
        </pc:spChg>
        <pc:spChg chg="add mod">
          <ac:chgData name="Øystein Sørborg" userId="39616bf6-0567-4e85-bbad-c9e729b6e6cd" providerId="ADAL" clId="{4E5A3AAB-4F2D-4B22-90AE-5CF6AEC2ADB3}" dt="2025-10-08T16:27:22.453" v="27"/>
          <ac:spMkLst>
            <pc:docMk/>
            <pc:sldMk cId="3347081052" sldId="258"/>
            <ac:spMk id="41" creationId="{ED8CB722-0466-F8F1-4BE4-A75B2A37757E}"/>
          </ac:spMkLst>
        </pc:spChg>
        <pc:spChg chg="add mod">
          <ac:chgData name="Øystein Sørborg" userId="39616bf6-0567-4e85-bbad-c9e729b6e6cd" providerId="ADAL" clId="{4E5A3AAB-4F2D-4B22-90AE-5CF6AEC2ADB3}" dt="2025-10-08T16:29:09.752" v="44"/>
          <ac:spMkLst>
            <pc:docMk/>
            <pc:sldMk cId="3347081052" sldId="258"/>
            <ac:spMk id="44" creationId="{F22BFB10-F17B-EC27-F4B8-D616543757E6}"/>
          </ac:spMkLst>
        </pc:spChg>
        <pc:grpChg chg="mod">
          <ac:chgData name="Øystein Sørborg" userId="39616bf6-0567-4e85-bbad-c9e729b6e6cd" providerId="ADAL" clId="{4E5A3AAB-4F2D-4B22-90AE-5CF6AEC2ADB3}" dt="2025-10-08T16:36:21.333" v="199" actId="962"/>
          <ac:grpSpMkLst>
            <pc:docMk/>
            <pc:sldMk cId="3347081052" sldId="258"/>
            <ac:grpSpMk id="4" creationId="{597A30D4-74B3-E931-4326-1813F63CECB0}"/>
          </ac:grpSpMkLst>
        </pc:grpChg>
        <pc:picChg chg="mod">
          <ac:chgData name="Øystein Sørborg" userId="39616bf6-0567-4e85-bbad-c9e729b6e6cd" providerId="ADAL" clId="{4E5A3AAB-4F2D-4B22-90AE-5CF6AEC2ADB3}" dt="2025-10-08T16:31:00.623" v="82" actId="962"/>
          <ac:picMkLst>
            <pc:docMk/>
            <pc:sldMk cId="3347081052" sldId="258"/>
            <ac:picMk id="10" creationId="{34A71075-3D55-2A59-A6A5-F20105A95DFE}"/>
          </ac:picMkLst>
        </pc:picChg>
        <pc:picChg chg="mod">
          <ac:chgData name="Øystein Sørborg" userId="39616bf6-0567-4e85-bbad-c9e729b6e6cd" providerId="ADAL" clId="{4E5A3AAB-4F2D-4B22-90AE-5CF6AEC2ADB3}" dt="2025-10-08T16:33:08.272" v="163" actId="962"/>
          <ac:picMkLst>
            <pc:docMk/>
            <pc:sldMk cId="3347081052" sldId="258"/>
            <ac:picMk id="11" creationId="{86EBF68C-C458-56A4-E016-F280D1E35AEA}"/>
          </ac:picMkLst>
        </pc:picChg>
        <pc:picChg chg="mod ord">
          <ac:chgData name="Øystein Sørborg" userId="39616bf6-0567-4e85-bbad-c9e729b6e6cd" providerId="ADAL" clId="{4E5A3AAB-4F2D-4B22-90AE-5CF6AEC2ADB3}" dt="2025-10-08T16:36:29.601" v="200" actId="13244"/>
          <ac:picMkLst>
            <pc:docMk/>
            <pc:sldMk cId="3347081052" sldId="258"/>
            <ac:picMk id="12" creationId="{5895B480-CECE-214F-8E00-FAB85AC6A785}"/>
          </ac:picMkLst>
        </pc:picChg>
        <pc:picChg chg="mod ord">
          <ac:chgData name="Øystein Sørborg" userId="39616bf6-0567-4e85-bbad-c9e729b6e6cd" providerId="ADAL" clId="{4E5A3AAB-4F2D-4B22-90AE-5CF6AEC2ADB3}" dt="2025-10-08T16:36:33.302" v="201" actId="13244"/>
          <ac:picMkLst>
            <pc:docMk/>
            <pc:sldMk cId="3347081052" sldId="258"/>
            <ac:picMk id="13" creationId="{5B4F4FF0-E3D3-96BD-E788-F87303B31AEA}"/>
          </ac:picMkLst>
        </pc:picChg>
        <pc:picChg chg="mod">
          <ac:chgData name="Øystein Sørborg" userId="39616bf6-0567-4e85-bbad-c9e729b6e6cd" providerId="ADAL" clId="{4E5A3AAB-4F2D-4B22-90AE-5CF6AEC2ADB3}" dt="2025-10-08T16:32:49.011" v="149" actId="962"/>
          <ac:picMkLst>
            <pc:docMk/>
            <pc:sldMk cId="3347081052" sldId="258"/>
            <ac:picMk id="15" creationId="{605B5AFC-72FA-A6A1-E237-A4190025E39F}"/>
          </ac:picMkLst>
        </pc:picChg>
        <pc:picChg chg="mod">
          <ac:chgData name="Øystein Sørborg" userId="39616bf6-0567-4e85-bbad-c9e729b6e6cd" providerId="ADAL" clId="{4E5A3AAB-4F2D-4B22-90AE-5CF6AEC2ADB3}" dt="2025-10-08T16:33:43.514" v="169" actId="962"/>
          <ac:picMkLst>
            <pc:docMk/>
            <pc:sldMk cId="3347081052" sldId="258"/>
            <ac:picMk id="16" creationId="{8EE123BF-3DD3-8270-373C-D94193EBB244}"/>
          </ac:picMkLst>
        </pc:picChg>
        <pc:picChg chg="add mod">
          <ac:chgData name="Øystein Sørborg" userId="39616bf6-0567-4e85-bbad-c9e729b6e6cd" providerId="ADAL" clId="{4E5A3AAB-4F2D-4B22-90AE-5CF6AEC2ADB3}" dt="2025-10-08T16:26:22.345" v="21"/>
          <ac:picMkLst>
            <pc:docMk/>
            <pc:sldMk cId="3347081052" sldId="258"/>
            <ac:picMk id="39" creationId="{7F2047B7-C16E-89E5-93C7-FB43F0B3E9DB}"/>
          </ac:picMkLst>
        </pc:picChg>
        <pc:picChg chg="add del">
          <ac:chgData name="Øystein Sørborg" userId="39616bf6-0567-4e85-bbad-c9e729b6e6cd" providerId="ADAL" clId="{4E5A3AAB-4F2D-4B22-90AE-5CF6AEC2ADB3}" dt="2025-10-08T16:26:30.187" v="23" actId="21"/>
          <ac:picMkLst>
            <pc:docMk/>
            <pc:sldMk cId="3347081052" sldId="258"/>
            <ac:picMk id="40" creationId="{A03C7C8B-CDD6-9E54-4E9F-B93126564203}"/>
          </ac:picMkLst>
        </pc:picChg>
        <pc:picChg chg="add mod">
          <ac:chgData name="Øystein Sørborg" userId="39616bf6-0567-4e85-bbad-c9e729b6e6cd" providerId="ADAL" clId="{4E5A3AAB-4F2D-4B22-90AE-5CF6AEC2ADB3}" dt="2025-10-08T16:27:22.453" v="27"/>
          <ac:picMkLst>
            <pc:docMk/>
            <pc:sldMk cId="3347081052" sldId="258"/>
            <ac:picMk id="42" creationId="{8B826B3B-0E2F-15DF-AC94-01A4F10856FF}"/>
          </ac:picMkLst>
        </pc:picChg>
        <pc:picChg chg="add del">
          <ac:chgData name="Øystein Sørborg" userId="39616bf6-0567-4e85-bbad-c9e729b6e6cd" providerId="ADAL" clId="{4E5A3AAB-4F2D-4B22-90AE-5CF6AEC2ADB3}" dt="2025-10-08T16:27:28.668" v="29" actId="21"/>
          <ac:picMkLst>
            <pc:docMk/>
            <pc:sldMk cId="3347081052" sldId="258"/>
            <ac:picMk id="43" creationId="{9A779D43-E3C5-53B4-C5AF-232B080F3693}"/>
          </ac:picMkLst>
        </pc:picChg>
        <pc:picChg chg="add mod">
          <ac:chgData name="Øystein Sørborg" userId="39616bf6-0567-4e85-bbad-c9e729b6e6cd" providerId="ADAL" clId="{4E5A3AAB-4F2D-4B22-90AE-5CF6AEC2ADB3}" dt="2025-10-08T16:29:09.752" v="44"/>
          <ac:picMkLst>
            <pc:docMk/>
            <pc:sldMk cId="3347081052" sldId="258"/>
            <ac:picMk id="45" creationId="{8BD70F2A-3039-A904-D2AF-E22581B80D97}"/>
          </ac:picMkLst>
        </pc:picChg>
        <pc:picChg chg="add del">
          <ac:chgData name="Øystein Sørborg" userId="39616bf6-0567-4e85-bbad-c9e729b6e6cd" providerId="ADAL" clId="{4E5A3AAB-4F2D-4B22-90AE-5CF6AEC2ADB3}" dt="2025-10-08T16:29:15.472" v="46" actId="21"/>
          <ac:picMkLst>
            <pc:docMk/>
            <pc:sldMk cId="3347081052" sldId="258"/>
            <ac:picMk id="47" creationId="{BAA500B0-E38F-EDD5-95D5-1D23C9B39442}"/>
          </ac:picMkLst>
        </pc:picChg>
      </pc:sldChg>
      <pc:sldChg chg="modSp del mod">
        <pc:chgData name="Øystein Sørborg" userId="39616bf6-0567-4e85-bbad-c9e729b6e6cd" providerId="ADAL" clId="{4E5A3AAB-4F2D-4B22-90AE-5CF6AEC2ADB3}" dt="2025-10-08T17:39:21.754" v="653" actId="47"/>
        <pc:sldMkLst>
          <pc:docMk/>
          <pc:sldMk cId="666952616" sldId="259"/>
        </pc:sldMkLst>
        <pc:picChg chg="ord">
          <ac:chgData name="Øystein Sørborg" userId="39616bf6-0567-4e85-bbad-c9e729b6e6cd" providerId="ADAL" clId="{4E5A3AAB-4F2D-4B22-90AE-5CF6AEC2ADB3}" dt="2025-10-08T16:37:23.669" v="222" actId="13244"/>
          <ac:picMkLst>
            <pc:docMk/>
            <pc:sldMk cId="666952616" sldId="259"/>
            <ac:picMk id="20" creationId="{2E1073E1-A6DE-2531-4D5A-0A66CC20F9FC}"/>
          </ac:picMkLst>
        </pc:picChg>
        <pc:picChg chg="mod ord">
          <ac:chgData name="Øystein Sørborg" userId="39616bf6-0567-4e85-bbad-c9e729b6e6cd" providerId="ADAL" clId="{4E5A3AAB-4F2D-4B22-90AE-5CF6AEC2ADB3}" dt="2025-10-08T16:37:27.266" v="223" actId="13244"/>
          <ac:picMkLst>
            <pc:docMk/>
            <pc:sldMk cId="666952616" sldId="259"/>
            <ac:picMk id="23" creationId="{4B60BF69-D861-5742-D265-811F7FCF0318}"/>
          </ac:picMkLst>
        </pc:picChg>
        <pc:picChg chg="ord">
          <ac:chgData name="Øystein Sørborg" userId="39616bf6-0567-4e85-bbad-c9e729b6e6cd" providerId="ADAL" clId="{4E5A3AAB-4F2D-4B22-90AE-5CF6AEC2ADB3}" dt="2025-10-08T16:37:29.255" v="224" actId="13244"/>
          <ac:picMkLst>
            <pc:docMk/>
            <pc:sldMk cId="666952616" sldId="259"/>
            <ac:picMk id="26" creationId="{DAD4A690-A3A1-B94C-8E85-ED9ACF782EA8}"/>
          </ac:picMkLst>
        </pc:picChg>
      </pc:sldChg>
      <pc:sldChg chg="modSp mod">
        <pc:chgData name="Øystein Sørborg" userId="39616bf6-0567-4e85-bbad-c9e729b6e6cd" providerId="ADAL" clId="{4E5A3AAB-4F2D-4B22-90AE-5CF6AEC2ADB3}" dt="2025-10-08T16:34:33.978" v="191" actId="790"/>
        <pc:sldMkLst>
          <pc:docMk/>
          <pc:sldMk cId="2185737561" sldId="260"/>
        </pc:sldMkLst>
        <pc:spChg chg="mod">
          <ac:chgData name="Øystein Sørborg" userId="39616bf6-0567-4e85-bbad-c9e729b6e6cd" providerId="ADAL" clId="{4E5A3AAB-4F2D-4B22-90AE-5CF6AEC2ADB3}" dt="2025-10-08T16:34:33.978" v="191" actId="790"/>
          <ac:spMkLst>
            <pc:docMk/>
            <pc:sldMk cId="2185737561" sldId="260"/>
            <ac:spMk id="2" creationId="{41875BB5-117F-ACCC-5577-53CD231974BC}"/>
          </ac:spMkLst>
        </pc:spChg>
        <pc:spChg chg="mod">
          <ac:chgData name="Øystein Sørborg" userId="39616bf6-0567-4e85-bbad-c9e729b6e6cd" providerId="ADAL" clId="{4E5A3AAB-4F2D-4B22-90AE-5CF6AEC2ADB3}" dt="2025-10-08T16:34:33.978" v="191" actId="790"/>
          <ac:spMkLst>
            <pc:docMk/>
            <pc:sldMk cId="2185737561" sldId="260"/>
            <ac:spMk id="3" creationId="{7283C63B-D310-4AD4-EBA7-37280637E52A}"/>
          </ac:spMkLst>
        </pc:spChg>
      </pc:sldChg>
      <pc:sldChg chg="addSp delSp modSp new mod">
        <pc:chgData name="Øystein Sørborg" userId="39616bf6-0567-4e85-bbad-c9e729b6e6cd" providerId="ADAL" clId="{4E5A3AAB-4F2D-4B22-90AE-5CF6AEC2ADB3}" dt="2025-10-08T17:16:43.357" v="446" actId="14100"/>
        <pc:sldMkLst>
          <pc:docMk/>
          <pc:sldMk cId="1540886890" sldId="261"/>
        </pc:sldMkLst>
        <pc:spChg chg="add del mod">
          <ac:chgData name="Øystein Sørborg" userId="39616bf6-0567-4e85-bbad-c9e729b6e6cd" providerId="ADAL" clId="{4E5A3AAB-4F2D-4B22-90AE-5CF6AEC2ADB3}" dt="2025-10-08T16:54:07.264" v="286" actId="478"/>
          <ac:spMkLst>
            <pc:docMk/>
            <pc:sldMk cId="1540886890" sldId="261"/>
            <ac:spMk id="3" creationId="{A31BA75E-8E89-B9C3-864B-76713D49C539}"/>
          </ac:spMkLst>
        </pc:spChg>
        <pc:spChg chg="add mod">
          <ac:chgData name="Øystein Sørborg" userId="39616bf6-0567-4e85-bbad-c9e729b6e6cd" providerId="ADAL" clId="{4E5A3AAB-4F2D-4B22-90AE-5CF6AEC2ADB3}" dt="2025-10-08T17:10:45.272" v="378" actId="14100"/>
          <ac:spMkLst>
            <pc:docMk/>
            <pc:sldMk cId="1540886890" sldId="261"/>
            <ac:spMk id="6" creationId="{66A116AC-06CC-257B-7F21-A93DA425029E}"/>
          </ac:spMkLst>
        </pc:spChg>
        <pc:spChg chg="add mod">
          <ac:chgData name="Øystein Sørborg" userId="39616bf6-0567-4e85-bbad-c9e729b6e6cd" providerId="ADAL" clId="{4E5A3AAB-4F2D-4B22-90AE-5CF6AEC2ADB3}" dt="2025-10-08T17:13:55.953" v="431" actId="1037"/>
          <ac:spMkLst>
            <pc:docMk/>
            <pc:sldMk cId="1540886890" sldId="261"/>
            <ac:spMk id="8" creationId="{428049F4-36D3-E3DC-DCCE-BFB01683518E}"/>
          </ac:spMkLst>
        </pc:spChg>
        <pc:spChg chg="add mod">
          <ac:chgData name="Øystein Sørborg" userId="39616bf6-0567-4e85-bbad-c9e729b6e6cd" providerId="ADAL" clId="{4E5A3AAB-4F2D-4B22-90AE-5CF6AEC2ADB3}" dt="2025-10-08T17:11:05.153" v="383" actId="14100"/>
          <ac:spMkLst>
            <pc:docMk/>
            <pc:sldMk cId="1540886890" sldId="261"/>
            <ac:spMk id="10" creationId="{6F7A062C-4019-8A28-712B-0D47E8D33131}"/>
          </ac:spMkLst>
        </pc:spChg>
        <pc:spChg chg="add mod">
          <ac:chgData name="Øystein Sørborg" userId="39616bf6-0567-4e85-bbad-c9e729b6e6cd" providerId="ADAL" clId="{4E5A3AAB-4F2D-4B22-90AE-5CF6AEC2ADB3}" dt="2025-10-08T17:13:55.953" v="431" actId="1037"/>
          <ac:spMkLst>
            <pc:docMk/>
            <pc:sldMk cId="1540886890" sldId="261"/>
            <ac:spMk id="12" creationId="{4DEE471A-FECD-1A50-328B-DB886C951F81}"/>
          </ac:spMkLst>
        </pc:spChg>
        <pc:spChg chg="add mod">
          <ac:chgData name="Øystein Sørborg" userId="39616bf6-0567-4e85-bbad-c9e729b6e6cd" providerId="ADAL" clId="{4E5A3AAB-4F2D-4B22-90AE-5CF6AEC2ADB3}" dt="2025-10-08T17:13:41.934" v="416" actId="1035"/>
          <ac:spMkLst>
            <pc:docMk/>
            <pc:sldMk cId="1540886890" sldId="261"/>
            <ac:spMk id="14" creationId="{508ADF12-3B86-09A7-8B54-EBE1AF1B499D}"/>
          </ac:spMkLst>
        </pc:spChg>
        <pc:spChg chg="add del mod">
          <ac:chgData name="Øystein Sørborg" userId="39616bf6-0567-4e85-bbad-c9e729b6e6cd" providerId="ADAL" clId="{4E5A3AAB-4F2D-4B22-90AE-5CF6AEC2ADB3}" dt="2025-10-08T17:13:06.585" v="411" actId="478"/>
          <ac:spMkLst>
            <pc:docMk/>
            <pc:sldMk cId="1540886890" sldId="261"/>
            <ac:spMk id="16" creationId="{FCF3765F-B26A-96DC-D7FE-4A88D7544085}"/>
          </ac:spMkLst>
        </pc:spChg>
        <pc:spChg chg="add mod">
          <ac:chgData name="Øystein Sørborg" userId="39616bf6-0567-4e85-bbad-c9e729b6e6cd" providerId="ADAL" clId="{4E5A3AAB-4F2D-4B22-90AE-5CF6AEC2ADB3}" dt="2025-10-08T17:13:55.953" v="431" actId="1037"/>
          <ac:spMkLst>
            <pc:docMk/>
            <pc:sldMk cId="1540886890" sldId="261"/>
            <ac:spMk id="18" creationId="{07296CFA-F977-4430-7EC1-6D5986F24F2F}"/>
          </ac:spMkLst>
        </pc:spChg>
        <pc:spChg chg="add mod">
          <ac:chgData name="Øystein Sørborg" userId="39616bf6-0567-4e85-bbad-c9e729b6e6cd" providerId="ADAL" clId="{4E5A3AAB-4F2D-4B22-90AE-5CF6AEC2ADB3}" dt="2025-10-08T17:11:27.934" v="387" actId="14100"/>
          <ac:spMkLst>
            <pc:docMk/>
            <pc:sldMk cId="1540886890" sldId="261"/>
            <ac:spMk id="20" creationId="{E69AD607-BC56-EED7-E991-47667589B1B4}"/>
          </ac:spMkLst>
        </pc:spChg>
        <pc:spChg chg="add mod">
          <ac:chgData name="Øystein Sørborg" userId="39616bf6-0567-4e85-bbad-c9e729b6e6cd" providerId="ADAL" clId="{4E5A3AAB-4F2D-4B22-90AE-5CF6AEC2ADB3}" dt="2025-10-08T17:13:55.953" v="431" actId="1037"/>
          <ac:spMkLst>
            <pc:docMk/>
            <pc:sldMk cId="1540886890" sldId="261"/>
            <ac:spMk id="22" creationId="{1350139B-3347-3A1E-3F6A-E613CB59E671}"/>
          </ac:spMkLst>
        </pc:spChg>
        <pc:spChg chg="add mod">
          <ac:chgData name="Øystein Sørborg" userId="39616bf6-0567-4e85-bbad-c9e729b6e6cd" providerId="ADAL" clId="{4E5A3AAB-4F2D-4B22-90AE-5CF6AEC2ADB3}" dt="2025-10-08T17:11:46.958" v="391" actId="14100"/>
          <ac:spMkLst>
            <pc:docMk/>
            <pc:sldMk cId="1540886890" sldId="261"/>
            <ac:spMk id="24" creationId="{EDDD5B0B-52D6-75BD-1D88-FB820EDF3CB2}"/>
          </ac:spMkLst>
        </pc:spChg>
        <pc:spChg chg="add mod">
          <ac:chgData name="Øystein Sørborg" userId="39616bf6-0567-4e85-bbad-c9e729b6e6cd" providerId="ADAL" clId="{4E5A3AAB-4F2D-4B22-90AE-5CF6AEC2ADB3}" dt="2025-10-08T17:13:55.953" v="431" actId="1037"/>
          <ac:spMkLst>
            <pc:docMk/>
            <pc:sldMk cId="1540886890" sldId="261"/>
            <ac:spMk id="26" creationId="{17DE84CB-6B40-FE08-6962-B965A29F4FD4}"/>
          </ac:spMkLst>
        </pc:spChg>
        <pc:spChg chg="add mod">
          <ac:chgData name="Øystein Sørborg" userId="39616bf6-0567-4e85-bbad-c9e729b6e6cd" providerId="ADAL" clId="{4E5A3AAB-4F2D-4B22-90AE-5CF6AEC2ADB3}" dt="2025-10-08T17:13:55.953" v="431" actId="1037"/>
          <ac:spMkLst>
            <pc:docMk/>
            <pc:sldMk cId="1540886890" sldId="261"/>
            <ac:spMk id="28" creationId="{74CF225C-BBAD-FF1B-CD9C-5D123CF00A05}"/>
          </ac:spMkLst>
        </pc:spChg>
        <pc:spChg chg="add mod">
          <ac:chgData name="Øystein Sørborg" userId="39616bf6-0567-4e85-bbad-c9e729b6e6cd" providerId="ADAL" clId="{4E5A3AAB-4F2D-4B22-90AE-5CF6AEC2ADB3}" dt="2025-10-08T17:13:55.953" v="431" actId="1037"/>
          <ac:spMkLst>
            <pc:docMk/>
            <pc:sldMk cId="1540886890" sldId="261"/>
            <ac:spMk id="30" creationId="{9E41EFB8-1C56-D21A-62A8-AF1459C476CA}"/>
          </ac:spMkLst>
        </pc:spChg>
        <pc:spChg chg="add mod">
          <ac:chgData name="Øystein Sørborg" userId="39616bf6-0567-4e85-bbad-c9e729b6e6cd" providerId="ADAL" clId="{4E5A3AAB-4F2D-4B22-90AE-5CF6AEC2ADB3}" dt="2025-10-08T17:13:55.953" v="431" actId="1037"/>
          <ac:spMkLst>
            <pc:docMk/>
            <pc:sldMk cId="1540886890" sldId="261"/>
            <ac:spMk id="32" creationId="{365B5654-B693-250B-DDBA-05408FBEECBD}"/>
          </ac:spMkLst>
        </pc:spChg>
        <pc:spChg chg="add mod">
          <ac:chgData name="Øystein Sørborg" userId="39616bf6-0567-4e85-bbad-c9e729b6e6cd" providerId="ADAL" clId="{4E5A3AAB-4F2D-4B22-90AE-5CF6AEC2ADB3}" dt="2025-10-08T17:13:55.953" v="431" actId="1037"/>
          <ac:spMkLst>
            <pc:docMk/>
            <pc:sldMk cId="1540886890" sldId="261"/>
            <ac:spMk id="34" creationId="{010F6071-2CBE-A9C6-B2FC-145537F106C4}"/>
          </ac:spMkLst>
        </pc:spChg>
        <pc:spChg chg="add mod">
          <ac:chgData name="Øystein Sørborg" userId="39616bf6-0567-4e85-bbad-c9e729b6e6cd" providerId="ADAL" clId="{4E5A3AAB-4F2D-4B22-90AE-5CF6AEC2ADB3}" dt="2025-10-08T17:13:55.953" v="431" actId="1037"/>
          <ac:spMkLst>
            <pc:docMk/>
            <pc:sldMk cId="1540886890" sldId="261"/>
            <ac:spMk id="36" creationId="{89C0381D-BCCF-FE70-3F57-222C1889FA77}"/>
          </ac:spMkLst>
        </pc:spChg>
        <pc:picChg chg="add mod">
          <ac:chgData name="Øystein Sørborg" userId="39616bf6-0567-4e85-bbad-c9e729b6e6cd" providerId="ADAL" clId="{4E5A3AAB-4F2D-4B22-90AE-5CF6AEC2ADB3}" dt="2025-10-08T17:16:43.357" v="446" actId="14100"/>
          <ac:picMkLst>
            <pc:docMk/>
            <pc:sldMk cId="1540886890" sldId="261"/>
            <ac:picMk id="4" creationId="{3405F878-7359-8871-23E3-2EACB1DEF420}"/>
          </ac:picMkLst>
        </pc:picChg>
        <pc:picChg chg="add mod">
          <ac:chgData name="Øystein Sørborg" userId="39616bf6-0567-4e85-bbad-c9e729b6e6cd" providerId="ADAL" clId="{4E5A3AAB-4F2D-4B22-90AE-5CF6AEC2ADB3}" dt="2025-10-08T17:16:39.928" v="445" actId="1076"/>
          <ac:picMkLst>
            <pc:docMk/>
            <pc:sldMk cId="1540886890" sldId="261"/>
            <ac:picMk id="37" creationId="{B2F4F832-A2FC-2B81-E05C-6682676091CA}"/>
          </ac:picMkLst>
        </pc:picChg>
        <pc:picChg chg="add del mod">
          <ac:chgData name="Øystein Sørborg" userId="39616bf6-0567-4e85-bbad-c9e729b6e6cd" providerId="ADAL" clId="{4E5A3AAB-4F2D-4B22-90AE-5CF6AEC2ADB3}" dt="2025-10-08T17:16:36.575" v="444" actId="21"/>
          <ac:picMkLst>
            <pc:docMk/>
            <pc:sldMk cId="1540886890" sldId="261"/>
            <ac:picMk id="38" creationId="{94B58BAB-EE4F-C6FC-A143-83D9D119D554}"/>
          </ac:picMkLst>
        </pc:picChg>
        <pc:picChg chg="add del mod">
          <ac:chgData name="Øystein Sørborg" userId="39616bf6-0567-4e85-bbad-c9e729b6e6cd" providerId="ADAL" clId="{4E5A3AAB-4F2D-4B22-90AE-5CF6AEC2ADB3}" dt="2025-10-08T17:16:36.575" v="444" actId="21"/>
          <ac:picMkLst>
            <pc:docMk/>
            <pc:sldMk cId="1540886890" sldId="261"/>
            <ac:picMk id="39" creationId="{D181983B-054A-D62A-4EA2-5FEE5EF98743}"/>
          </ac:picMkLst>
        </pc:picChg>
        <pc:picChg chg="add del mod">
          <ac:chgData name="Øystein Sørborg" userId="39616bf6-0567-4e85-bbad-c9e729b6e6cd" providerId="ADAL" clId="{4E5A3AAB-4F2D-4B22-90AE-5CF6AEC2ADB3}" dt="2025-10-08T17:16:36.575" v="444" actId="21"/>
          <ac:picMkLst>
            <pc:docMk/>
            <pc:sldMk cId="1540886890" sldId="261"/>
            <ac:picMk id="40" creationId="{A0AB91A2-C3CF-C9A0-DEE5-B02BC55CEEDE}"/>
          </ac:picMkLst>
        </pc:picChg>
        <pc:picChg chg="add del mod">
          <ac:chgData name="Øystein Sørborg" userId="39616bf6-0567-4e85-bbad-c9e729b6e6cd" providerId="ADAL" clId="{4E5A3AAB-4F2D-4B22-90AE-5CF6AEC2ADB3}" dt="2025-10-08T17:16:36.575" v="444" actId="21"/>
          <ac:picMkLst>
            <pc:docMk/>
            <pc:sldMk cId="1540886890" sldId="261"/>
            <ac:picMk id="41" creationId="{A759CA87-8490-008E-2513-C467108D7138}"/>
          </ac:picMkLst>
        </pc:picChg>
        <pc:picChg chg="add del mod">
          <ac:chgData name="Øystein Sørborg" userId="39616bf6-0567-4e85-bbad-c9e729b6e6cd" providerId="ADAL" clId="{4E5A3AAB-4F2D-4B22-90AE-5CF6AEC2ADB3}" dt="2025-10-08T17:16:36.575" v="444" actId="21"/>
          <ac:picMkLst>
            <pc:docMk/>
            <pc:sldMk cId="1540886890" sldId="261"/>
            <ac:picMk id="42" creationId="{DC6E9986-1322-B1DC-F7CC-01759F00BB53}"/>
          </ac:picMkLst>
        </pc:picChg>
      </pc:sldChg>
      <pc:sldChg chg="addSp delSp modSp add mod">
        <pc:chgData name="Øystein Sørborg" userId="39616bf6-0567-4e85-bbad-c9e729b6e6cd" providerId="ADAL" clId="{4E5A3AAB-4F2D-4B22-90AE-5CF6AEC2ADB3}" dt="2025-10-09T09:50:45.611" v="690" actId="1036"/>
        <pc:sldMkLst>
          <pc:docMk/>
          <pc:sldMk cId="4035866961" sldId="262"/>
        </pc:sldMkLst>
        <pc:spChg chg="mod">
          <ac:chgData name="Øystein Sørborg" userId="39616bf6-0567-4e85-bbad-c9e729b6e6cd" providerId="ADAL" clId="{4E5A3AAB-4F2D-4B22-90AE-5CF6AEC2ADB3}" dt="2025-10-09T09:38:57.513" v="689" actId="12788"/>
          <ac:spMkLst>
            <pc:docMk/>
            <pc:sldMk cId="4035866961" sldId="262"/>
            <ac:spMk id="6" creationId="{807E2811-54FC-06C7-1097-659833976BD9}"/>
          </ac:spMkLst>
        </pc:spChg>
        <pc:spChg chg="mod">
          <ac:chgData name="Øystein Sørborg" userId="39616bf6-0567-4e85-bbad-c9e729b6e6cd" providerId="ADAL" clId="{4E5A3AAB-4F2D-4B22-90AE-5CF6AEC2ADB3}" dt="2025-10-09T09:38:57.513" v="689" actId="12788"/>
          <ac:spMkLst>
            <pc:docMk/>
            <pc:sldMk cId="4035866961" sldId="262"/>
            <ac:spMk id="8" creationId="{5D9289FA-5BBD-A73F-3C11-FEF367B214B7}"/>
          </ac:spMkLst>
        </pc:spChg>
        <pc:spChg chg="mod">
          <ac:chgData name="Øystein Sørborg" userId="39616bf6-0567-4e85-bbad-c9e729b6e6cd" providerId="ADAL" clId="{4E5A3AAB-4F2D-4B22-90AE-5CF6AEC2ADB3}" dt="2025-10-09T09:38:48.125" v="688" actId="1037"/>
          <ac:spMkLst>
            <pc:docMk/>
            <pc:sldMk cId="4035866961" sldId="262"/>
            <ac:spMk id="10" creationId="{3DA1157D-A98A-B868-387E-E511B2D28E1B}"/>
          </ac:spMkLst>
        </pc:spChg>
        <pc:spChg chg="mod">
          <ac:chgData name="Øystein Sørborg" userId="39616bf6-0567-4e85-bbad-c9e729b6e6cd" providerId="ADAL" clId="{4E5A3AAB-4F2D-4B22-90AE-5CF6AEC2ADB3}" dt="2025-10-09T09:50:45.611" v="690" actId="1036"/>
          <ac:spMkLst>
            <pc:docMk/>
            <pc:sldMk cId="4035866961" sldId="262"/>
            <ac:spMk id="12" creationId="{9457093D-EC6F-ACBF-A4E9-AB616976ECBD}"/>
          </ac:spMkLst>
        </pc:spChg>
        <pc:spChg chg="mod">
          <ac:chgData name="Øystein Sørborg" userId="39616bf6-0567-4e85-bbad-c9e729b6e6cd" providerId="ADAL" clId="{4E5A3AAB-4F2D-4B22-90AE-5CF6AEC2ADB3}" dt="2025-10-09T09:50:45.611" v="690" actId="1036"/>
          <ac:spMkLst>
            <pc:docMk/>
            <pc:sldMk cId="4035866961" sldId="262"/>
            <ac:spMk id="14" creationId="{6B48E998-5067-2C82-49F8-225C9BBA8066}"/>
          </ac:spMkLst>
        </pc:spChg>
        <pc:spChg chg="mod">
          <ac:chgData name="Øystein Sørborg" userId="39616bf6-0567-4e85-bbad-c9e729b6e6cd" providerId="ADAL" clId="{4E5A3AAB-4F2D-4B22-90AE-5CF6AEC2ADB3}" dt="2025-10-09T09:50:45.611" v="690" actId="1036"/>
          <ac:spMkLst>
            <pc:docMk/>
            <pc:sldMk cId="4035866961" sldId="262"/>
            <ac:spMk id="16" creationId="{48EBA68D-805F-5D25-32F0-06D99DF1DF1F}"/>
          </ac:spMkLst>
        </pc:spChg>
        <pc:spChg chg="mod">
          <ac:chgData name="Øystein Sørborg" userId="39616bf6-0567-4e85-bbad-c9e729b6e6cd" providerId="ADAL" clId="{4E5A3AAB-4F2D-4B22-90AE-5CF6AEC2ADB3}" dt="2025-10-09T09:38:57.513" v="689" actId="12788"/>
          <ac:spMkLst>
            <pc:docMk/>
            <pc:sldMk cId="4035866961" sldId="262"/>
            <ac:spMk id="18" creationId="{35FDBC7F-DA28-5113-FBEA-60388B7CFDAF}"/>
          </ac:spMkLst>
        </pc:spChg>
        <pc:spChg chg="mod">
          <ac:chgData name="Øystein Sørborg" userId="39616bf6-0567-4e85-bbad-c9e729b6e6cd" providerId="ADAL" clId="{4E5A3AAB-4F2D-4B22-90AE-5CF6AEC2ADB3}" dt="2025-10-09T09:38:57.513" v="689" actId="12788"/>
          <ac:spMkLst>
            <pc:docMk/>
            <pc:sldMk cId="4035866961" sldId="262"/>
            <ac:spMk id="20" creationId="{81B69056-8C02-CB54-5692-A257B6A725B1}"/>
          </ac:spMkLst>
        </pc:spChg>
        <pc:spChg chg="mod">
          <ac:chgData name="Øystein Sørborg" userId="39616bf6-0567-4e85-bbad-c9e729b6e6cd" providerId="ADAL" clId="{4E5A3AAB-4F2D-4B22-90AE-5CF6AEC2ADB3}" dt="2025-10-09T09:38:57.513" v="689" actId="12788"/>
          <ac:spMkLst>
            <pc:docMk/>
            <pc:sldMk cId="4035866961" sldId="262"/>
            <ac:spMk id="24" creationId="{6FE5E68E-E715-881E-BA5E-48F0B4F5C874}"/>
          </ac:spMkLst>
        </pc:spChg>
        <pc:spChg chg="mod">
          <ac:chgData name="Øystein Sørborg" userId="39616bf6-0567-4e85-bbad-c9e729b6e6cd" providerId="ADAL" clId="{4E5A3AAB-4F2D-4B22-90AE-5CF6AEC2ADB3}" dt="2025-10-09T09:38:57.513" v="689" actId="12788"/>
          <ac:spMkLst>
            <pc:docMk/>
            <pc:sldMk cId="4035866961" sldId="262"/>
            <ac:spMk id="26" creationId="{7EA8AC65-1FC8-31FA-37F2-84A9E7E0243D}"/>
          </ac:spMkLst>
        </pc:spChg>
        <pc:spChg chg="mod">
          <ac:chgData name="Øystein Sørborg" userId="39616bf6-0567-4e85-bbad-c9e729b6e6cd" providerId="ADAL" clId="{4E5A3AAB-4F2D-4B22-90AE-5CF6AEC2ADB3}" dt="2025-10-09T09:38:57.513" v="689" actId="12788"/>
          <ac:spMkLst>
            <pc:docMk/>
            <pc:sldMk cId="4035866961" sldId="262"/>
            <ac:spMk id="32" creationId="{19C1969B-E82B-2554-7CE2-88E494E50D2B}"/>
          </ac:spMkLst>
        </pc:spChg>
        <pc:picChg chg="mod">
          <ac:chgData name="Øystein Sørborg" userId="39616bf6-0567-4e85-bbad-c9e729b6e6cd" providerId="ADAL" clId="{4E5A3AAB-4F2D-4B22-90AE-5CF6AEC2ADB3}" dt="2025-10-08T17:16:59.395" v="451" actId="14100"/>
          <ac:picMkLst>
            <pc:docMk/>
            <pc:sldMk cId="4035866961" sldId="262"/>
            <ac:picMk id="4" creationId="{88A7031B-0EC7-532B-C267-CCF375430344}"/>
          </ac:picMkLst>
        </pc:picChg>
        <pc:picChg chg="add del mod">
          <ac:chgData name="Øystein Sørborg" userId="39616bf6-0567-4e85-bbad-c9e729b6e6cd" providerId="ADAL" clId="{4E5A3AAB-4F2D-4B22-90AE-5CF6AEC2ADB3}" dt="2025-10-08T17:16:51.814" v="448" actId="478"/>
          <ac:picMkLst>
            <pc:docMk/>
            <pc:sldMk cId="4035866961" sldId="262"/>
            <ac:picMk id="38" creationId="{94B58BAB-EE4F-C6FC-A143-83D9D119D554}"/>
          </ac:picMkLst>
        </pc:picChg>
        <pc:picChg chg="add mod">
          <ac:chgData name="Øystein Sørborg" userId="39616bf6-0567-4e85-bbad-c9e729b6e6cd" providerId="ADAL" clId="{4E5A3AAB-4F2D-4B22-90AE-5CF6AEC2ADB3}" dt="2025-10-08T17:16:53.704" v="449" actId="1076"/>
          <ac:picMkLst>
            <pc:docMk/>
            <pc:sldMk cId="4035866961" sldId="262"/>
            <ac:picMk id="39" creationId="{D181983B-054A-D62A-4EA2-5FEE5EF98743}"/>
          </ac:picMkLst>
        </pc:picChg>
        <pc:picChg chg="add del mod">
          <ac:chgData name="Øystein Sørborg" userId="39616bf6-0567-4e85-bbad-c9e729b6e6cd" providerId="ADAL" clId="{4E5A3AAB-4F2D-4B22-90AE-5CF6AEC2ADB3}" dt="2025-10-08T17:16:56.910" v="450" actId="21"/>
          <ac:picMkLst>
            <pc:docMk/>
            <pc:sldMk cId="4035866961" sldId="262"/>
            <ac:picMk id="40" creationId="{A0AB91A2-C3CF-C9A0-DEE5-B02BC55CEEDE}"/>
          </ac:picMkLst>
        </pc:picChg>
        <pc:picChg chg="add del mod">
          <ac:chgData name="Øystein Sørborg" userId="39616bf6-0567-4e85-bbad-c9e729b6e6cd" providerId="ADAL" clId="{4E5A3AAB-4F2D-4B22-90AE-5CF6AEC2ADB3}" dt="2025-10-08T17:16:56.910" v="450" actId="21"/>
          <ac:picMkLst>
            <pc:docMk/>
            <pc:sldMk cId="4035866961" sldId="262"/>
            <ac:picMk id="41" creationId="{A759CA87-8490-008E-2513-C467108D7138}"/>
          </ac:picMkLst>
        </pc:picChg>
        <pc:picChg chg="add del mod">
          <ac:chgData name="Øystein Sørborg" userId="39616bf6-0567-4e85-bbad-c9e729b6e6cd" providerId="ADAL" clId="{4E5A3AAB-4F2D-4B22-90AE-5CF6AEC2ADB3}" dt="2025-10-08T17:16:56.910" v="450" actId="21"/>
          <ac:picMkLst>
            <pc:docMk/>
            <pc:sldMk cId="4035866961" sldId="262"/>
            <ac:picMk id="42" creationId="{DC6E9986-1322-B1DC-F7CC-01759F00BB53}"/>
          </ac:picMkLst>
        </pc:picChg>
      </pc:sldChg>
      <pc:sldChg chg="addSp delSp modSp add mod">
        <pc:chgData name="Øystein Sørborg" userId="39616bf6-0567-4e85-bbad-c9e729b6e6cd" providerId="ADAL" clId="{4E5A3AAB-4F2D-4B22-90AE-5CF6AEC2ADB3}" dt="2025-10-08T17:21:35.225" v="513" actId="1036"/>
        <pc:sldMkLst>
          <pc:docMk/>
          <pc:sldMk cId="2159666453" sldId="263"/>
        </pc:sldMkLst>
        <pc:spChg chg="mod">
          <ac:chgData name="Øystein Sørborg" userId="39616bf6-0567-4e85-bbad-c9e729b6e6cd" providerId="ADAL" clId="{4E5A3AAB-4F2D-4B22-90AE-5CF6AEC2ADB3}" dt="2025-10-08T17:21:30.701" v="512" actId="12788"/>
          <ac:spMkLst>
            <pc:docMk/>
            <pc:sldMk cId="2159666453" sldId="263"/>
            <ac:spMk id="6" creationId="{0B62EB69-A934-7C8D-C34A-511876C7B86B}"/>
          </ac:spMkLst>
        </pc:spChg>
        <pc:spChg chg="mod">
          <ac:chgData name="Øystein Sørborg" userId="39616bf6-0567-4e85-bbad-c9e729b6e6cd" providerId="ADAL" clId="{4E5A3AAB-4F2D-4B22-90AE-5CF6AEC2ADB3}" dt="2025-10-08T17:21:30.701" v="512" actId="12788"/>
          <ac:spMkLst>
            <pc:docMk/>
            <pc:sldMk cId="2159666453" sldId="263"/>
            <ac:spMk id="8" creationId="{06D0BC32-2589-F2CB-7156-93DFCAC5D7C2}"/>
          </ac:spMkLst>
        </pc:spChg>
        <pc:spChg chg="mod">
          <ac:chgData name="Øystein Sørborg" userId="39616bf6-0567-4e85-bbad-c9e729b6e6cd" providerId="ADAL" clId="{4E5A3AAB-4F2D-4B22-90AE-5CF6AEC2ADB3}" dt="2025-10-08T17:21:30.701" v="512" actId="12788"/>
          <ac:spMkLst>
            <pc:docMk/>
            <pc:sldMk cId="2159666453" sldId="263"/>
            <ac:spMk id="10" creationId="{622203F7-F20A-CA61-D809-5E5792CC65F6}"/>
          </ac:spMkLst>
        </pc:spChg>
        <pc:spChg chg="mod">
          <ac:chgData name="Øystein Sørborg" userId="39616bf6-0567-4e85-bbad-c9e729b6e6cd" providerId="ADAL" clId="{4E5A3AAB-4F2D-4B22-90AE-5CF6AEC2ADB3}" dt="2025-10-08T17:21:35.225" v="513" actId="1036"/>
          <ac:spMkLst>
            <pc:docMk/>
            <pc:sldMk cId="2159666453" sldId="263"/>
            <ac:spMk id="12" creationId="{F93E879A-694D-03C1-B487-C59B0E703776}"/>
          </ac:spMkLst>
        </pc:spChg>
        <pc:spChg chg="mod">
          <ac:chgData name="Øystein Sørborg" userId="39616bf6-0567-4e85-bbad-c9e729b6e6cd" providerId="ADAL" clId="{4E5A3AAB-4F2D-4B22-90AE-5CF6AEC2ADB3}" dt="2025-10-08T17:21:35.225" v="513" actId="1036"/>
          <ac:spMkLst>
            <pc:docMk/>
            <pc:sldMk cId="2159666453" sldId="263"/>
            <ac:spMk id="14" creationId="{12CB7B31-C983-2390-6762-1CAE32AF478D}"/>
          </ac:spMkLst>
        </pc:spChg>
        <pc:spChg chg="del mod">
          <ac:chgData name="Øystein Sørborg" userId="39616bf6-0567-4e85-bbad-c9e729b6e6cd" providerId="ADAL" clId="{4E5A3AAB-4F2D-4B22-90AE-5CF6AEC2ADB3}" dt="2025-10-08T17:21:23.935" v="511" actId="478"/>
          <ac:spMkLst>
            <pc:docMk/>
            <pc:sldMk cId="2159666453" sldId="263"/>
            <ac:spMk id="16" creationId="{F4C9DF49-E512-A8D3-09AA-93AB2633E807}"/>
          </ac:spMkLst>
        </pc:spChg>
        <pc:spChg chg="mod">
          <ac:chgData name="Øystein Sørborg" userId="39616bf6-0567-4e85-bbad-c9e729b6e6cd" providerId="ADAL" clId="{4E5A3AAB-4F2D-4B22-90AE-5CF6AEC2ADB3}" dt="2025-10-08T17:21:30.701" v="512" actId="12788"/>
          <ac:spMkLst>
            <pc:docMk/>
            <pc:sldMk cId="2159666453" sldId="263"/>
            <ac:spMk id="18" creationId="{E4FA0CD0-7788-321F-D890-1749F7E088CF}"/>
          </ac:spMkLst>
        </pc:spChg>
        <pc:spChg chg="mod">
          <ac:chgData name="Øystein Sørborg" userId="39616bf6-0567-4e85-bbad-c9e729b6e6cd" providerId="ADAL" clId="{4E5A3AAB-4F2D-4B22-90AE-5CF6AEC2ADB3}" dt="2025-10-08T17:21:30.701" v="512" actId="12788"/>
          <ac:spMkLst>
            <pc:docMk/>
            <pc:sldMk cId="2159666453" sldId="263"/>
            <ac:spMk id="20" creationId="{FBE54D9C-B758-F515-095A-A4808C84BCEC}"/>
          </ac:spMkLst>
        </pc:spChg>
        <pc:spChg chg="mod">
          <ac:chgData name="Øystein Sørborg" userId="39616bf6-0567-4e85-bbad-c9e729b6e6cd" providerId="ADAL" clId="{4E5A3AAB-4F2D-4B22-90AE-5CF6AEC2ADB3}" dt="2025-10-08T17:21:30.701" v="512" actId="12788"/>
          <ac:spMkLst>
            <pc:docMk/>
            <pc:sldMk cId="2159666453" sldId="263"/>
            <ac:spMk id="22" creationId="{D058DA6B-258A-66E9-3196-76C1779F4834}"/>
          </ac:spMkLst>
        </pc:spChg>
        <pc:spChg chg="mod">
          <ac:chgData name="Øystein Sørborg" userId="39616bf6-0567-4e85-bbad-c9e729b6e6cd" providerId="ADAL" clId="{4E5A3AAB-4F2D-4B22-90AE-5CF6AEC2ADB3}" dt="2025-10-08T17:20:10.931" v="488" actId="14100"/>
          <ac:spMkLst>
            <pc:docMk/>
            <pc:sldMk cId="2159666453" sldId="263"/>
            <ac:spMk id="24" creationId="{F8C531AC-DBA0-B921-772C-DAE9A0687481}"/>
          </ac:spMkLst>
        </pc:spChg>
        <pc:spChg chg="mod">
          <ac:chgData name="Øystein Sørborg" userId="39616bf6-0567-4e85-bbad-c9e729b6e6cd" providerId="ADAL" clId="{4E5A3AAB-4F2D-4B22-90AE-5CF6AEC2ADB3}" dt="2025-10-08T17:20:19.715" v="490" actId="14100"/>
          <ac:spMkLst>
            <pc:docMk/>
            <pc:sldMk cId="2159666453" sldId="263"/>
            <ac:spMk id="26" creationId="{1B733A05-FE01-D1A9-A22C-35AFEEE4C6E2}"/>
          </ac:spMkLst>
        </pc:spChg>
        <pc:spChg chg="mod">
          <ac:chgData name="Øystein Sørborg" userId="39616bf6-0567-4e85-bbad-c9e729b6e6cd" providerId="ADAL" clId="{4E5A3AAB-4F2D-4B22-90AE-5CF6AEC2ADB3}" dt="2025-10-08T17:21:30.701" v="512" actId="12788"/>
          <ac:spMkLst>
            <pc:docMk/>
            <pc:sldMk cId="2159666453" sldId="263"/>
            <ac:spMk id="28" creationId="{7E3DCECD-A833-FB36-7EBF-A8D5D14170E0}"/>
          </ac:spMkLst>
        </pc:spChg>
        <pc:spChg chg="mod">
          <ac:chgData name="Øystein Sørborg" userId="39616bf6-0567-4e85-bbad-c9e729b6e6cd" providerId="ADAL" clId="{4E5A3AAB-4F2D-4B22-90AE-5CF6AEC2ADB3}" dt="2025-10-08T17:20:44.054" v="499" actId="14100"/>
          <ac:spMkLst>
            <pc:docMk/>
            <pc:sldMk cId="2159666453" sldId="263"/>
            <ac:spMk id="30" creationId="{299FCE5E-142E-5CBF-A818-44B008B5DEF4}"/>
          </ac:spMkLst>
        </pc:spChg>
        <pc:spChg chg="mod">
          <ac:chgData name="Øystein Sørborg" userId="39616bf6-0567-4e85-bbad-c9e729b6e6cd" providerId="ADAL" clId="{4E5A3AAB-4F2D-4B22-90AE-5CF6AEC2ADB3}" dt="2025-10-08T17:21:30.701" v="512" actId="12788"/>
          <ac:spMkLst>
            <pc:docMk/>
            <pc:sldMk cId="2159666453" sldId="263"/>
            <ac:spMk id="32" creationId="{D4641796-8D48-B55E-030D-2FF9DCBD28B1}"/>
          </ac:spMkLst>
        </pc:spChg>
        <pc:spChg chg="mod">
          <ac:chgData name="Øystein Sørborg" userId="39616bf6-0567-4e85-bbad-c9e729b6e6cd" providerId="ADAL" clId="{4E5A3AAB-4F2D-4B22-90AE-5CF6AEC2ADB3}" dt="2025-10-08T17:21:05.425" v="506" actId="14100"/>
          <ac:spMkLst>
            <pc:docMk/>
            <pc:sldMk cId="2159666453" sldId="263"/>
            <ac:spMk id="34" creationId="{E1588B0D-FC62-8BFC-4BE2-15F8D662A4E2}"/>
          </ac:spMkLst>
        </pc:spChg>
        <pc:spChg chg="mod">
          <ac:chgData name="Øystein Sørborg" userId="39616bf6-0567-4e85-bbad-c9e729b6e6cd" providerId="ADAL" clId="{4E5A3AAB-4F2D-4B22-90AE-5CF6AEC2ADB3}" dt="2025-10-08T17:21:30.701" v="512" actId="12788"/>
          <ac:spMkLst>
            <pc:docMk/>
            <pc:sldMk cId="2159666453" sldId="263"/>
            <ac:spMk id="36" creationId="{73B75EF9-95FA-24DF-B7EE-5FCF4A486CA4}"/>
          </ac:spMkLst>
        </pc:spChg>
        <pc:picChg chg="mod">
          <ac:chgData name="Øystein Sørborg" userId="39616bf6-0567-4e85-bbad-c9e729b6e6cd" providerId="ADAL" clId="{4E5A3AAB-4F2D-4B22-90AE-5CF6AEC2ADB3}" dt="2025-10-08T17:17:24.994" v="456" actId="14100"/>
          <ac:picMkLst>
            <pc:docMk/>
            <pc:sldMk cId="2159666453" sldId="263"/>
            <ac:picMk id="4" creationId="{5A26261F-D5ED-556D-F023-04E557273DD0}"/>
          </ac:picMkLst>
        </pc:picChg>
        <pc:picChg chg="add mod">
          <ac:chgData name="Øystein Sørborg" userId="39616bf6-0567-4e85-bbad-c9e729b6e6cd" providerId="ADAL" clId="{4E5A3AAB-4F2D-4B22-90AE-5CF6AEC2ADB3}" dt="2025-10-08T17:18:41.067" v="472" actId="1076"/>
          <ac:picMkLst>
            <pc:docMk/>
            <pc:sldMk cId="2159666453" sldId="263"/>
            <ac:picMk id="40" creationId="{A0AB91A2-C3CF-C9A0-DEE5-B02BC55CEEDE}"/>
          </ac:picMkLst>
        </pc:picChg>
        <pc:picChg chg="add del mod">
          <ac:chgData name="Øystein Sørborg" userId="39616bf6-0567-4e85-bbad-c9e729b6e6cd" providerId="ADAL" clId="{4E5A3AAB-4F2D-4B22-90AE-5CF6AEC2ADB3}" dt="2025-10-08T17:17:28.294" v="457" actId="21"/>
          <ac:picMkLst>
            <pc:docMk/>
            <pc:sldMk cId="2159666453" sldId="263"/>
            <ac:picMk id="41" creationId="{A759CA87-8490-008E-2513-C467108D7138}"/>
          </ac:picMkLst>
        </pc:picChg>
        <pc:picChg chg="add del mod">
          <ac:chgData name="Øystein Sørborg" userId="39616bf6-0567-4e85-bbad-c9e729b6e6cd" providerId="ADAL" clId="{4E5A3AAB-4F2D-4B22-90AE-5CF6AEC2ADB3}" dt="2025-10-08T17:17:28.294" v="457" actId="21"/>
          <ac:picMkLst>
            <pc:docMk/>
            <pc:sldMk cId="2159666453" sldId="263"/>
            <ac:picMk id="42" creationId="{DC6E9986-1322-B1DC-F7CC-01759F00BB53}"/>
          </ac:picMkLst>
        </pc:picChg>
      </pc:sldChg>
      <pc:sldChg chg="addSp delSp modSp add mod">
        <pc:chgData name="Øystein Sørborg" userId="39616bf6-0567-4e85-bbad-c9e729b6e6cd" providerId="ADAL" clId="{4E5A3AAB-4F2D-4B22-90AE-5CF6AEC2ADB3}" dt="2025-10-08T17:29:14.544" v="550" actId="12788"/>
        <pc:sldMkLst>
          <pc:docMk/>
          <pc:sldMk cId="471395109" sldId="264"/>
        </pc:sldMkLst>
        <pc:spChg chg="mod">
          <ac:chgData name="Øystein Sørborg" userId="39616bf6-0567-4e85-bbad-c9e729b6e6cd" providerId="ADAL" clId="{4E5A3AAB-4F2D-4B22-90AE-5CF6AEC2ADB3}" dt="2025-10-08T17:22:12.861" v="518" actId="20577"/>
          <ac:spMkLst>
            <pc:docMk/>
            <pc:sldMk cId="471395109" sldId="264"/>
            <ac:spMk id="6" creationId="{C4E1827C-552E-3FCA-2959-A894AC303F37}"/>
          </ac:spMkLst>
        </pc:spChg>
        <pc:spChg chg="mod">
          <ac:chgData name="Øystein Sørborg" userId="39616bf6-0567-4e85-bbad-c9e729b6e6cd" providerId="ADAL" clId="{4E5A3AAB-4F2D-4B22-90AE-5CF6AEC2ADB3}" dt="2025-10-08T17:22:20.487" v="520" actId="14100"/>
          <ac:spMkLst>
            <pc:docMk/>
            <pc:sldMk cId="471395109" sldId="264"/>
            <ac:spMk id="8" creationId="{89B41B35-A92A-D60C-1BD5-F6362F0B1B78}"/>
          </ac:spMkLst>
        </pc:spChg>
        <pc:spChg chg="mod">
          <ac:chgData name="Øystein Sørborg" userId="39616bf6-0567-4e85-bbad-c9e729b6e6cd" providerId="ADAL" clId="{4E5A3AAB-4F2D-4B22-90AE-5CF6AEC2ADB3}" dt="2025-10-08T17:22:28.407" v="522" actId="14100"/>
          <ac:spMkLst>
            <pc:docMk/>
            <pc:sldMk cId="471395109" sldId="264"/>
            <ac:spMk id="10" creationId="{460E9383-BEC6-6123-CEF0-A9C307CFAB06}"/>
          </ac:spMkLst>
        </pc:spChg>
        <pc:spChg chg="mod">
          <ac:chgData name="Øystein Sørborg" userId="39616bf6-0567-4e85-bbad-c9e729b6e6cd" providerId="ADAL" clId="{4E5A3AAB-4F2D-4B22-90AE-5CF6AEC2ADB3}" dt="2025-10-08T17:29:14.544" v="550" actId="12788"/>
          <ac:spMkLst>
            <pc:docMk/>
            <pc:sldMk cId="471395109" sldId="264"/>
            <ac:spMk id="12" creationId="{A9F61617-F0D8-F1AD-E82E-9D668778A4BC}"/>
          </ac:spMkLst>
        </pc:spChg>
        <pc:spChg chg="mod">
          <ac:chgData name="Øystein Sørborg" userId="39616bf6-0567-4e85-bbad-c9e729b6e6cd" providerId="ADAL" clId="{4E5A3AAB-4F2D-4B22-90AE-5CF6AEC2ADB3}" dt="2025-10-08T17:29:14.544" v="550" actId="12788"/>
          <ac:spMkLst>
            <pc:docMk/>
            <pc:sldMk cId="471395109" sldId="264"/>
            <ac:spMk id="14" creationId="{01C39011-B34D-3B88-EB2A-2F3BDFBB5042}"/>
          </ac:spMkLst>
        </pc:spChg>
        <pc:spChg chg="del mod">
          <ac:chgData name="Øystein Sørborg" userId="39616bf6-0567-4e85-bbad-c9e729b6e6cd" providerId="ADAL" clId="{4E5A3AAB-4F2D-4B22-90AE-5CF6AEC2ADB3}" dt="2025-10-08T17:24:10.277" v="549" actId="478"/>
          <ac:spMkLst>
            <pc:docMk/>
            <pc:sldMk cId="471395109" sldId="264"/>
            <ac:spMk id="16" creationId="{83502602-D141-64CA-3D51-85925DA8FDA6}"/>
          </ac:spMkLst>
        </pc:spChg>
        <pc:spChg chg="mod">
          <ac:chgData name="Øystein Sørborg" userId="39616bf6-0567-4e85-bbad-c9e729b6e6cd" providerId="ADAL" clId="{4E5A3AAB-4F2D-4B22-90AE-5CF6AEC2ADB3}" dt="2025-10-08T17:29:14.544" v="550" actId="12788"/>
          <ac:spMkLst>
            <pc:docMk/>
            <pc:sldMk cId="471395109" sldId="264"/>
            <ac:spMk id="18" creationId="{29BF8452-1ED8-8E64-6076-2CC34B27949A}"/>
          </ac:spMkLst>
        </pc:spChg>
        <pc:spChg chg="mod">
          <ac:chgData name="Øystein Sørborg" userId="39616bf6-0567-4e85-bbad-c9e729b6e6cd" providerId="ADAL" clId="{4E5A3AAB-4F2D-4B22-90AE-5CF6AEC2ADB3}" dt="2025-10-08T17:29:14.544" v="550" actId="12788"/>
          <ac:spMkLst>
            <pc:docMk/>
            <pc:sldMk cId="471395109" sldId="264"/>
            <ac:spMk id="20" creationId="{AE75995A-250A-F866-6E60-CF1A6C9E5FD8}"/>
          </ac:spMkLst>
        </pc:spChg>
        <pc:spChg chg="mod">
          <ac:chgData name="Øystein Sørborg" userId="39616bf6-0567-4e85-bbad-c9e729b6e6cd" providerId="ADAL" clId="{4E5A3AAB-4F2D-4B22-90AE-5CF6AEC2ADB3}" dt="2025-10-08T17:22:48.672" v="528" actId="14100"/>
          <ac:spMkLst>
            <pc:docMk/>
            <pc:sldMk cId="471395109" sldId="264"/>
            <ac:spMk id="22" creationId="{A5EBE282-E8AB-4307-0142-EF50789B4498}"/>
          </ac:spMkLst>
        </pc:spChg>
        <pc:spChg chg="mod">
          <ac:chgData name="Øystein Sørborg" userId="39616bf6-0567-4e85-bbad-c9e729b6e6cd" providerId="ADAL" clId="{4E5A3AAB-4F2D-4B22-90AE-5CF6AEC2ADB3}" dt="2025-10-08T17:29:14.544" v="550" actId="12788"/>
          <ac:spMkLst>
            <pc:docMk/>
            <pc:sldMk cId="471395109" sldId="264"/>
            <ac:spMk id="24" creationId="{37FE64D6-1C7F-D307-DE80-30F368913EC1}"/>
          </ac:spMkLst>
        </pc:spChg>
        <pc:spChg chg="mod">
          <ac:chgData name="Øystein Sørborg" userId="39616bf6-0567-4e85-bbad-c9e729b6e6cd" providerId="ADAL" clId="{4E5A3AAB-4F2D-4B22-90AE-5CF6AEC2ADB3}" dt="2025-10-08T17:29:14.544" v="550" actId="12788"/>
          <ac:spMkLst>
            <pc:docMk/>
            <pc:sldMk cId="471395109" sldId="264"/>
            <ac:spMk id="26" creationId="{AB5FA758-9399-A8D7-EF43-F0B508EE4125}"/>
          </ac:spMkLst>
        </pc:spChg>
        <pc:spChg chg="mod">
          <ac:chgData name="Øystein Sørborg" userId="39616bf6-0567-4e85-bbad-c9e729b6e6cd" providerId="ADAL" clId="{4E5A3AAB-4F2D-4B22-90AE-5CF6AEC2ADB3}" dt="2025-10-08T17:29:14.544" v="550" actId="12788"/>
          <ac:spMkLst>
            <pc:docMk/>
            <pc:sldMk cId="471395109" sldId="264"/>
            <ac:spMk id="28" creationId="{16AF33BF-0307-EA57-D05A-A0322DEB9712}"/>
          </ac:spMkLst>
        </pc:spChg>
        <pc:spChg chg="mod">
          <ac:chgData name="Øystein Sørborg" userId="39616bf6-0567-4e85-bbad-c9e729b6e6cd" providerId="ADAL" clId="{4E5A3AAB-4F2D-4B22-90AE-5CF6AEC2ADB3}" dt="2025-10-08T17:29:14.544" v="550" actId="12788"/>
          <ac:spMkLst>
            <pc:docMk/>
            <pc:sldMk cId="471395109" sldId="264"/>
            <ac:spMk id="30" creationId="{090EE2D6-3C7C-B035-E867-326451875069}"/>
          </ac:spMkLst>
        </pc:spChg>
        <pc:spChg chg="mod">
          <ac:chgData name="Øystein Sørborg" userId="39616bf6-0567-4e85-bbad-c9e729b6e6cd" providerId="ADAL" clId="{4E5A3AAB-4F2D-4B22-90AE-5CF6AEC2ADB3}" dt="2025-10-08T17:29:14.544" v="550" actId="12788"/>
          <ac:spMkLst>
            <pc:docMk/>
            <pc:sldMk cId="471395109" sldId="264"/>
            <ac:spMk id="32" creationId="{0464E674-7F15-0FBC-B8AC-DC92A05E3A38}"/>
          </ac:spMkLst>
        </pc:spChg>
        <pc:spChg chg="mod">
          <ac:chgData name="Øystein Sørborg" userId="39616bf6-0567-4e85-bbad-c9e729b6e6cd" providerId="ADAL" clId="{4E5A3AAB-4F2D-4B22-90AE-5CF6AEC2ADB3}" dt="2025-10-08T17:29:14.544" v="550" actId="12788"/>
          <ac:spMkLst>
            <pc:docMk/>
            <pc:sldMk cId="471395109" sldId="264"/>
            <ac:spMk id="34" creationId="{28536BCE-6D42-7FE4-6B81-59F0F1ACA1A7}"/>
          </ac:spMkLst>
        </pc:spChg>
        <pc:spChg chg="mod">
          <ac:chgData name="Øystein Sørborg" userId="39616bf6-0567-4e85-bbad-c9e729b6e6cd" providerId="ADAL" clId="{4E5A3AAB-4F2D-4B22-90AE-5CF6AEC2ADB3}" dt="2025-10-08T17:23:53.936" v="544" actId="14100"/>
          <ac:spMkLst>
            <pc:docMk/>
            <pc:sldMk cId="471395109" sldId="264"/>
            <ac:spMk id="36" creationId="{92689141-BF8B-A2DF-AF5E-046692174D38}"/>
          </ac:spMkLst>
        </pc:spChg>
        <pc:picChg chg="add mod">
          <ac:chgData name="Øystein Sørborg" userId="39616bf6-0567-4e85-bbad-c9e729b6e6cd" providerId="ADAL" clId="{4E5A3AAB-4F2D-4B22-90AE-5CF6AEC2ADB3}" dt="2025-10-08T17:18:31.172" v="471" actId="1076"/>
          <ac:picMkLst>
            <pc:docMk/>
            <pc:sldMk cId="471395109" sldId="264"/>
            <ac:picMk id="2" creationId="{53EF6F59-83A0-11E5-2B87-77FF798727F1}"/>
          </ac:picMkLst>
        </pc:picChg>
        <pc:picChg chg="mod">
          <ac:chgData name="Øystein Sørborg" userId="39616bf6-0567-4e85-bbad-c9e729b6e6cd" providerId="ADAL" clId="{4E5A3AAB-4F2D-4B22-90AE-5CF6AEC2ADB3}" dt="2025-10-08T17:18:10.431" v="468" actId="14100"/>
          <ac:picMkLst>
            <pc:docMk/>
            <pc:sldMk cId="471395109" sldId="264"/>
            <ac:picMk id="4" creationId="{F7225504-57FF-F175-3E51-A59CDAC4951F}"/>
          </ac:picMkLst>
        </pc:picChg>
        <pc:picChg chg="add mod">
          <ac:chgData name="Øystein Sørborg" userId="39616bf6-0567-4e85-bbad-c9e729b6e6cd" providerId="ADAL" clId="{4E5A3AAB-4F2D-4B22-90AE-5CF6AEC2ADB3}" dt="2025-10-08T17:17:30.445" v="458"/>
          <ac:picMkLst>
            <pc:docMk/>
            <pc:sldMk cId="471395109" sldId="264"/>
            <ac:picMk id="41" creationId="{A759CA87-8490-008E-2513-C467108D7138}"/>
          </ac:picMkLst>
        </pc:picChg>
        <pc:picChg chg="add mod">
          <ac:chgData name="Øystein Sørborg" userId="39616bf6-0567-4e85-bbad-c9e729b6e6cd" providerId="ADAL" clId="{4E5A3AAB-4F2D-4B22-90AE-5CF6AEC2ADB3}" dt="2025-10-08T17:17:30.445" v="458"/>
          <ac:picMkLst>
            <pc:docMk/>
            <pc:sldMk cId="471395109" sldId="264"/>
            <ac:picMk id="42" creationId="{DC6E9986-1322-B1DC-F7CC-01759F00BB53}"/>
          </ac:picMkLst>
        </pc:picChg>
      </pc:sldChg>
      <pc:sldChg chg="addSp delSp modSp add mod">
        <pc:chgData name="Øystein Sørborg" userId="39616bf6-0567-4e85-bbad-c9e729b6e6cd" providerId="ADAL" clId="{4E5A3AAB-4F2D-4B22-90AE-5CF6AEC2ADB3}" dt="2025-10-08T17:32:09.663" v="599" actId="12788"/>
        <pc:sldMkLst>
          <pc:docMk/>
          <pc:sldMk cId="1931389052" sldId="265"/>
        </pc:sldMkLst>
        <pc:spChg chg="mod">
          <ac:chgData name="Øystein Sørborg" userId="39616bf6-0567-4e85-bbad-c9e729b6e6cd" providerId="ADAL" clId="{4E5A3AAB-4F2D-4B22-90AE-5CF6AEC2ADB3}" dt="2025-10-08T17:32:09.663" v="599" actId="12788"/>
          <ac:spMkLst>
            <pc:docMk/>
            <pc:sldMk cId="1931389052" sldId="265"/>
            <ac:spMk id="6" creationId="{4188E7BE-14D7-187B-7671-322D04260300}"/>
          </ac:spMkLst>
        </pc:spChg>
        <pc:spChg chg="mod">
          <ac:chgData name="Øystein Sørborg" userId="39616bf6-0567-4e85-bbad-c9e729b6e6cd" providerId="ADAL" clId="{4E5A3AAB-4F2D-4B22-90AE-5CF6AEC2ADB3}" dt="2025-10-08T17:32:09.663" v="599" actId="12788"/>
          <ac:spMkLst>
            <pc:docMk/>
            <pc:sldMk cId="1931389052" sldId="265"/>
            <ac:spMk id="8" creationId="{3EC75273-B270-4D83-A446-D53948D7B729}"/>
          </ac:spMkLst>
        </pc:spChg>
        <pc:spChg chg="mod">
          <ac:chgData name="Øystein Sørborg" userId="39616bf6-0567-4e85-bbad-c9e729b6e6cd" providerId="ADAL" clId="{4E5A3AAB-4F2D-4B22-90AE-5CF6AEC2ADB3}" dt="2025-10-08T17:30:15.817" v="557" actId="14100"/>
          <ac:spMkLst>
            <pc:docMk/>
            <pc:sldMk cId="1931389052" sldId="265"/>
            <ac:spMk id="10" creationId="{3918DC4D-475F-F030-F99F-FABDDCBB2E22}"/>
          </ac:spMkLst>
        </pc:spChg>
        <pc:spChg chg="del mod">
          <ac:chgData name="Øystein Sørborg" userId="39616bf6-0567-4e85-bbad-c9e729b6e6cd" providerId="ADAL" clId="{4E5A3AAB-4F2D-4B22-90AE-5CF6AEC2ADB3}" dt="2025-10-08T17:32:02.770" v="598" actId="478"/>
          <ac:spMkLst>
            <pc:docMk/>
            <pc:sldMk cId="1931389052" sldId="265"/>
            <ac:spMk id="12" creationId="{37B2E352-B5E9-2B5B-5CFD-78925FC8EFA0}"/>
          </ac:spMkLst>
        </pc:spChg>
        <pc:spChg chg="del mod">
          <ac:chgData name="Øystein Sørborg" userId="39616bf6-0567-4e85-bbad-c9e729b6e6cd" providerId="ADAL" clId="{4E5A3AAB-4F2D-4B22-90AE-5CF6AEC2ADB3}" dt="2025-10-08T17:32:02.770" v="598" actId="478"/>
          <ac:spMkLst>
            <pc:docMk/>
            <pc:sldMk cId="1931389052" sldId="265"/>
            <ac:spMk id="14" creationId="{9CB58B51-7143-C46E-1F76-37563DBB1D51}"/>
          </ac:spMkLst>
        </pc:spChg>
        <pc:spChg chg="del mod">
          <ac:chgData name="Øystein Sørborg" userId="39616bf6-0567-4e85-bbad-c9e729b6e6cd" providerId="ADAL" clId="{4E5A3AAB-4F2D-4B22-90AE-5CF6AEC2ADB3}" dt="2025-10-08T17:32:02.770" v="598" actId="478"/>
          <ac:spMkLst>
            <pc:docMk/>
            <pc:sldMk cId="1931389052" sldId="265"/>
            <ac:spMk id="16" creationId="{2E477DF6-527E-BF30-16B0-E79FDB283954}"/>
          </ac:spMkLst>
        </pc:spChg>
        <pc:spChg chg="mod">
          <ac:chgData name="Øystein Sørborg" userId="39616bf6-0567-4e85-bbad-c9e729b6e6cd" providerId="ADAL" clId="{4E5A3AAB-4F2D-4B22-90AE-5CF6AEC2ADB3}" dt="2025-10-08T17:32:09.663" v="599" actId="12788"/>
          <ac:spMkLst>
            <pc:docMk/>
            <pc:sldMk cId="1931389052" sldId="265"/>
            <ac:spMk id="18" creationId="{EF588D3A-2E13-53B8-DCDF-26230DBE116A}"/>
          </ac:spMkLst>
        </pc:spChg>
        <pc:spChg chg="mod">
          <ac:chgData name="Øystein Sørborg" userId="39616bf6-0567-4e85-bbad-c9e729b6e6cd" providerId="ADAL" clId="{4E5A3AAB-4F2D-4B22-90AE-5CF6AEC2ADB3}" dt="2025-10-08T17:32:09.663" v="599" actId="12788"/>
          <ac:spMkLst>
            <pc:docMk/>
            <pc:sldMk cId="1931389052" sldId="265"/>
            <ac:spMk id="20" creationId="{5DCC87B5-2A61-75AF-D42A-16FAC8E9DCAC}"/>
          </ac:spMkLst>
        </pc:spChg>
        <pc:spChg chg="mod">
          <ac:chgData name="Øystein Sørborg" userId="39616bf6-0567-4e85-bbad-c9e729b6e6cd" providerId="ADAL" clId="{4E5A3AAB-4F2D-4B22-90AE-5CF6AEC2ADB3}" dt="2025-10-08T17:32:09.663" v="599" actId="12788"/>
          <ac:spMkLst>
            <pc:docMk/>
            <pc:sldMk cId="1931389052" sldId="265"/>
            <ac:spMk id="22" creationId="{0A4EF6F1-635E-A012-05FF-EEA011077C1B}"/>
          </ac:spMkLst>
        </pc:spChg>
        <pc:spChg chg="mod">
          <ac:chgData name="Øystein Sørborg" userId="39616bf6-0567-4e85-bbad-c9e729b6e6cd" providerId="ADAL" clId="{4E5A3AAB-4F2D-4B22-90AE-5CF6AEC2ADB3}" dt="2025-10-08T17:32:09.663" v="599" actId="12788"/>
          <ac:spMkLst>
            <pc:docMk/>
            <pc:sldMk cId="1931389052" sldId="265"/>
            <ac:spMk id="24" creationId="{370C099C-54A7-C6FF-8D1E-300573576470}"/>
          </ac:spMkLst>
        </pc:spChg>
        <pc:spChg chg="mod">
          <ac:chgData name="Øystein Sørborg" userId="39616bf6-0567-4e85-bbad-c9e729b6e6cd" providerId="ADAL" clId="{4E5A3AAB-4F2D-4B22-90AE-5CF6AEC2ADB3}" dt="2025-10-08T17:30:52.461" v="568" actId="14100"/>
          <ac:spMkLst>
            <pc:docMk/>
            <pc:sldMk cId="1931389052" sldId="265"/>
            <ac:spMk id="26" creationId="{653529D7-C7EC-0261-64C3-4270A0514116}"/>
          </ac:spMkLst>
        </pc:spChg>
        <pc:spChg chg="mod">
          <ac:chgData name="Øystein Sørborg" userId="39616bf6-0567-4e85-bbad-c9e729b6e6cd" providerId="ADAL" clId="{4E5A3AAB-4F2D-4B22-90AE-5CF6AEC2ADB3}" dt="2025-10-08T17:32:09.663" v="599" actId="12788"/>
          <ac:spMkLst>
            <pc:docMk/>
            <pc:sldMk cId="1931389052" sldId="265"/>
            <ac:spMk id="28" creationId="{4FBB3AB5-0E82-34C8-CBBD-F59AE4D65F60}"/>
          </ac:spMkLst>
        </pc:spChg>
        <pc:spChg chg="mod">
          <ac:chgData name="Øystein Sørborg" userId="39616bf6-0567-4e85-bbad-c9e729b6e6cd" providerId="ADAL" clId="{4E5A3AAB-4F2D-4B22-90AE-5CF6AEC2ADB3}" dt="2025-10-08T17:32:09.663" v="599" actId="12788"/>
          <ac:spMkLst>
            <pc:docMk/>
            <pc:sldMk cId="1931389052" sldId="265"/>
            <ac:spMk id="30" creationId="{B3A7FE10-C2E3-D5F0-D448-034A8208F6B7}"/>
          </ac:spMkLst>
        </pc:spChg>
        <pc:spChg chg="mod">
          <ac:chgData name="Øystein Sørborg" userId="39616bf6-0567-4e85-bbad-c9e729b6e6cd" providerId="ADAL" clId="{4E5A3AAB-4F2D-4B22-90AE-5CF6AEC2ADB3}" dt="2025-10-08T17:32:09.663" v="599" actId="12788"/>
          <ac:spMkLst>
            <pc:docMk/>
            <pc:sldMk cId="1931389052" sldId="265"/>
            <ac:spMk id="32" creationId="{5ABD4BA7-D906-8C8C-262F-0E56B7985015}"/>
          </ac:spMkLst>
        </pc:spChg>
        <pc:spChg chg="mod">
          <ac:chgData name="Øystein Sørborg" userId="39616bf6-0567-4e85-bbad-c9e729b6e6cd" providerId="ADAL" clId="{4E5A3AAB-4F2D-4B22-90AE-5CF6AEC2ADB3}" dt="2025-10-08T17:31:51.685" v="594" actId="14100"/>
          <ac:spMkLst>
            <pc:docMk/>
            <pc:sldMk cId="1931389052" sldId="265"/>
            <ac:spMk id="34" creationId="{09C451A5-DE2F-C392-B12B-2FCC536A510A}"/>
          </ac:spMkLst>
        </pc:spChg>
        <pc:spChg chg="mod">
          <ac:chgData name="Øystein Sørborg" userId="39616bf6-0567-4e85-bbad-c9e729b6e6cd" providerId="ADAL" clId="{4E5A3AAB-4F2D-4B22-90AE-5CF6AEC2ADB3}" dt="2025-10-08T17:32:09.663" v="599" actId="12788"/>
          <ac:spMkLst>
            <pc:docMk/>
            <pc:sldMk cId="1931389052" sldId="265"/>
            <ac:spMk id="36" creationId="{6307D628-5810-DB68-82CC-8DAF85588DEB}"/>
          </ac:spMkLst>
        </pc:spChg>
        <pc:picChg chg="add mod">
          <ac:chgData name="Øystein Sørborg" userId="39616bf6-0567-4e85-bbad-c9e729b6e6cd" providerId="ADAL" clId="{4E5A3AAB-4F2D-4B22-90AE-5CF6AEC2ADB3}" dt="2025-10-08T17:15:17.881" v="437"/>
          <ac:picMkLst>
            <pc:docMk/>
            <pc:sldMk cId="1931389052" sldId="265"/>
            <ac:picMk id="2" creationId="{11E0C112-E5B2-A51A-BA04-40D40AA82FB3}"/>
          </ac:picMkLst>
        </pc:picChg>
        <pc:picChg chg="add mod">
          <ac:chgData name="Øystein Sørborg" userId="39616bf6-0567-4e85-bbad-c9e729b6e6cd" providerId="ADAL" clId="{4E5A3AAB-4F2D-4B22-90AE-5CF6AEC2ADB3}" dt="2025-10-08T17:18:27.629" v="470" actId="1076"/>
          <ac:picMkLst>
            <pc:docMk/>
            <pc:sldMk cId="1931389052" sldId="265"/>
            <ac:picMk id="3" creationId="{D2BDC155-D90D-43A3-33BC-F828A191BC5F}"/>
          </ac:picMkLst>
        </pc:picChg>
        <pc:picChg chg="mod">
          <ac:chgData name="Øystein Sørborg" userId="39616bf6-0567-4e85-bbad-c9e729b6e6cd" providerId="ADAL" clId="{4E5A3AAB-4F2D-4B22-90AE-5CF6AEC2ADB3}" dt="2025-10-08T17:17:51.701" v="465" actId="14100"/>
          <ac:picMkLst>
            <pc:docMk/>
            <pc:sldMk cId="1931389052" sldId="265"/>
            <ac:picMk id="4" creationId="{1843C0D4-CA51-273F-B095-5610C2206F4C}"/>
          </ac:picMkLst>
        </pc:picChg>
        <pc:picChg chg="add del mod">
          <ac:chgData name="Øystein Sørborg" userId="39616bf6-0567-4e85-bbad-c9e729b6e6cd" providerId="ADAL" clId="{4E5A3AAB-4F2D-4B22-90AE-5CF6AEC2ADB3}" dt="2025-10-08T17:17:41.433" v="461" actId="21"/>
          <ac:picMkLst>
            <pc:docMk/>
            <pc:sldMk cId="1931389052" sldId="265"/>
            <ac:picMk id="5" creationId="{1BDE1FF5-0B0A-2F1B-44F0-021C09F32608}"/>
          </ac:picMkLst>
        </pc:picChg>
      </pc:sldChg>
      <pc:sldChg chg="addSp delSp modSp add mod">
        <pc:chgData name="Øystein Sørborg" userId="39616bf6-0567-4e85-bbad-c9e729b6e6cd" providerId="ADAL" clId="{4E5A3AAB-4F2D-4B22-90AE-5CF6AEC2ADB3}" dt="2025-10-08T17:34:41.548" v="652" actId="12788"/>
        <pc:sldMkLst>
          <pc:docMk/>
          <pc:sldMk cId="3546271613" sldId="266"/>
        </pc:sldMkLst>
        <pc:spChg chg="mod">
          <ac:chgData name="Øystein Sørborg" userId="39616bf6-0567-4e85-bbad-c9e729b6e6cd" providerId="ADAL" clId="{4E5A3AAB-4F2D-4B22-90AE-5CF6AEC2ADB3}" dt="2025-10-08T17:34:41.548" v="652" actId="12788"/>
          <ac:spMkLst>
            <pc:docMk/>
            <pc:sldMk cId="3546271613" sldId="266"/>
            <ac:spMk id="6" creationId="{735CE51D-D936-C84A-7F4F-85101F52B900}"/>
          </ac:spMkLst>
        </pc:spChg>
        <pc:spChg chg="mod">
          <ac:chgData name="Øystein Sørborg" userId="39616bf6-0567-4e85-bbad-c9e729b6e6cd" providerId="ADAL" clId="{4E5A3AAB-4F2D-4B22-90AE-5CF6AEC2ADB3}" dt="2025-10-08T17:32:39.170" v="603" actId="14100"/>
          <ac:spMkLst>
            <pc:docMk/>
            <pc:sldMk cId="3546271613" sldId="266"/>
            <ac:spMk id="8" creationId="{DE830F95-835A-CCE8-05E8-41482814E414}"/>
          </ac:spMkLst>
        </pc:spChg>
        <pc:spChg chg="mod">
          <ac:chgData name="Øystein Sørborg" userId="39616bf6-0567-4e85-bbad-c9e729b6e6cd" providerId="ADAL" clId="{4E5A3AAB-4F2D-4B22-90AE-5CF6AEC2ADB3}" dt="2025-10-08T17:34:41.548" v="652" actId="12788"/>
          <ac:spMkLst>
            <pc:docMk/>
            <pc:sldMk cId="3546271613" sldId="266"/>
            <ac:spMk id="10" creationId="{079342B3-2ED1-AB02-2547-60CB24271F03}"/>
          </ac:spMkLst>
        </pc:spChg>
        <pc:spChg chg="del">
          <ac:chgData name="Øystein Sørborg" userId="39616bf6-0567-4e85-bbad-c9e729b6e6cd" providerId="ADAL" clId="{4E5A3AAB-4F2D-4B22-90AE-5CF6AEC2ADB3}" dt="2025-10-08T17:34:30.521" v="651" actId="478"/>
          <ac:spMkLst>
            <pc:docMk/>
            <pc:sldMk cId="3546271613" sldId="266"/>
            <ac:spMk id="12" creationId="{6448B4EF-ABFF-5B47-82CB-18DE60E3FDBC}"/>
          </ac:spMkLst>
        </pc:spChg>
        <pc:spChg chg="del mod">
          <ac:chgData name="Øystein Sørborg" userId="39616bf6-0567-4e85-bbad-c9e729b6e6cd" providerId="ADAL" clId="{4E5A3AAB-4F2D-4B22-90AE-5CF6AEC2ADB3}" dt="2025-10-08T17:34:30.521" v="651" actId="478"/>
          <ac:spMkLst>
            <pc:docMk/>
            <pc:sldMk cId="3546271613" sldId="266"/>
            <ac:spMk id="14" creationId="{A10E65D4-C744-7AE1-B93D-DD1C672E2E62}"/>
          </ac:spMkLst>
        </pc:spChg>
        <pc:spChg chg="del mod">
          <ac:chgData name="Øystein Sørborg" userId="39616bf6-0567-4e85-bbad-c9e729b6e6cd" providerId="ADAL" clId="{4E5A3AAB-4F2D-4B22-90AE-5CF6AEC2ADB3}" dt="2025-10-08T17:34:30.521" v="651" actId="478"/>
          <ac:spMkLst>
            <pc:docMk/>
            <pc:sldMk cId="3546271613" sldId="266"/>
            <ac:spMk id="16" creationId="{4FF699E5-DE7D-FCD2-A044-C56C8EDA4360}"/>
          </ac:spMkLst>
        </pc:spChg>
        <pc:spChg chg="mod">
          <ac:chgData name="Øystein Sørborg" userId="39616bf6-0567-4e85-bbad-c9e729b6e6cd" providerId="ADAL" clId="{4E5A3AAB-4F2D-4B22-90AE-5CF6AEC2ADB3}" dt="2025-10-08T17:33:02.149" v="610" actId="14100"/>
          <ac:spMkLst>
            <pc:docMk/>
            <pc:sldMk cId="3546271613" sldId="266"/>
            <ac:spMk id="18" creationId="{F66A7435-2E59-C8D0-C3D3-3DABF64184E3}"/>
          </ac:spMkLst>
        </pc:spChg>
        <pc:spChg chg="mod">
          <ac:chgData name="Øystein Sørborg" userId="39616bf6-0567-4e85-bbad-c9e729b6e6cd" providerId="ADAL" clId="{4E5A3AAB-4F2D-4B22-90AE-5CF6AEC2ADB3}" dt="2025-10-08T17:34:41.548" v="652" actId="12788"/>
          <ac:spMkLst>
            <pc:docMk/>
            <pc:sldMk cId="3546271613" sldId="266"/>
            <ac:spMk id="20" creationId="{262C9D20-99B5-F9E4-B8C6-508F4F5ABE2D}"/>
          </ac:spMkLst>
        </pc:spChg>
        <pc:spChg chg="mod">
          <ac:chgData name="Øystein Sørborg" userId="39616bf6-0567-4e85-bbad-c9e729b6e6cd" providerId="ADAL" clId="{4E5A3AAB-4F2D-4B22-90AE-5CF6AEC2ADB3}" dt="2025-10-08T17:34:41.548" v="652" actId="12788"/>
          <ac:spMkLst>
            <pc:docMk/>
            <pc:sldMk cId="3546271613" sldId="266"/>
            <ac:spMk id="22" creationId="{852A59EC-5570-304D-D757-95965D085B13}"/>
          </ac:spMkLst>
        </pc:spChg>
        <pc:spChg chg="mod">
          <ac:chgData name="Øystein Sørborg" userId="39616bf6-0567-4e85-bbad-c9e729b6e6cd" providerId="ADAL" clId="{4E5A3AAB-4F2D-4B22-90AE-5CF6AEC2ADB3}" dt="2025-10-08T17:34:41.548" v="652" actId="12788"/>
          <ac:spMkLst>
            <pc:docMk/>
            <pc:sldMk cId="3546271613" sldId="266"/>
            <ac:spMk id="24" creationId="{37BDA166-EE7A-FC68-F2CC-EB81943E09B4}"/>
          </ac:spMkLst>
        </pc:spChg>
        <pc:spChg chg="mod">
          <ac:chgData name="Øystein Sørborg" userId="39616bf6-0567-4e85-bbad-c9e729b6e6cd" providerId="ADAL" clId="{4E5A3AAB-4F2D-4B22-90AE-5CF6AEC2ADB3}" dt="2025-10-08T17:34:41.548" v="652" actId="12788"/>
          <ac:spMkLst>
            <pc:docMk/>
            <pc:sldMk cId="3546271613" sldId="266"/>
            <ac:spMk id="26" creationId="{F859ED3D-F26B-4090-9B8A-55B91B1F18DF}"/>
          </ac:spMkLst>
        </pc:spChg>
        <pc:spChg chg="mod">
          <ac:chgData name="Øystein Sørborg" userId="39616bf6-0567-4e85-bbad-c9e729b6e6cd" providerId="ADAL" clId="{4E5A3AAB-4F2D-4B22-90AE-5CF6AEC2ADB3}" dt="2025-10-08T17:34:41.548" v="652" actId="12788"/>
          <ac:spMkLst>
            <pc:docMk/>
            <pc:sldMk cId="3546271613" sldId="266"/>
            <ac:spMk id="28" creationId="{1FF6C52A-7922-5395-9DAE-A451BE601797}"/>
          </ac:spMkLst>
        </pc:spChg>
        <pc:spChg chg="mod">
          <ac:chgData name="Øystein Sørborg" userId="39616bf6-0567-4e85-bbad-c9e729b6e6cd" providerId="ADAL" clId="{4E5A3AAB-4F2D-4B22-90AE-5CF6AEC2ADB3}" dt="2025-10-08T17:34:41.548" v="652" actId="12788"/>
          <ac:spMkLst>
            <pc:docMk/>
            <pc:sldMk cId="3546271613" sldId="266"/>
            <ac:spMk id="30" creationId="{1D650875-2066-2C2F-E195-AD31128AFC72}"/>
          </ac:spMkLst>
        </pc:spChg>
        <pc:spChg chg="mod">
          <ac:chgData name="Øystein Sørborg" userId="39616bf6-0567-4e85-bbad-c9e729b6e6cd" providerId="ADAL" clId="{4E5A3AAB-4F2D-4B22-90AE-5CF6AEC2ADB3}" dt="2025-10-08T17:34:41.548" v="652" actId="12788"/>
          <ac:spMkLst>
            <pc:docMk/>
            <pc:sldMk cId="3546271613" sldId="266"/>
            <ac:spMk id="32" creationId="{62EBBA3C-0207-A5A1-D0F4-EA2B7A3B98EA}"/>
          </ac:spMkLst>
        </pc:spChg>
        <pc:spChg chg="mod">
          <ac:chgData name="Øystein Sørborg" userId="39616bf6-0567-4e85-bbad-c9e729b6e6cd" providerId="ADAL" clId="{4E5A3AAB-4F2D-4B22-90AE-5CF6AEC2ADB3}" dt="2025-10-08T17:34:41.548" v="652" actId="12788"/>
          <ac:spMkLst>
            <pc:docMk/>
            <pc:sldMk cId="3546271613" sldId="266"/>
            <ac:spMk id="34" creationId="{E0689588-F05A-9981-9CF8-2EB51D5CE177}"/>
          </ac:spMkLst>
        </pc:spChg>
        <pc:spChg chg="del mod">
          <ac:chgData name="Øystein Sørborg" userId="39616bf6-0567-4e85-bbad-c9e729b6e6cd" providerId="ADAL" clId="{4E5A3AAB-4F2D-4B22-90AE-5CF6AEC2ADB3}" dt="2025-10-08T17:34:30.521" v="651" actId="478"/>
          <ac:spMkLst>
            <pc:docMk/>
            <pc:sldMk cId="3546271613" sldId="266"/>
            <ac:spMk id="36" creationId="{3CC9D3D1-B241-7577-F67D-ADB6CE0E979B}"/>
          </ac:spMkLst>
        </pc:spChg>
        <pc:picChg chg="mod">
          <ac:chgData name="Øystein Sørborg" userId="39616bf6-0567-4e85-bbad-c9e729b6e6cd" providerId="ADAL" clId="{4E5A3AAB-4F2D-4B22-90AE-5CF6AEC2ADB3}" dt="2025-10-08T17:17:48.237" v="464" actId="14100"/>
          <ac:picMkLst>
            <pc:docMk/>
            <pc:sldMk cId="3546271613" sldId="266"/>
            <ac:picMk id="4" creationId="{097878A5-C5C9-84C9-19B0-1F6F656312C8}"/>
          </ac:picMkLst>
        </pc:picChg>
        <pc:picChg chg="add mod">
          <ac:chgData name="Øystein Sørborg" userId="39616bf6-0567-4e85-bbad-c9e729b6e6cd" providerId="ADAL" clId="{4E5A3AAB-4F2D-4B22-90AE-5CF6AEC2ADB3}" dt="2025-10-08T17:18:52.335" v="474" actId="1076"/>
          <ac:picMkLst>
            <pc:docMk/>
            <pc:sldMk cId="3546271613" sldId="266"/>
            <ac:picMk id="5" creationId="{1BDE1FF5-0B0A-2F1B-44F0-021C09F326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924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19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479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52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59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56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572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68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907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5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E180-E8F3-4DB7-91D3-FFBB2B627CF7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821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5AE180-E8F3-4DB7-91D3-FFBB2B627CF7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949178-1774-4DBF-B77A-B8C4086E0D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10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875BB5-117F-ACCC-5577-53CD23197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n-NO" sz="4800" dirty="0"/>
              <a:t>Malar – store spørsmål i naturfag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283C63B-D310-4AD4-EBA7-37280637E5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I denne fila finn du eksempel på </a:t>
            </a:r>
            <a:r>
              <a:rPr lang="nn-NO" dirty="0" err="1"/>
              <a:t>elevark</a:t>
            </a:r>
            <a:r>
              <a:rPr lang="nn-NO" dirty="0"/>
              <a:t> og grafikk som kan settast saman på nye måtar.</a:t>
            </a:r>
          </a:p>
          <a:p>
            <a:r>
              <a:rPr lang="nn-NO" dirty="0"/>
              <a:t>Kan brukast fritt i undervisning.</a:t>
            </a:r>
          </a:p>
        </p:txBody>
      </p:sp>
    </p:spTree>
    <p:extLst>
      <p:ext uri="{BB962C8B-B14F-4D97-AF65-F5344CB8AC3E}">
        <p14:creationId xmlns:p14="http://schemas.microsoft.com/office/powerpoint/2010/main" val="218573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EF528-20FA-D3A7-5B4F-FD5DDF988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97878A5-C5C9-84C9-19B0-1F6F65631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b="177"/>
          <a:stretch/>
        </p:blipFill>
        <p:spPr>
          <a:xfrm>
            <a:off x="629699" y="170867"/>
            <a:ext cx="2661129" cy="134499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35CE51D-D936-C84A-7F4F-85101F52B900}"/>
              </a:ext>
            </a:extLst>
          </p:cNvPr>
          <p:cNvSpPr txBox="1"/>
          <p:nvPr/>
        </p:nvSpPr>
        <p:spPr>
          <a:xfrm>
            <a:off x="6109151" y="170867"/>
            <a:ext cx="952562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design</a:t>
            </a:r>
            <a:endParaRPr lang="nb-NO" sz="2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E830F95-835A-CCE8-05E8-41482814E414}"/>
              </a:ext>
            </a:extLst>
          </p:cNvPr>
          <p:cNvSpPr txBox="1"/>
          <p:nvPr/>
        </p:nvSpPr>
        <p:spPr>
          <a:xfrm>
            <a:off x="6218583" y="578739"/>
            <a:ext cx="733699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form</a:t>
            </a:r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79342B3-2ED1-AB02-2547-60CB24271F03}"/>
              </a:ext>
            </a:extLst>
          </p:cNvPr>
          <p:cNvSpPr txBox="1"/>
          <p:nvPr/>
        </p:nvSpPr>
        <p:spPr>
          <a:xfrm>
            <a:off x="6009668" y="986611"/>
            <a:ext cx="1151529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Calibri" panose="020F0502020204030204"/>
                <a:cs typeface="Calibri" panose="020F0502020204030204"/>
              </a:rPr>
              <a:t>funksjon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F66A7435-2E59-C8D0-C3D3-3DABF64184E3}"/>
              </a:ext>
            </a:extLst>
          </p:cNvPr>
          <p:cNvSpPr txBox="1"/>
          <p:nvPr/>
        </p:nvSpPr>
        <p:spPr>
          <a:xfrm>
            <a:off x="5821799" y="1394483"/>
            <a:ext cx="1527267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mekanisme</a:t>
            </a:r>
            <a:endParaRPr lang="nb-NO" sz="20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62C9D20-99B5-F9E4-B8C6-508F4F5ABE2D}"/>
              </a:ext>
            </a:extLst>
          </p:cNvPr>
          <p:cNvSpPr txBox="1"/>
          <p:nvPr/>
        </p:nvSpPr>
        <p:spPr>
          <a:xfrm>
            <a:off x="5922885" y="1802355"/>
            <a:ext cx="1325095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materiale</a:t>
            </a:r>
            <a:endParaRPr lang="nb-NO" sz="20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852A59EC-5570-304D-D757-95965D085B13}"/>
              </a:ext>
            </a:extLst>
          </p:cNvPr>
          <p:cNvSpPr txBox="1"/>
          <p:nvPr/>
        </p:nvSpPr>
        <p:spPr>
          <a:xfrm>
            <a:off x="5449266" y="2210227"/>
            <a:ext cx="2272333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materialeigenskap</a:t>
            </a:r>
            <a:endParaRPr lang="nb-NO" sz="20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7BDA166-EE7A-FC68-F2CC-EB81943E09B4}"/>
              </a:ext>
            </a:extLst>
          </p:cNvPr>
          <p:cNvSpPr txBox="1"/>
          <p:nvPr/>
        </p:nvSpPr>
        <p:spPr>
          <a:xfrm>
            <a:off x="5769517" y="2618099"/>
            <a:ext cx="1631831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verkemiddel</a:t>
            </a:r>
            <a:endParaRPr lang="nb-NO" sz="20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859ED3D-F26B-4090-9B8A-55B91B1F18DF}"/>
              </a:ext>
            </a:extLst>
          </p:cNvPr>
          <p:cNvSpPr txBox="1"/>
          <p:nvPr/>
        </p:nvSpPr>
        <p:spPr>
          <a:xfrm>
            <a:off x="6083751" y="3025971"/>
            <a:ext cx="1003362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Calibri" panose="020F0502020204030204"/>
                <a:cs typeface="Calibri" panose="020F0502020204030204"/>
              </a:rPr>
              <a:t>system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1FF6C52A-7922-5395-9DAE-A451BE601797}"/>
              </a:ext>
            </a:extLst>
          </p:cNvPr>
          <p:cNvSpPr txBox="1"/>
          <p:nvPr/>
        </p:nvSpPr>
        <p:spPr>
          <a:xfrm>
            <a:off x="5769517" y="3433843"/>
            <a:ext cx="1631830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brukarbehov</a:t>
            </a:r>
            <a:endParaRPr lang="nb-NO" sz="2000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1D650875-2066-2C2F-E195-AD31128AFC72}"/>
              </a:ext>
            </a:extLst>
          </p:cNvPr>
          <p:cNvSpPr txBox="1"/>
          <p:nvPr/>
        </p:nvSpPr>
        <p:spPr>
          <a:xfrm>
            <a:off x="5524983" y="3841715"/>
            <a:ext cx="2120899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kravspesifikasjon</a:t>
            </a:r>
            <a:endParaRPr lang="nb-NO" sz="2000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62EBBA3C-0207-A5A1-D0F4-EA2B7A3B98EA}"/>
              </a:ext>
            </a:extLst>
          </p:cNvPr>
          <p:cNvSpPr txBox="1"/>
          <p:nvPr/>
        </p:nvSpPr>
        <p:spPr>
          <a:xfrm>
            <a:off x="6083751" y="4249587"/>
            <a:ext cx="1003362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Calibri" panose="020F0502020204030204"/>
                <a:cs typeface="Calibri" panose="020F0502020204030204"/>
              </a:rPr>
              <a:t>kvalitet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0689588-F05A-9981-9CF8-2EB51D5CE177}"/>
              </a:ext>
            </a:extLst>
          </p:cNvPr>
          <p:cNvSpPr txBox="1"/>
          <p:nvPr/>
        </p:nvSpPr>
        <p:spPr>
          <a:xfrm>
            <a:off x="5524983" y="4657459"/>
            <a:ext cx="2120899" cy="400110"/>
          </a:xfrm>
          <a:prstGeom prst="rect">
            <a:avLst/>
          </a:prstGeom>
          <a:solidFill>
            <a:srgbClr val="D7D7D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styring og kontroll</a:t>
            </a:r>
          </a:p>
        </p:txBody>
      </p:sp>
      <p:pic>
        <p:nvPicPr>
          <p:cNvPr id="5" name="Bilde 4" descr="Teknologi&#10;Korleis utviklar vi teknologiske løysingar?&#10;Kva er fordelar og ulemper ved teknologi?">
            <a:extLst>
              <a:ext uri="{FF2B5EF4-FFF2-40B4-BE49-F238E27FC236}">
                <a16:creationId xmlns:a16="http://schemas.microsoft.com/office/drawing/2014/main" id="{1BDE1FF5-0B0A-2F1B-44F0-021C09F32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99" y="2002410"/>
            <a:ext cx="2661129" cy="15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7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96A48AC5-D0F0-C5A0-E616-524665B8B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059281" y="224598"/>
            <a:ext cx="2846718" cy="367625"/>
            <a:chOff x="-1475931" y="303910"/>
            <a:chExt cx="2859985" cy="36933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Utsettelse 4">
              <a:extLst>
                <a:ext uri="{FF2B5EF4-FFF2-40B4-BE49-F238E27FC236}">
                  <a16:creationId xmlns:a16="http://schemas.microsoft.com/office/drawing/2014/main" id="{AAFA2E79-9526-6CC8-1B06-C413AFC8E340}"/>
                </a:ext>
              </a:extLst>
            </p:cNvPr>
            <p:cNvSpPr/>
            <p:nvPr/>
          </p:nvSpPr>
          <p:spPr>
            <a:xfrm>
              <a:off x="1089518" y="303911"/>
              <a:ext cx="294536" cy="36933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400" dirty="0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E9248163-55A6-5EAC-4EE3-DFD4D500741D}"/>
                </a:ext>
              </a:extLst>
            </p:cNvPr>
            <p:cNvSpPr/>
            <p:nvPr/>
          </p:nvSpPr>
          <p:spPr>
            <a:xfrm>
              <a:off x="-1475931" y="303910"/>
              <a:ext cx="2619337" cy="3693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400" dirty="0"/>
            </a:p>
          </p:txBody>
        </p:sp>
      </p:grpSp>
      <p:sp>
        <p:nvSpPr>
          <p:cNvPr id="7" name="Tittel 13">
            <a:extLst>
              <a:ext uri="{FF2B5EF4-FFF2-40B4-BE49-F238E27FC236}">
                <a16:creationId xmlns:a16="http://schemas.microsoft.com/office/drawing/2014/main" id="{350AD193-B626-136D-CEE3-CF643B5B0A87}"/>
              </a:ext>
            </a:extLst>
          </p:cNvPr>
          <p:cNvSpPr txBox="1">
            <a:spLocks/>
          </p:cNvSpPr>
          <p:nvPr/>
        </p:nvSpPr>
        <p:spPr>
          <a:xfrm>
            <a:off x="77450" y="139128"/>
            <a:ext cx="3542446" cy="713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279464" tIns="139732" rIns="279464" bIns="1397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97340">
              <a:lnSpc>
                <a:spcPct val="100000"/>
              </a:lnSpc>
              <a:spcBef>
                <a:spcPts val="0"/>
              </a:spcBef>
              <a:defRPr/>
            </a:pPr>
            <a:r>
              <a:rPr lang="nn-NO" sz="2800" cap="small" dirty="0">
                <a:latin typeface="+mn-lt"/>
                <a:ea typeface="Verdana" panose="020B0604030504040204" pitchFamily="34" charset="0"/>
                <a:cs typeface="+mn-cs"/>
              </a:rPr>
              <a:t>SPØRSMÅLSARKET</a:t>
            </a:r>
            <a:endParaRPr lang="nn-NO" sz="3600" cap="small" dirty="0">
              <a:latin typeface="+mn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ittel 13">
            <a:extLst>
              <a:ext uri="{FF2B5EF4-FFF2-40B4-BE49-F238E27FC236}">
                <a16:creationId xmlns:a16="http://schemas.microsoft.com/office/drawing/2014/main" id="{95A28A59-238B-92D7-37B9-8F335CE80E09}"/>
              </a:ext>
            </a:extLst>
          </p:cNvPr>
          <p:cNvSpPr txBox="1">
            <a:spLocks/>
          </p:cNvSpPr>
          <p:nvPr/>
        </p:nvSpPr>
        <p:spPr>
          <a:xfrm>
            <a:off x="7059281" y="173148"/>
            <a:ext cx="2982869" cy="497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279464" tIns="139732" rIns="279464" bIns="1397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97340">
              <a:lnSpc>
                <a:spcPct val="100000"/>
              </a:lnSpc>
              <a:spcBef>
                <a:spcPts val="0"/>
              </a:spcBef>
              <a:defRPr/>
            </a:pPr>
            <a:r>
              <a:rPr lang="nn-NO" sz="1400" cap="all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rPr>
              <a:t>Store spørsmål i naturfag</a:t>
            </a:r>
          </a:p>
        </p:txBody>
      </p:sp>
      <p:pic>
        <p:nvPicPr>
          <p:cNvPr id="10" name="Bilde 9" descr="Energi&#10;Korleis blir prosesser drivne av energi?&#10;Korleis er energi ein ressurs for samfunnet?  ">
            <a:extLst>
              <a:ext uri="{FF2B5EF4-FFF2-40B4-BE49-F238E27FC236}">
                <a16:creationId xmlns:a16="http://schemas.microsoft.com/office/drawing/2014/main" id="{3F163CE9-726E-BA75-0FA0-678551BA5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154" y="791625"/>
            <a:ext cx="2662634" cy="1547617"/>
          </a:xfrm>
          <a:prstGeom prst="rect">
            <a:avLst/>
          </a:prstGeom>
        </p:spPr>
      </p:pic>
      <p:pic>
        <p:nvPicPr>
          <p:cNvPr id="13" name="Bilde 12" descr="Jorda og universet&#10;Korleis har universet og jorda utvikla seg?&#10;Korleis påverkar menneskeleg aktivitet &#10;jorda?">
            <a:extLst>
              <a:ext uri="{FF2B5EF4-FFF2-40B4-BE49-F238E27FC236}">
                <a16:creationId xmlns:a16="http://schemas.microsoft.com/office/drawing/2014/main" id="{9CF4C7C4-B26F-3FD3-92CE-8AAE7E820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94" y="1588714"/>
            <a:ext cx="2662193" cy="1549635"/>
          </a:xfrm>
          <a:prstGeom prst="rect">
            <a:avLst/>
          </a:prstGeom>
        </p:spPr>
      </p:pic>
      <p:pic>
        <p:nvPicPr>
          <p:cNvPr id="12" name="Bilde 11" descr="Stoff&#10;Korleis er alt i og rundt oss bygd opp? &#10;Korleis påverkar stoff og kjemiske reaksjonar vår kvardag?">
            <a:extLst>
              <a:ext uri="{FF2B5EF4-FFF2-40B4-BE49-F238E27FC236}">
                <a16:creationId xmlns:a16="http://schemas.microsoft.com/office/drawing/2014/main" id="{911EA7D3-5B5D-4D52-9DA7-12C0119C5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485" y="1588714"/>
            <a:ext cx="2661243" cy="1549082"/>
          </a:xfrm>
          <a:prstGeom prst="rect">
            <a:avLst/>
          </a:prstGeom>
        </p:spPr>
      </p:pic>
      <p:pic>
        <p:nvPicPr>
          <p:cNvPr id="11" name="Bilde 10" descr="Livet på jorda&#10;Korleis har det mangfaldige livet på jorda utvikla seg?&#10;Korleis kan vi både bruke og ta vare på naturen?">
            <a:extLst>
              <a:ext uri="{FF2B5EF4-FFF2-40B4-BE49-F238E27FC236}">
                <a16:creationId xmlns:a16="http://schemas.microsoft.com/office/drawing/2014/main" id="{C241229D-4EC6-DAC9-1472-30499E614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912" y="4066103"/>
            <a:ext cx="2660607" cy="1569612"/>
          </a:xfrm>
          <a:prstGeom prst="rect">
            <a:avLst/>
          </a:prstGeom>
        </p:spPr>
      </p:pic>
      <p:pic>
        <p:nvPicPr>
          <p:cNvPr id="15" name="Bilde 14" descr="Kropp og helse&#10;Korleis verkar kroppen?&#10;Korleis tek vi vare på helsa? ">
            <a:extLst>
              <a:ext uri="{FF2B5EF4-FFF2-40B4-BE49-F238E27FC236}">
                <a16:creationId xmlns:a16="http://schemas.microsoft.com/office/drawing/2014/main" id="{5DBED412-EE2A-51EF-3C37-C3A5009E0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374" y="4848788"/>
            <a:ext cx="2662782" cy="1549978"/>
          </a:xfrm>
          <a:prstGeom prst="rect">
            <a:avLst/>
          </a:prstGeom>
        </p:spPr>
      </p:pic>
      <p:pic>
        <p:nvPicPr>
          <p:cNvPr id="16" name="Bilde 15" descr="Teknologi&#10;Korleis utviklar vi teknologiske løysingar?&#10;Kva er fordelar og ulemper ved teknologi?">
            <a:extLst>
              <a:ext uri="{FF2B5EF4-FFF2-40B4-BE49-F238E27FC236}">
                <a16:creationId xmlns:a16="http://schemas.microsoft.com/office/drawing/2014/main" id="{C1D8151D-C1EE-1A52-D4F6-A45BA7A97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542" y="4066103"/>
            <a:ext cx="2661129" cy="1549016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0AE2DE76-A515-A817-9F12-FE74169D6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0265" y="2666470"/>
            <a:ext cx="3991218" cy="18753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n-NO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[skriv inn spørsmål]</a:t>
            </a:r>
          </a:p>
        </p:txBody>
      </p:sp>
    </p:spTree>
    <p:extLst>
      <p:ext uri="{BB962C8B-B14F-4D97-AF65-F5344CB8AC3E}">
        <p14:creationId xmlns:p14="http://schemas.microsoft.com/office/powerpoint/2010/main" val="27366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13221-C35F-17C4-D993-4D39E22F2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597A30D4-74B3-E931-4326-1813F63C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059281" y="224598"/>
            <a:ext cx="2846718" cy="367625"/>
            <a:chOff x="-1475931" y="303910"/>
            <a:chExt cx="2859985" cy="36933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Utsettelse 4">
              <a:extLst>
                <a:ext uri="{FF2B5EF4-FFF2-40B4-BE49-F238E27FC236}">
                  <a16:creationId xmlns:a16="http://schemas.microsoft.com/office/drawing/2014/main" id="{668953DF-68CB-4DDE-0310-536A18BD91FC}"/>
                </a:ext>
              </a:extLst>
            </p:cNvPr>
            <p:cNvSpPr/>
            <p:nvPr/>
          </p:nvSpPr>
          <p:spPr>
            <a:xfrm>
              <a:off x="1089518" y="303911"/>
              <a:ext cx="294536" cy="36933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400" dirty="0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0D5480DC-01A6-54C5-8316-63B62764DA5F}"/>
                </a:ext>
              </a:extLst>
            </p:cNvPr>
            <p:cNvSpPr/>
            <p:nvPr/>
          </p:nvSpPr>
          <p:spPr>
            <a:xfrm>
              <a:off x="-1475931" y="303910"/>
              <a:ext cx="2619337" cy="3693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400" dirty="0"/>
            </a:p>
          </p:txBody>
        </p:sp>
      </p:grpSp>
      <p:sp>
        <p:nvSpPr>
          <p:cNvPr id="7" name="Tittel 13">
            <a:extLst>
              <a:ext uri="{FF2B5EF4-FFF2-40B4-BE49-F238E27FC236}">
                <a16:creationId xmlns:a16="http://schemas.microsoft.com/office/drawing/2014/main" id="{193F812D-6F18-0649-1C40-11B2D945A712}"/>
              </a:ext>
            </a:extLst>
          </p:cNvPr>
          <p:cNvSpPr txBox="1">
            <a:spLocks/>
          </p:cNvSpPr>
          <p:nvPr/>
        </p:nvSpPr>
        <p:spPr>
          <a:xfrm>
            <a:off x="77450" y="139128"/>
            <a:ext cx="3542446" cy="7130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279464" tIns="139732" rIns="279464" bIns="1397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97340">
              <a:lnSpc>
                <a:spcPct val="100000"/>
              </a:lnSpc>
              <a:spcBef>
                <a:spcPts val="0"/>
              </a:spcBef>
              <a:defRPr/>
            </a:pPr>
            <a:r>
              <a:rPr lang="nn-NO" sz="2800" cap="small" dirty="0">
                <a:latin typeface="+mn-lt"/>
                <a:ea typeface="Verdana" panose="020B0604030504040204" pitchFamily="34" charset="0"/>
                <a:cs typeface="+mn-cs"/>
              </a:rPr>
              <a:t>SPØRSMÅLSARKET</a:t>
            </a:r>
            <a:endParaRPr lang="nn-NO" sz="3600" cap="small" dirty="0">
              <a:latin typeface="+mn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ittel 13">
            <a:extLst>
              <a:ext uri="{FF2B5EF4-FFF2-40B4-BE49-F238E27FC236}">
                <a16:creationId xmlns:a16="http://schemas.microsoft.com/office/drawing/2014/main" id="{20706359-980D-A94F-0585-554F948D65C9}"/>
              </a:ext>
            </a:extLst>
          </p:cNvPr>
          <p:cNvSpPr txBox="1">
            <a:spLocks/>
          </p:cNvSpPr>
          <p:nvPr/>
        </p:nvSpPr>
        <p:spPr>
          <a:xfrm>
            <a:off x="7059281" y="173148"/>
            <a:ext cx="2982869" cy="497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279464" tIns="139732" rIns="279464" bIns="1397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97340">
              <a:lnSpc>
                <a:spcPct val="100000"/>
              </a:lnSpc>
              <a:spcBef>
                <a:spcPts val="0"/>
              </a:spcBef>
              <a:defRPr/>
            </a:pPr>
            <a:r>
              <a:rPr lang="nn-NO" sz="1400" cap="all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rPr>
              <a:t>Store spørsmål i naturfag</a:t>
            </a:r>
          </a:p>
        </p:txBody>
      </p:sp>
      <p:pic>
        <p:nvPicPr>
          <p:cNvPr id="10" name="Bilde 9" descr="Energi&#10;Korleis blir prosesser drivne av energi?&#10;Korleis er energi ein ressurs for samfunnet?  ">
            <a:extLst>
              <a:ext uri="{FF2B5EF4-FFF2-40B4-BE49-F238E27FC236}">
                <a16:creationId xmlns:a16="http://schemas.microsoft.com/office/drawing/2014/main" id="{34A71075-3D55-2A59-A6A5-F20105A9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374" y="790616"/>
            <a:ext cx="2662193" cy="1549635"/>
          </a:xfrm>
          <a:prstGeom prst="rect">
            <a:avLst/>
          </a:prstGeom>
        </p:spPr>
      </p:pic>
      <p:pic>
        <p:nvPicPr>
          <p:cNvPr id="13" name="Bilde 12" descr="Jorda og universet&#10;Korleis har universet og jorda utvikla seg?&#10;Korleis påverkar menneskeleg aktivitet &#10;jorda?">
            <a:extLst>
              <a:ext uri="{FF2B5EF4-FFF2-40B4-BE49-F238E27FC236}">
                <a16:creationId xmlns:a16="http://schemas.microsoft.com/office/drawing/2014/main" id="{5B4F4FF0-E3D3-96BD-E788-F87303B31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94" y="1588714"/>
            <a:ext cx="2662193" cy="1549635"/>
          </a:xfrm>
          <a:prstGeom prst="rect">
            <a:avLst/>
          </a:prstGeom>
        </p:spPr>
      </p:pic>
      <p:pic>
        <p:nvPicPr>
          <p:cNvPr id="12" name="Bilde 11" descr="Stoff&#10;Korleis er alt i og rundt oss bygd opp? &#10;Korleis påverkar stoff og kjemiske reaksjonar vår kvardag?">
            <a:extLst>
              <a:ext uri="{FF2B5EF4-FFF2-40B4-BE49-F238E27FC236}">
                <a16:creationId xmlns:a16="http://schemas.microsoft.com/office/drawing/2014/main" id="{5895B480-CECE-214F-8E00-FAB85AC6A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485" y="1588714"/>
            <a:ext cx="2661243" cy="1549082"/>
          </a:xfrm>
          <a:prstGeom prst="rect">
            <a:avLst/>
          </a:prstGeom>
        </p:spPr>
      </p:pic>
      <p:pic>
        <p:nvPicPr>
          <p:cNvPr id="11" name="Bilde 10" descr="Livet på jorda&#10;Korleis har det mangfaldige livet på jorda utvikla seg?&#10;Korleis kan vi både bruke og ta vare på naturen?">
            <a:extLst>
              <a:ext uri="{FF2B5EF4-FFF2-40B4-BE49-F238E27FC236}">
                <a16:creationId xmlns:a16="http://schemas.microsoft.com/office/drawing/2014/main" id="{86EBF68C-C458-56A4-E016-F280D1E35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912" y="4066103"/>
            <a:ext cx="2660607" cy="1569612"/>
          </a:xfrm>
          <a:prstGeom prst="rect">
            <a:avLst/>
          </a:prstGeom>
        </p:spPr>
      </p:pic>
      <p:pic>
        <p:nvPicPr>
          <p:cNvPr id="15" name="Bilde 14" descr="Kropp og helse&#10;Korleis verkar kroppen?&#10;Korleis tek vi vare på helsa? ">
            <a:extLst>
              <a:ext uri="{FF2B5EF4-FFF2-40B4-BE49-F238E27FC236}">
                <a16:creationId xmlns:a16="http://schemas.microsoft.com/office/drawing/2014/main" id="{605B5AFC-72FA-A6A1-E237-A4190025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374" y="4848788"/>
            <a:ext cx="2662782" cy="1549978"/>
          </a:xfrm>
          <a:prstGeom prst="rect">
            <a:avLst/>
          </a:prstGeom>
        </p:spPr>
      </p:pic>
      <p:pic>
        <p:nvPicPr>
          <p:cNvPr id="16" name="Bilde 15" descr="Teknologi&#10;Korleis utviklar vi teknologiske løysingar?&#10;Kva er fordelar og ulemper ved teknologi?">
            <a:extLst>
              <a:ext uri="{FF2B5EF4-FFF2-40B4-BE49-F238E27FC236}">
                <a16:creationId xmlns:a16="http://schemas.microsoft.com/office/drawing/2014/main" id="{8EE123BF-3DD3-8270-373C-D94193EBB2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542" y="4066103"/>
            <a:ext cx="2661129" cy="1549016"/>
          </a:xfrm>
          <a:prstGeom prst="rect">
            <a:avLst/>
          </a:prstGeom>
        </p:spPr>
      </p:pic>
      <p:sp>
        <p:nvSpPr>
          <p:cNvPr id="22" name="Rektangel: brettet hjørne 21">
            <a:extLst>
              <a:ext uri="{FF2B5EF4-FFF2-40B4-BE49-F238E27FC236}">
                <a16:creationId xmlns:a16="http://schemas.microsoft.com/office/drawing/2014/main" id="{78412B8A-0A14-63E4-2BD3-56783CA7F9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141" y="5012782"/>
            <a:ext cx="1115300" cy="121224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endParaRPr lang="nn-N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Rektangel: brettet hjørne 24">
            <a:extLst>
              <a:ext uri="{FF2B5EF4-FFF2-40B4-BE49-F238E27FC236}">
                <a16:creationId xmlns:a16="http://schemas.microsoft.com/office/drawing/2014/main" id="{848AC028-334F-521C-7B13-982F9BDE03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33989" y="5140000"/>
            <a:ext cx="1115300" cy="121224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endParaRPr lang="nn-N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ektangel: brettet hjørne 25">
            <a:extLst>
              <a:ext uri="{FF2B5EF4-FFF2-40B4-BE49-F238E27FC236}">
                <a16:creationId xmlns:a16="http://schemas.microsoft.com/office/drawing/2014/main" id="{90B5D7DC-0B8A-8AD3-2DF0-E15FC2DAC3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34837" y="5267218"/>
            <a:ext cx="1115300" cy="121224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endParaRPr lang="nn-N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ektangel: brettet hjørne 35">
            <a:extLst>
              <a:ext uri="{FF2B5EF4-FFF2-40B4-BE49-F238E27FC236}">
                <a16:creationId xmlns:a16="http://schemas.microsoft.com/office/drawing/2014/main" id="{A83DDD4C-418A-33A5-B374-09B74FA43D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135685" y="5394436"/>
            <a:ext cx="1115300" cy="121224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endParaRPr lang="nn-N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Rektangel: brettet hjørne 36">
            <a:extLst>
              <a:ext uri="{FF2B5EF4-FFF2-40B4-BE49-F238E27FC236}">
                <a16:creationId xmlns:a16="http://schemas.microsoft.com/office/drawing/2014/main" id="{9004A281-9C37-4B65-D2F6-5F4CE038C417}"/>
              </a:ext>
            </a:extLst>
          </p:cNvPr>
          <p:cNvSpPr/>
          <p:nvPr/>
        </p:nvSpPr>
        <p:spPr>
          <a:xfrm>
            <a:off x="1336534" y="5521653"/>
            <a:ext cx="1115300" cy="121224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endParaRPr lang="nn-N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CB833FF-F77D-B80E-3D4C-29B186081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0265" y="2666470"/>
            <a:ext cx="3991218" cy="18753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n-NO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[skriv inn spørsmål]</a:t>
            </a:r>
          </a:p>
        </p:txBody>
      </p:sp>
    </p:spTree>
    <p:extLst>
      <p:ext uri="{BB962C8B-B14F-4D97-AF65-F5344CB8AC3E}">
        <p14:creationId xmlns:p14="http://schemas.microsoft.com/office/powerpoint/2010/main" val="334708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3">
            <a:extLst>
              <a:ext uri="{FF2B5EF4-FFF2-40B4-BE49-F238E27FC236}">
                <a16:creationId xmlns:a16="http://schemas.microsoft.com/office/drawing/2014/main" id="{F20B92B6-BDFC-1066-B467-53082755A56E}"/>
              </a:ext>
            </a:extLst>
          </p:cNvPr>
          <p:cNvSpPr txBox="1">
            <a:spLocks/>
          </p:cNvSpPr>
          <p:nvPr/>
        </p:nvSpPr>
        <p:spPr>
          <a:xfrm>
            <a:off x="2317319" y="412954"/>
            <a:ext cx="5243709" cy="7330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79464" tIns="139732" rIns="279464" bIns="1397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nn-NO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Trekk strekar fr</a:t>
            </a:r>
            <a:r>
              <a:rPr lang="nn-NO" sz="14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</a:t>
            </a:r>
            <a:r>
              <a:rPr lang="nn-NO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dei X spørsmåla de har jobba med og ut til dei overordna spørsmåla for Livet på jorda, Energi og Teknologi.  </a:t>
            </a:r>
          </a:p>
        </p:txBody>
      </p:sp>
      <p:pic>
        <p:nvPicPr>
          <p:cNvPr id="9" name="Bilde 8" descr="Livet på jorda&#10;Korleis har det mangfaldige livet på jorda utvikla seg?&#10;Korleis kan vi både bruke og ta vare på naturen?">
            <a:extLst>
              <a:ext uri="{FF2B5EF4-FFF2-40B4-BE49-F238E27FC236}">
                <a16:creationId xmlns:a16="http://schemas.microsoft.com/office/drawing/2014/main" id="{AB1B3A94-A9A1-190A-A96B-7215B3D26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783" y="2049098"/>
            <a:ext cx="2660607" cy="1569612"/>
          </a:xfrm>
          <a:prstGeom prst="rect">
            <a:avLst/>
          </a:prstGeom>
        </p:spPr>
      </p:pic>
      <p:pic>
        <p:nvPicPr>
          <p:cNvPr id="8" name="Bilde 7" descr="Energi&#10;Korleis blir prosesser drivne av energi?&#10;Korleis er energi ein ressurs for samfunnet?  ">
            <a:extLst>
              <a:ext uri="{FF2B5EF4-FFF2-40B4-BE49-F238E27FC236}">
                <a16:creationId xmlns:a16="http://schemas.microsoft.com/office/drawing/2014/main" id="{31F65A87-C11C-311C-8C8F-D1EB0EB1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1683" y="2060096"/>
            <a:ext cx="2662634" cy="1547617"/>
          </a:xfrm>
          <a:prstGeom prst="rect">
            <a:avLst/>
          </a:prstGeom>
        </p:spPr>
      </p:pic>
      <p:pic>
        <p:nvPicPr>
          <p:cNvPr id="10" name="Bilde 9" descr="Teknologi&#10;Korleis utviklar vi teknologiske løysingar?&#10;Kva er fordelar og ulemper ved teknologi?">
            <a:extLst>
              <a:ext uri="{FF2B5EF4-FFF2-40B4-BE49-F238E27FC236}">
                <a16:creationId xmlns:a16="http://schemas.microsoft.com/office/drawing/2014/main" id="{CCF48203-2A9E-7302-36D3-7B5088A72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348" y="2069694"/>
            <a:ext cx="2661129" cy="154901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D03C4EF-1634-C31E-855C-55B26F983F11}"/>
              </a:ext>
            </a:extLst>
          </p:cNvPr>
          <p:cNvSpPr/>
          <p:nvPr/>
        </p:nvSpPr>
        <p:spPr>
          <a:xfrm>
            <a:off x="248573" y="4788535"/>
            <a:ext cx="1866812" cy="168718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n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Spørsmål 1 …?</a:t>
            </a:r>
            <a:endParaRPr lang="nn-NO" sz="1400" dirty="0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8CC2F9A-6C1F-C330-AE9D-FD88B669A5CE}"/>
              </a:ext>
            </a:extLst>
          </p:cNvPr>
          <p:cNvSpPr/>
          <p:nvPr/>
        </p:nvSpPr>
        <p:spPr>
          <a:xfrm>
            <a:off x="2753370" y="4788535"/>
            <a:ext cx="1866812" cy="168718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n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Spørsmål 2 …</a:t>
            </a:r>
            <a:r>
              <a:rPr lang="nn-NO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nn-NO" sz="1400" dirty="0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720FC64-A15C-7879-15A6-C3A25CF457BD}"/>
              </a:ext>
            </a:extLst>
          </p:cNvPr>
          <p:cNvSpPr/>
          <p:nvPr/>
        </p:nvSpPr>
        <p:spPr>
          <a:xfrm>
            <a:off x="5258167" y="4788535"/>
            <a:ext cx="1866812" cy="168718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n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Spørsmål 3 …?</a:t>
            </a:r>
            <a:endParaRPr lang="nn-NO" sz="1400" dirty="0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07DB01A-CAA7-18FE-B52F-8F5F553AB955}"/>
              </a:ext>
            </a:extLst>
          </p:cNvPr>
          <p:cNvSpPr/>
          <p:nvPr/>
        </p:nvSpPr>
        <p:spPr>
          <a:xfrm>
            <a:off x="7762963" y="4788535"/>
            <a:ext cx="1866812" cy="168718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n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Spørsmål 4 …?</a:t>
            </a:r>
            <a:endParaRPr lang="nn-NO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0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405F878-7359-8871-23E3-2EACB1DEF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629699" y="170868"/>
            <a:ext cx="2662634" cy="134575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6A116AC-06CC-257B-7F21-A93DA425029E}"/>
              </a:ext>
            </a:extLst>
          </p:cNvPr>
          <p:cNvSpPr txBox="1"/>
          <p:nvPr/>
        </p:nvSpPr>
        <p:spPr>
          <a:xfrm>
            <a:off x="5668369" y="170867"/>
            <a:ext cx="1888129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+mn-lt"/>
                <a:cs typeface="Arial"/>
              </a:rPr>
              <a:t>energibevaring</a:t>
            </a:r>
            <a:endParaRPr lang="nb-NO" sz="2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28049F4-36D3-E3DC-DCCE-BFB01683518E}"/>
              </a:ext>
            </a:extLst>
          </p:cNvPr>
          <p:cNvSpPr txBox="1"/>
          <p:nvPr/>
        </p:nvSpPr>
        <p:spPr>
          <a:xfrm>
            <a:off x="5619051" y="578739"/>
            <a:ext cx="1986765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Arial"/>
              </a:rPr>
              <a:t>energioverføring</a:t>
            </a:r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F7A062C-4019-8A28-712B-0D47E8D33131}"/>
              </a:ext>
            </a:extLst>
          </p:cNvPr>
          <p:cNvSpPr txBox="1"/>
          <p:nvPr/>
        </p:nvSpPr>
        <p:spPr>
          <a:xfrm>
            <a:off x="5549835" y="986611"/>
            <a:ext cx="2125196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+mn-lt"/>
                <a:cs typeface="Arial"/>
              </a:rPr>
              <a:t>energiomdanning</a:t>
            </a:r>
            <a:endParaRPr lang="nn-NO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DEE471A-FECD-1A50-328B-DB886C951F81}"/>
              </a:ext>
            </a:extLst>
          </p:cNvPr>
          <p:cNvSpPr txBox="1"/>
          <p:nvPr/>
        </p:nvSpPr>
        <p:spPr>
          <a:xfrm>
            <a:off x="5848799" y="5481670"/>
            <a:ext cx="1527268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+mn-lt"/>
                <a:cs typeface="Arial"/>
              </a:rPr>
              <a:t>energikjelde</a:t>
            </a:r>
            <a:endParaRPr lang="nb-NO" sz="2000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08ADF12-3B86-09A7-8B54-EBE1AF1B499D}"/>
              </a:ext>
            </a:extLst>
          </p:cNvPr>
          <p:cNvSpPr txBox="1"/>
          <p:nvPr/>
        </p:nvSpPr>
        <p:spPr>
          <a:xfrm>
            <a:off x="5883301" y="5889542"/>
            <a:ext cx="1458265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 err="1">
                <a:ea typeface="+mn-lt"/>
                <a:cs typeface="Arial"/>
              </a:rPr>
              <a:t>energikjede</a:t>
            </a:r>
            <a:endParaRPr lang="nb-NO" sz="2000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7296CFA-F977-4430-7EC1-6D5986F24F2F}"/>
              </a:ext>
            </a:extLst>
          </p:cNvPr>
          <p:cNvSpPr txBox="1"/>
          <p:nvPr/>
        </p:nvSpPr>
        <p:spPr>
          <a:xfrm>
            <a:off x="5619051" y="1394483"/>
            <a:ext cx="1986765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potensiell energi</a:t>
            </a:r>
            <a:endParaRPr lang="nb-NO" sz="20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E69AD607-BC56-EED7-E991-47667589B1B4}"/>
              </a:ext>
            </a:extLst>
          </p:cNvPr>
          <p:cNvSpPr txBox="1"/>
          <p:nvPr/>
        </p:nvSpPr>
        <p:spPr>
          <a:xfrm>
            <a:off x="5759567" y="1802355"/>
            <a:ext cx="1705733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kinetisk energi</a:t>
            </a:r>
            <a:endParaRPr lang="nb-NO" sz="20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1350139B-3347-3A1E-3F6A-E613CB59E671}"/>
              </a:ext>
            </a:extLst>
          </p:cNvPr>
          <p:cNvSpPr txBox="1"/>
          <p:nvPr/>
        </p:nvSpPr>
        <p:spPr>
          <a:xfrm>
            <a:off x="5759567" y="2210227"/>
            <a:ext cx="1705733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termisk energi</a:t>
            </a:r>
            <a:endParaRPr lang="nb-NO" sz="20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DDD5B0B-52D6-75BD-1D88-FB820EDF3CB2}"/>
              </a:ext>
            </a:extLst>
          </p:cNvPr>
          <p:cNvSpPr txBox="1"/>
          <p:nvPr/>
        </p:nvSpPr>
        <p:spPr>
          <a:xfrm>
            <a:off x="5759566" y="2618099"/>
            <a:ext cx="1705734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kjemisk energi</a:t>
            </a:r>
            <a:endParaRPr lang="nb-NO" sz="20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17DE84CB-6B40-FE08-6962-B965A29F4FD4}"/>
              </a:ext>
            </a:extLst>
          </p:cNvPr>
          <p:cNvSpPr txBox="1"/>
          <p:nvPr/>
        </p:nvSpPr>
        <p:spPr>
          <a:xfrm>
            <a:off x="5691652" y="3025971"/>
            <a:ext cx="1841562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Calibri" panose="020F0502020204030204"/>
                <a:cs typeface="Calibri" panose="020F0502020204030204"/>
              </a:rPr>
              <a:t>elektrisk energi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74CF225C-BBAD-FF1B-CD9C-5D123CF00A05}"/>
              </a:ext>
            </a:extLst>
          </p:cNvPr>
          <p:cNvSpPr txBox="1"/>
          <p:nvPr/>
        </p:nvSpPr>
        <p:spPr>
          <a:xfrm>
            <a:off x="5759567" y="3433843"/>
            <a:ext cx="1705733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+mn-lt"/>
                <a:cs typeface="Arial"/>
              </a:rPr>
              <a:t>energikvalitet</a:t>
            </a:r>
            <a:endParaRPr lang="nb-NO" sz="2000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E41EFB8-1C56-D21A-62A8-AF1459C476CA}"/>
              </a:ext>
            </a:extLst>
          </p:cNvPr>
          <p:cNvSpPr txBox="1"/>
          <p:nvPr/>
        </p:nvSpPr>
        <p:spPr>
          <a:xfrm>
            <a:off x="6165785" y="3841715"/>
            <a:ext cx="893296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+mn-lt"/>
                <a:cs typeface="Arial"/>
              </a:rPr>
              <a:t>arbeid</a:t>
            </a:r>
            <a:endParaRPr lang="nb-NO" sz="2000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365B5654-B693-250B-DDBA-05408FBEECBD}"/>
              </a:ext>
            </a:extLst>
          </p:cNvPr>
          <p:cNvSpPr txBox="1"/>
          <p:nvPr/>
        </p:nvSpPr>
        <p:spPr>
          <a:xfrm>
            <a:off x="6165785" y="4249587"/>
            <a:ext cx="893297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+mn-lt"/>
                <a:cs typeface="Arial"/>
              </a:rPr>
              <a:t>varme</a:t>
            </a:r>
            <a:endParaRPr lang="nn-NO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010F6071-2CBE-A9C6-B2FC-145537F106C4}"/>
              </a:ext>
            </a:extLst>
          </p:cNvPr>
          <p:cNvSpPr txBox="1"/>
          <p:nvPr/>
        </p:nvSpPr>
        <p:spPr>
          <a:xfrm>
            <a:off x="6121335" y="4657459"/>
            <a:ext cx="982196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stråling</a:t>
            </a:r>
            <a:endParaRPr lang="nb-NO" sz="2000" dirty="0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89C0381D-BCCF-FE70-3F57-222C1889FA77}"/>
              </a:ext>
            </a:extLst>
          </p:cNvPr>
          <p:cNvSpPr txBox="1"/>
          <p:nvPr/>
        </p:nvSpPr>
        <p:spPr>
          <a:xfrm>
            <a:off x="5860985" y="5065331"/>
            <a:ext cx="1502896" cy="400110"/>
          </a:xfrm>
          <a:prstGeom prst="rect">
            <a:avLst/>
          </a:prstGeom>
          <a:solidFill>
            <a:srgbClr val="DAC2EC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+mn-lt"/>
                <a:cs typeface="Arial"/>
              </a:rPr>
              <a:t>energiberar</a:t>
            </a:r>
            <a:endParaRPr lang="nb-NO" sz="2000" dirty="0"/>
          </a:p>
        </p:txBody>
      </p:sp>
      <p:pic>
        <p:nvPicPr>
          <p:cNvPr id="37" name="Bilde 36" descr="Energi&#10;Korleis blir prosesser drivne av energi?&#10;Korleis er energi ein ressurs for samfunnet?  ">
            <a:extLst>
              <a:ext uri="{FF2B5EF4-FFF2-40B4-BE49-F238E27FC236}">
                <a16:creationId xmlns:a16="http://schemas.microsoft.com/office/drawing/2014/main" id="{B2F4F832-A2FC-2B81-E05C-668267609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99" y="2002410"/>
            <a:ext cx="2662634" cy="15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8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5215-4185-8232-BC02-881C31563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toff">
            <a:extLst>
              <a:ext uri="{FF2B5EF4-FFF2-40B4-BE49-F238E27FC236}">
                <a16:creationId xmlns:a16="http://schemas.microsoft.com/office/drawing/2014/main" id="{88A7031B-0EC7-532B-C267-CCF375430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629699" y="170867"/>
            <a:ext cx="2661243" cy="134504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07E2811-54FC-06C7-1097-659833976BD9}"/>
              </a:ext>
            </a:extLst>
          </p:cNvPr>
          <p:cNvSpPr txBox="1"/>
          <p:nvPr/>
        </p:nvSpPr>
        <p:spPr>
          <a:xfrm>
            <a:off x="6278296" y="170867"/>
            <a:ext cx="694329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stoff</a:t>
            </a:r>
            <a:endParaRPr lang="nb-NO" sz="2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D9289FA-5BBD-A73F-3C11-FEF367B214B7}"/>
              </a:ext>
            </a:extLst>
          </p:cNvPr>
          <p:cNvSpPr txBox="1"/>
          <p:nvPr/>
        </p:nvSpPr>
        <p:spPr>
          <a:xfrm>
            <a:off x="5951060" y="578739"/>
            <a:ext cx="1348801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grunnstoff</a:t>
            </a:r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DA1157D-A98A-B868-387E-E511B2D28E1B}"/>
              </a:ext>
            </a:extLst>
          </p:cNvPr>
          <p:cNvSpPr txBox="1"/>
          <p:nvPr/>
        </p:nvSpPr>
        <p:spPr>
          <a:xfrm>
            <a:off x="5434560" y="986611"/>
            <a:ext cx="2381801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Calibri" panose="020F0502020204030204"/>
                <a:cs typeface="Calibri" panose="020F0502020204030204"/>
              </a:rPr>
              <a:t>kjemisk sambinding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457093D-EC6F-ACBF-A4E9-AB616976ECBD}"/>
              </a:ext>
            </a:extLst>
          </p:cNvPr>
          <p:cNvSpPr txBox="1"/>
          <p:nvPr/>
        </p:nvSpPr>
        <p:spPr>
          <a:xfrm>
            <a:off x="5951060" y="5481995"/>
            <a:ext cx="1348801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eigenskap</a:t>
            </a:r>
            <a:endParaRPr lang="nb-NO" sz="2000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B48E998-5067-2C82-49F8-225C9BBA8066}"/>
              </a:ext>
            </a:extLst>
          </p:cNvPr>
          <p:cNvSpPr txBox="1"/>
          <p:nvPr/>
        </p:nvSpPr>
        <p:spPr>
          <a:xfrm>
            <a:off x="6020063" y="5889867"/>
            <a:ext cx="1210795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partikkel</a:t>
            </a:r>
            <a:endParaRPr lang="nb-NO" sz="2000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8EBA68D-805F-5D25-32F0-06D99DF1DF1F}"/>
              </a:ext>
            </a:extLst>
          </p:cNvPr>
          <p:cNvSpPr txBox="1"/>
          <p:nvPr/>
        </p:nvSpPr>
        <p:spPr>
          <a:xfrm>
            <a:off x="6227496" y="6297734"/>
            <a:ext cx="795928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atom</a:t>
            </a:r>
            <a:endParaRPr lang="nb-NO" sz="2000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35FDBC7F-DA28-5113-FBEA-60388B7CFDAF}"/>
              </a:ext>
            </a:extLst>
          </p:cNvPr>
          <p:cNvSpPr txBox="1"/>
          <p:nvPr/>
        </p:nvSpPr>
        <p:spPr>
          <a:xfrm>
            <a:off x="6079329" y="1394483"/>
            <a:ext cx="1092262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molekyl</a:t>
            </a:r>
            <a:endParaRPr lang="nb-NO" sz="20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1B69056-8C02-CB54-5692-A257B6A725B1}"/>
              </a:ext>
            </a:extLst>
          </p:cNvPr>
          <p:cNvSpPr txBox="1"/>
          <p:nvPr/>
        </p:nvSpPr>
        <p:spPr>
          <a:xfrm>
            <a:off x="6079329" y="1802355"/>
            <a:ext cx="1092263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elektron</a:t>
            </a:r>
            <a:endParaRPr lang="nb-NO" sz="20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BBE76D58-169E-7AB3-7F2B-46A3D0EB768F}"/>
              </a:ext>
            </a:extLst>
          </p:cNvPr>
          <p:cNvSpPr txBox="1"/>
          <p:nvPr/>
        </p:nvSpPr>
        <p:spPr>
          <a:xfrm>
            <a:off x="6278297" y="2210227"/>
            <a:ext cx="694327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fase</a:t>
            </a:r>
            <a:endParaRPr lang="nb-NO" sz="20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FE5E68E-E715-881E-BA5E-48F0B4F5C874}"/>
              </a:ext>
            </a:extLst>
          </p:cNvPr>
          <p:cNvSpPr txBox="1"/>
          <p:nvPr/>
        </p:nvSpPr>
        <p:spPr>
          <a:xfrm>
            <a:off x="5772594" y="2618099"/>
            <a:ext cx="1705733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faseovergang</a:t>
            </a:r>
            <a:endParaRPr lang="nb-NO" sz="20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EA8AC65-1FC8-31FA-37F2-84A9E7E0243D}"/>
              </a:ext>
            </a:extLst>
          </p:cNvPr>
          <p:cNvSpPr txBox="1"/>
          <p:nvPr/>
        </p:nvSpPr>
        <p:spPr>
          <a:xfrm>
            <a:off x="6020063" y="3025971"/>
            <a:ext cx="1210795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Calibri" panose="020F0502020204030204"/>
                <a:cs typeface="Calibri" panose="020F0502020204030204"/>
              </a:rPr>
              <a:t>fast stoff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D5B75591-8BBF-4C63-5509-ABF3190456D0}"/>
              </a:ext>
            </a:extLst>
          </p:cNvPr>
          <p:cNvSpPr txBox="1"/>
          <p:nvPr/>
        </p:nvSpPr>
        <p:spPr>
          <a:xfrm>
            <a:off x="6168229" y="3433843"/>
            <a:ext cx="914462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væske</a:t>
            </a:r>
            <a:endParaRPr lang="nb-NO" sz="2000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E06FFDC6-8413-4FB8-D63B-CBA80BFC92FA}"/>
              </a:ext>
            </a:extLst>
          </p:cNvPr>
          <p:cNvSpPr txBox="1"/>
          <p:nvPr/>
        </p:nvSpPr>
        <p:spPr>
          <a:xfrm>
            <a:off x="6278296" y="3841715"/>
            <a:ext cx="694328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gass</a:t>
            </a:r>
            <a:endParaRPr lang="nb-NO" sz="2000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19C1969B-E82B-2554-7CE2-88E494E50D2B}"/>
              </a:ext>
            </a:extLst>
          </p:cNvPr>
          <p:cNvSpPr txBox="1"/>
          <p:nvPr/>
        </p:nvSpPr>
        <p:spPr>
          <a:xfrm>
            <a:off x="5605196" y="4249587"/>
            <a:ext cx="2040528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Calibri" panose="020F0502020204030204"/>
                <a:cs typeface="Calibri" panose="020F0502020204030204"/>
              </a:rPr>
              <a:t>kjemisk reaksjon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DB9329B3-DC8F-EE0A-C884-EBED65F7819D}"/>
              </a:ext>
            </a:extLst>
          </p:cNvPr>
          <p:cNvSpPr txBox="1"/>
          <p:nvPr/>
        </p:nvSpPr>
        <p:spPr>
          <a:xfrm>
            <a:off x="5846496" y="4657459"/>
            <a:ext cx="1557928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utgangsstoff</a:t>
            </a:r>
            <a:endParaRPr lang="nb-NO" sz="2000" dirty="0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4C2DBFD5-2CED-14A9-2AED-23003E5BB52F}"/>
              </a:ext>
            </a:extLst>
          </p:cNvPr>
          <p:cNvSpPr txBox="1"/>
          <p:nvPr/>
        </p:nvSpPr>
        <p:spPr>
          <a:xfrm>
            <a:off x="6079329" y="5065331"/>
            <a:ext cx="1092263" cy="400110"/>
          </a:xfrm>
          <a:prstGeom prst="rect">
            <a:avLst/>
          </a:prstGeom>
          <a:solidFill>
            <a:srgbClr val="FF9F9F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produkt</a:t>
            </a:r>
            <a:endParaRPr lang="nb-NO" sz="2000" dirty="0"/>
          </a:p>
        </p:txBody>
      </p:sp>
      <p:pic>
        <p:nvPicPr>
          <p:cNvPr id="39" name="Bilde 38" descr="Stoff&#10;Korleis er alt i og rundt oss bygd opp? &#10;Korleis påverkar stoff og kjemiske reaksjonar vår kvardag?">
            <a:extLst>
              <a:ext uri="{FF2B5EF4-FFF2-40B4-BE49-F238E27FC236}">
                <a16:creationId xmlns:a16="http://schemas.microsoft.com/office/drawing/2014/main" id="{D181983B-054A-D62A-4EA2-5FEE5EF98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99" y="2002410"/>
            <a:ext cx="2661243" cy="15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6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CB04A-CA48-201A-01AA-B74877215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A26261F-D5ED-556D-F023-04E557273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629699" y="170868"/>
            <a:ext cx="2660607" cy="134472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B62EB69-A934-7C8D-C34A-511876C7B86B}"/>
              </a:ext>
            </a:extLst>
          </p:cNvPr>
          <p:cNvSpPr txBox="1"/>
          <p:nvPr/>
        </p:nvSpPr>
        <p:spPr>
          <a:xfrm>
            <a:off x="6256804" y="170867"/>
            <a:ext cx="745128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celle</a:t>
            </a:r>
            <a:endParaRPr lang="nb-NO" sz="2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6D0BC32-2589-F2CB-7156-93DFCAC5D7C2}"/>
              </a:ext>
            </a:extLst>
          </p:cNvPr>
          <p:cNvSpPr txBox="1"/>
          <p:nvPr/>
        </p:nvSpPr>
        <p:spPr>
          <a:xfrm>
            <a:off x="5954968" y="578739"/>
            <a:ext cx="1348801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organisme</a:t>
            </a:r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22203F7-F20A-CA61-D809-5E5792CC65F6}"/>
              </a:ext>
            </a:extLst>
          </p:cNvPr>
          <p:cNvSpPr txBox="1"/>
          <p:nvPr/>
        </p:nvSpPr>
        <p:spPr>
          <a:xfrm>
            <a:off x="6345703" y="986611"/>
            <a:ext cx="567330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Calibri" panose="020F0502020204030204"/>
                <a:cs typeface="Calibri" panose="020F0502020204030204"/>
              </a:rPr>
              <a:t>art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93E879A-694D-03C1-B487-C59B0E703776}"/>
              </a:ext>
            </a:extLst>
          </p:cNvPr>
          <p:cNvSpPr txBox="1"/>
          <p:nvPr/>
        </p:nvSpPr>
        <p:spPr>
          <a:xfrm>
            <a:off x="5895369" y="5481670"/>
            <a:ext cx="1467999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fotosyntese</a:t>
            </a:r>
            <a:endParaRPr lang="nb-NO" sz="2000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2CB7B31-C983-2390-6762-1CAE32AF478D}"/>
              </a:ext>
            </a:extLst>
          </p:cNvPr>
          <p:cNvSpPr txBox="1"/>
          <p:nvPr/>
        </p:nvSpPr>
        <p:spPr>
          <a:xfrm>
            <a:off x="5895369" y="5889542"/>
            <a:ext cx="1467999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celleanding</a:t>
            </a:r>
            <a:endParaRPr lang="nb-NO" sz="2000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4FA0CD0-7788-321F-D890-1749F7E088CF}"/>
              </a:ext>
            </a:extLst>
          </p:cNvPr>
          <p:cNvSpPr txBox="1"/>
          <p:nvPr/>
        </p:nvSpPr>
        <p:spPr>
          <a:xfrm>
            <a:off x="5929869" y="1394483"/>
            <a:ext cx="1398998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økosystem</a:t>
            </a:r>
            <a:endParaRPr lang="nb-NO" sz="20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BE54D9C-B758-F515-095A-A4808C84BCEC}"/>
              </a:ext>
            </a:extLst>
          </p:cNvPr>
          <p:cNvSpPr txBox="1"/>
          <p:nvPr/>
        </p:nvSpPr>
        <p:spPr>
          <a:xfrm>
            <a:off x="6083237" y="1802355"/>
            <a:ext cx="1092263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kretsløp</a:t>
            </a:r>
            <a:endParaRPr lang="nb-NO" sz="20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D058DA6B-258A-66E9-3196-76C1779F4834}"/>
              </a:ext>
            </a:extLst>
          </p:cNvPr>
          <p:cNvSpPr txBox="1"/>
          <p:nvPr/>
        </p:nvSpPr>
        <p:spPr>
          <a:xfrm>
            <a:off x="5714937" y="2210222"/>
            <a:ext cx="1828862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naturmangfald</a:t>
            </a:r>
            <a:endParaRPr lang="nb-NO" sz="20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F8C531AC-DBA0-B921-772C-DAE9A0687481}"/>
              </a:ext>
            </a:extLst>
          </p:cNvPr>
          <p:cNvSpPr txBox="1"/>
          <p:nvPr/>
        </p:nvSpPr>
        <p:spPr>
          <a:xfrm>
            <a:off x="6003953" y="2618099"/>
            <a:ext cx="1250831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naturtype</a:t>
            </a:r>
            <a:endParaRPr lang="nb-NO" sz="20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1B733A05-FE01-D1A9-A22C-35AFEEE4C6E2}"/>
              </a:ext>
            </a:extLst>
          </p:cNvPr>
          <p:cNvSpPr txBox="1"/>
          <p:nvPr/>
        </p:nvSpPr>
        <p:spPr>
          <a:xfrm>
            <a:off x="6003953" y="3025971"/>
            <a:ext cx="1250831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Calibri" panose="020F0502020204030204"/>
                <a:cs typeface="Calibri" panose="020F0502020204030204"/>
              </a:rPr>
              <a:t>evolusjon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7E3DCECD-A833-FB36-7EBF-A8D5D14170E0}"/>
              </a:ext>
            </a:extLst>
          </p:cNvPr>
          <p:cNvSpPr txBox="1"/>
          <p:nvPr/>
        </p:nvSpPr>
        <p:spPr>
          <a:xfrm>
            <a:off x="5783851" y="3433843"/>
            <a:ext cx="1691034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naturleg utval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299FCE5E-142E-5CBF-A818-44B008B5DEF4}"/>
              </a:ext>
            </a:extLst>
          </p:cNvPr>
          <p:cNvSpPr txBox="1"/>
          <p:nvPr/>
        </p:nvSpPr>
        <p:spPr>
          <a:xfrm>
            <a:off x="6003953" y="3841715"/>
            <a:ext cx="1250831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tilpassing</a:t>
            </a:r>
            <a:endParaRPr lang="nb-NO" sz="2000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D4641796-8D48-B55E-030D-2FF9DCBD28B1}"/>
              </a:ext>
            </a:extLst>
          </p:cNvPr>
          <p:cNvSpPr txBox="1"/>
          <p:nvPr/>
        </p:nvSpPr>
        <p:spPr>
          <a:xfrm>
            <a:off x="5796519" y="4249587"/>
            <a:ext cx="1665698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Calibri" panose="020F0502020204030204"/>
                <a:cs typeface="Calibri" panose="020F0502020204030204"/>
              </a:rPr>
              <a:t>reproduksjon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1588B0D-FC62-8BFC-4BE2-15F8D662A4E2}"/>
              </a:ext>
            </a:extLst>
          </p:cNvPr>
          <p:cNvSpPr txBox="1"/>
          <p:nvPr/>
        </p:nvSpPr>
        <p:spPr>
          <a:xfrm>
            <a:off x="6349969" y="4657459"/>
            <a:ext cx="558798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arv</a:t>
            </a:r>
            <a:endParaRPr lang="nb-NO" sz="2000" dirty="0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B75EF9-95FA-24DF-B7EE-5FCF4A486CA4}"/>
              </a:ext>
            </a:extLst>
          </p:cNvPr>
          <p:cNvSpPr txBox="1"/>
          <p:nvPr/>
        </p:nvSpPr>
        <p:spPr>
          <a:xfrm>
            <a:off x="6290702" y="5065331"/>
            <a:ext cx="677332" cy="400110"/>
          </a:xfrm>
          <a:prstGeom prst="rect">
            <a:avLst/>
          </a:prstGeom>
          <a:solidFill>
            <a:srgbClr val="CDE4BE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cs typeface="Calibri" panose="020F0502020204030204"/>
              </a:rPr>
              <a:t>gen</a:t>
            </a:r>
            <a:endParaRPr lang="nb-NO" sz="2000" dirty="0"/>
          </a:p>
        </p:txBody>
      </p:sp>
      <p:pic>
        <p:nvPicPr>
          <p:cNvPr id="40" name="Bilde 39" descr="Livet på jorda&#10;Korleis har det mangfaldige livet på jorda utvikla seg?&#10;Korleis kan vi både bruke og ta vare på naturen?">
            <a:extLst>
              <a:ext uri="{FF2B5EF4-FFF2-40B4-BE49-F238E27FC236}">
                <a16:creationId xmlns:a16="http://schemas.microsoft.com/office/drawing/2014/main" id="{A0AB91A2-C3CF-C9A0-DEE5-B02BC55CE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98" y="2002410"/>
            <a:ext cx="2660607" cy="1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81402-FB02-90B4-24A6-3BF5B701A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7225504-57FF-F175-3E51-A59CDAC49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629699" y="170867"/>
            <a:ext cx="2662193" cy="134552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4E1827C-552E-3FCA-2959-A894AC303F37}"/>
              </a:ext>
            </a:extLst>
          </p:cNvPr>
          <p:cNvSpPr txBox="1"/>
          <p:nvPr/>
        </p:nvSpPr>
        <p:spPr>
          <a:xfrm>
            <a:off x="6011302" y="170867"/>
            <a:ext cx="1126128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 err="1">
                <a:ea typeface="Calibri" panose="020F0502020204030204"/>
                <a:cs typeface="Calibri" panose="020F0502020204030204"/>
              </a:rPr>
              <a:t>big</a:t>
            </a:r>
            <a:r>
              <a:rPr lang="nn-NO" sz="2000" dirty="0">
                <a:ea typeface="Calibri" panose="020F0502020204030204"/>
                <a:cs typeface="Calibri" panose="020F0502020204030204"/>
              </a:rPr>
              <a:t> bang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9B41B35-A92A-D60C-1BD5-F6362F0B1B78}"/>
              </a:ext>
            </a:extLst>
          </p:cNvPr>
          <p:cNvSpPr txBox="1"/>
          <p:nvPr/>
        </p:nvSpPr>
        <p:spPr>
          <a:xfrm>
            <a:off x="6063584" y="578739"/>
            <a:ext cx="1021565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galakse</a:t>
            </a:r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60E9383-BEC6-6123-CEF0-A9C307CFAB06}"/>
              </a:ext>
            </a:extLst>
          </p:cNvPr>
          <p:cNvSpPr txBox="1"/>
          <p:nvPr/>
        </p:nvSpPr>
        <p:spPr>
          <a:xfrm>
            <a:off x="5884333" y="986611"/>
            <a:ext cx="1380066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Calibri" panose="020F0502020204030204"/>
                <a:cs typeface="Calibri" panose="020F0502020204030204"/>
              </a:rPr>
              <a:t>solsystem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9F61617-F0D8-F1AD-E82E-9D668778A4BC}"/>
              </a:ext>
            </a:extLst>
          </p:cNvPr>
          <p:cNvSpPr txBox="1"/>
          <p:nvPr/>
        </p:nvSpPr>
        <p:spPr>
          <a:xfrm>
            <a:off x="6160982" y="5473203"/>
            <a:ext cx="826769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klima</a:t>
            </a:r>
            <a:endParaRPr lang="nb-NO" sz="2000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1C39011-B34D-3B88-EB2A-2F3BDFBB5042}"/>
              </a:ext>
            </a:extLst>
          </p:cNvPr>
          <p:cNvSpPr txBox="1"/>
          <p:nvPr/>
        </p:nvSpPr>
        <p:spPr>
          <a:xfrm>
            <a:off x="6309783" y="5881075"/>
            <a:ext cx="529166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ver</a:t>
            </a:r>
            <a:endParaRPr lang="nb-NO" sz="2000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9BF8452-1ED8-8E64-6076-2CC34B27949A}"/>
              </a:ext>
            </a:extLst>
          </p:cNvPr>
          <p:cNvSpPr txBox="1"/>
          <p:nvPr/>
        </p:nvSpPr>
        <p:spPr>
          <a:xfrm>
            <a:off x="6102319" y="1394483"/>
            <a:ext cx="944095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stjerne</a:t>
            </a:r>
            <a:endParaRPr lang="nb-NO" sz="20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AE75995A-250A-F866-6E60-CF1A6C9E5FD8}"/>
              </a:ext>
            </a:extLst>
          </p:cNvPr>
          <p:cNvSpPr txBox="1"/>
          <p:nvPr/>
        </p:nvSpPr>
        <p:spPr>
          <a:xfrm>
            <a:off x="6102319" y="1802355"/>
            <a:ext cx="944095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planet</a:t>
            </a:r>
            <a:endParaRPr lang="nb-NO" sz="20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5EBE282-E8AB-4307-0142-EF50789B4498}"/>
              </a:ext>
            </a:extLst>
          </p:cNvPr>
          <p:cNvSpPr txBox="1"/>
          <p:nvPr/>
        </p:nvSpPr>
        <p:spPr>
          <a:xfrm>
            <a:off x="6127720" y="2210227"/>
            <a:ext cx="893293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måne</a:t>
            </a:r>
            <a:endParaRPr lang="nb-NO" sz="20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7FE64D6-1C7F-D307-DE80-30F368913EC1}"/>
              </a:ext>
            </a:extLst>
          </p:cNvPr>
          <p:cNvSpPr txBox="1"/>
          <p:nvPr/>
        </p:nvSpPr>
        <p:spPr>
          <a:xfrm>
            <a:off x="6140304" y="2618099"/>
            <a:ext cx="868125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årstid</a:t>
            </a:r>
            <a:endParaRPr lang="nb-NO" sz="20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B5FA758-9399-A8D7-EF43-F0B508EE4125}"/>
              </a:ext>
            </a:extLst>
          </p:cNvPr>
          <p:cNvSpPr txBox="1"/>
          <p:nvPr/>
        </p:nvSpPr>
        <p:spPr>
          <a:xfrm>
            <a:off x="6191218" y="3025971"/>
            <a:ext cx="766296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Calibri" panose="020F0502020204030204"/>
                <a:cs typeface="Calibri" panose="020F0502020204030204"/>
              </a:rPr>
              <a:t>døgn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16AF33BF-0307-EA57-D05A-A0322DEB9712}"/>
              </a:ext>
            </a:extLst>
          </p:cNvPr>
          <p:cNvSpPr txBox="1"/>
          <p:nvPr/>
        </p:nvSpPr>
        <p:spPr>
          <a:xfrm>
            <a:off x="5672635" y="3433843"/>
            <a:ext cx="1803463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platetektonikk</a:t>
            </a:r>
            <a:endParaRPr lang="nb-NO" sz="2000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090EE2D6-3C7C-B035-E867-326451875069}"/>
              </a:ext>
            </a:extLst>
          </p:cNvPr>
          <p:cNvSpPr txBox="1"/>
          <p:nvPr/>
        </p:nvSpPr>
        <p:spPr>
          <a:xfrm>
            <a:off x="5071533" y="3841715"/>
            <a:ext cx="3005667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det geologiske kretsløpet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0464E674-7F15-0FBC-B8AC-DC92A05E3A38}"/>
              </a:ext>
            </a:extLst>
          </p:cNvPr>
          <p:cNvSpPr txBox="1"/>
          <p:nvPr/>
        </p:nvSpPr>
        <p:spPr>
          <a:xfrm>
            <a:off x="5890652" y="4249587"/>
            <a:ext cx="1367428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ea typeface="Calibri" panose="020F0502020204030204"/>
                <a:cs typeface="Calibri" panose="020F0502020204030204"/>
              </a:rPr>
              <a:t>jordskorpe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28536BCE-6D42-7FE4-6B81-59F0F1ACA1A7}"/>
              </a:ext>
            </a:extLst>
          </p:cNvPr>
          <p:cNvSpPr txBox="1"/>
          <p:nvPr/>
        </p:nvSpPr>
        <p:spPr>
          <a:xfrm>
            <a:off x="5882186" y="4657459"/>
            <a:ext cx="1384361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atmosfære</a:t>
            </a:r>
            <a:endParaRPr lang="nb-NO" sz="2000" dirty="0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92689141-BF8B-A2DF-AF5E-046692174D38}"/>
              </a:ext>
            </a:extLst>
          </p:cNvPr>
          <p:cNvSpPr txBox="1"/>
          <p:nvPr/>
        </p:nvSpPr>
        <p:spPr>
          <a:xfrm>
            <a:off x="5755216" y="5065331"/>
            <a:ext cx="1638300" cy="400110"/>
          </a:xfrm>
          <a:prstGeom prst="rect">
            <a:avLst/>
          </a:prstGeom>
          <a:solidFill>
            <a:srgbClr val="B3C6E7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ea typeface="Calibri" panose="020F0502020204030204"/>
                <a:cs typeface="Calibri" panose="020F0502020204030204"/>
              </a:rPr>
              <a:t>drivhuseffekt</a:t>
            </a:r>
            <a:endParaRPr lang="nb-NO" sz="2000" dirty="0"/>
          </a:p>
        </p:txBody>
      </p:sp>
      <p:pic>
        <p:nvPicPr>
          <p:cNvPr id="2" name="Bilde 1" descr="Jorda og universet&#10;Korleis har universet og jorda utvikla seg?&#10;Korleis påverkar menneskeleg aktivitet &#10;jorda?">
            <a:extLst>
              <a:ext uri="{FF2B5EF4-FFF2-40B4-BE49-F238E27FC236}">
                <a16:creationId xmlns:a16="http://schemas.microsoft.com/office/drawing/2014/main" id="{53EF6F59-83A0-11E5-2B87-77FF79872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99" y="2002410"/>
            <a:ext cx="2662193" cy="15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9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1B0B1-02E6-8A9B-7D2E-BD4E94B87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843C0D4-CA51-273F-B095-5610C2206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629699" y="170867"/>
            <a:ext cx="2662782" cy="134582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188E7BE-14D7-187B-7671-322D04260300}"/>
              </a:ext>
            </a:extLst>
          </p:cNvPr>
          <p:cNvSpPr txBox="1"/>
          <p:nvPr/>
        </p:nvSpPr>
        <p:spPr>
          <a:xfrm>
            <a:off x="6148853" y="170867"/>
            <a:ext cx="952562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system</a:t>
            </a:r>
            <a:endParaRPr lang="nb-NO" sz="2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EC75273-B270-4D83-A446-D53948D7B729}"/>
              </a:ext>
            </a:extLst>
          </p:cNvPr>
          <p:cNvSpPr txBox="1"/>
          <p:nvPr/>
        </p:nvSpPr>
        <p:spPr>
          <a:xfrm>
            <a:off x="6254052" y="578739"/>
            <a:ext cx="742165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form</a:t>
            </a:r>
            <a:endParaRPr lang="nb-NO" sz="20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918DC4D-475F-F030-F99F-FABDDCBB2E22}"/>
              </a:ext>
            </a:extLst>
          </p:cNvPr>
          <p:cNvSpPr txBox="1"/>
          <p:nvPr/>
        </p:nvSpPr>
        <p:spPr>
          <a:xfrm>
            <a:off x="6079003" y="986611"/>
            <a:ext cx="1092263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latin typeface="Calibri"/>
                <a:ea typeface="+mn-lt"/>
                <a:cs typeface="Calibri"/>
              </a:rPr>
              <a:t>funksjon</a:t>
            </a:r>
            <a:endParaRPr lang="nn-NO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F588D3A-2E13-53B8-DCDF-26230DBE116A}"/>
              </a:ext>
            </a:extLst>
          </p:cNvPr>
          <p:cNvSpPr txBox="1"/>
          <p:nvPr/>
        </p:nvSpPr>
        <p:spPr>
          <a:xfrm>
            <a:off x="6220851" y="1394483"/>
            <a:ext cx="808566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organ</a:t>
            </a:r>
            <a:endParaRPr lang="nb-NO" sz="20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DCC87B5-2A61-75AF-D42A-16FAC8E9DCAC}"/>
              </a:ext>
            </a:extLst>
          </p:cNvPr>
          <p:cNvSpPr txBox="1"/>
          <p:nvPr/>
        </p:nvSpPr>
        <p:spPr>
          <a:xfrm>
            <a:off x="6277971" y="1802355"/>
            <a:ext cx="694327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celle</a:t>
            </a:r>
            <a:endParaRPr lang="nb-NO" sz="20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0A4EF6F1-635E-A012-05FF-EEA011077C1B}"/>
              </a:ext>
            </a:extLst>
          </p:cNvPr>
          <p:cNvSpPr txBox="1"/>
          <p:nvPr/>
        </p:nvSpPr>
        <p:spPr>
          <a:xfrm>
            <a:off x="6277971" y="2210227"/>
            <a:ext cx="694327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DNA</a:t>
            </a:r>
            <a:endParaRPr lang="nb-NO" sz="20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70C099C-54A7-C6FF-8D1E-300573576470}"/>
              </a:ext>
            </a:extLst>
          </p:cNvPr>
          <p:cNvSpPr txBox="1"/>
          <p:nvPr/>
        </p:nvSpPr>
        <p:spPr>
          <a:xfrm>
            <a:off x="6320335" y="2618099"/>
            <a:ext cx="609599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gen</a:t>
            </a:r>
            <a:endParaRPr lang="nb-NO" sz="20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53529D7-C7EC-0261-64C3-4270A0514116}"/>
              </a:ext>
            </a:extLst>
          </p:cNvPr>
          <p:cNvSpPr txBox="1"/>
          <p:nvPr/>
        </p:nvSpPr>
        <p:spPr>
          <a:xfrm>
            <a:off x="6167904" y="3025971"/>
            <a:ext cx="914461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latin typeface="Calibri"/>
                <a:ea typeface="+mn-lt"/>
                <a:cs typeface="Calibri"/>
              </a:rPr>
              <a:t>energi</a:t>
            </a:r>
            <a:endParaRPr lang="nn-NO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4FBB3AB5-0E82-34C8-CBBD-F59AE4D65F60}"/>
              </a:ext>
            </a:extLst>
          </p:cNvPr>
          <p:cNvSpPr txBox="1"/>
          <p:nvPr/>
        </p:nvSpPr>
        <p:spPr>
          <a:xfrm>
            <a:off x="6265301" y="3433843"/>
            <a:ext cx="719666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vekst</a:t>
            </a:r>
            <a:endParaRPr lang="nb-NO" sz="2000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B3A7FE10-C2E3-D5F0-D448-034A8208F6B7}"/>
              </a:ext>
            </a:extLst>
          </p:cNvPr>
          <p:cNvSpPr txBox="1"/>
          <p:nvPr/>
        </p:nvSpPr>
        <p:spPr>
          <a:xfrm>
            <a:off x="5846170" y="3841715"/>
            <a:ext cx="1557928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reproduksjon</a:t>
            </a:r>
            <a:endParaRPr lang="nb-NO" sz="2000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5ABD4BA7-D906-8C8C-262F-0E56B7985015}"/>
              </a:ext>
            </a:extLst>
          </p:cNvPr>
          <p:cNvSpPr txBox="1"/>
          <p:nvPr/>
        </p:nvSpPr>
        <p:spPr>
          <a:xfrm>
            <a:off x="5985235" y="4249587"/>
            <a:ext cx="1279798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 defTabSz="584300"/>
            <a:r>
              <a:rPr lang="nn-NO" sz="2000" dirty="0">
                <a:latin typeface="Calibri"/>
                <a:ea typeface="+mn-lt"/>
                <a:cs typeface="Calibri"/>
              </a:rPr>
              <a:t>overleving</a:t>
            </a:r>
            <a:endParaRPr lang="nn-NO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09C451A5-DE2F-C392-B12B-2FCC536A510A}"/>
              </a:ext>
            </a:extLst>
          </p:cNvPr>
          <p:cNvSpPr txBox="1"/>
          <p:nvPr/>
        </p:nvSpPr>
        <p:spPr>
          <a:xfrm>
            <a:off x="6218735" y="4657459"/>
            <a:ext cx="812799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helse</a:t>
            </a:r>
            <a:endParaRPr lang="nb-NO" sz="2000" dirty="0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6307D628-5810-DB68-82CC-8DAF85588DEB}"/>
              </a:ext>
            </a:extLst>
          </p:cNvPr>
          <p:cNvSpPr txBox="1"/>
          <p:nvPr/>
        </p:nvSpPr>
        <p:spPr>
          <a:xfrm>
            <a:off x="5985235" y="5065331"/>
            <a:ext cx="1279798" cy="400110"/>
          </a:xfrm>
          <a:prstGeom prst="rect">
            <a:avLst/>
          </a:prstGeom>
          <a:solidFill>
            <a:srgbClr val="FFEBAB"/>
          </a:solidFill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latin typeface="Calibri"/>
                <a:ea typeface="+mn-lt"/>
                <a:cs typeface="Calibri"/>
              </a:rPr>
              <a:t>folkehelse</a:t>
            </a:r>
            <a:endParaRPr lang="nb-NO" sz="2000" dirty="0"/>
          </a:p>
        </p:txBody>
      </p:sp>
      <p:pic>
        <p:nvPicPr>
          <p:cNvPr id="3" name="Bilde 2" descr="Kropp og helse&#10;Korleis verkar kroppen?&#10;Korleis tek vi vare på helsa? ">
            <a:extLst>
              <a:ext uri="{FF2B5EF4-FFF2-40B4-BE49-F238E27FC236}">
                <a16:creationId xmlns:a16="http://schemas.microsoft.com/office/drawing/2014/main" id="{D2BDC155-D90D-43A3-33BC-F828A191B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99" y="2002410"/>
            <a:ext cx="2662782" cy="15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b60cdc-fcc3-4371-9f7d-eebc3cfc6382">
      <Terms xmlns="http://schemas.microsoft.com/office/infopath/2007/PartnerControls"/>
    </lcf76f155ced4ddcb4097134ff3c332f>
    <TaxCatchAll xmlns="6d1178f3-fcc6-4105-9271-40c877556c0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AF723F66F5194BA577C71EC94BEFDC" ma:contentTypeVersion="13" ma:contentTypeDescription="Opprett et nytt dokument." ma:contentTypeScope="" ma:versionID="7f69a4643cdfec385b1a1d30371101c9">
  <xsd:schema xmlns:xsd="http://www.w3.org/2001/XMLSchema" xmlns:xs="http://www.w3.org/2001/XMLSchema" xmlns:p="http://schemas.microsoft.com/office/2006/metadata/properties" xmlns:ns2="51b60cdc-fcc3-4371-9f7d-eebc3cfc6382" xmlns:ns3="6d1178f3-fcc6-4105-9271-40c877556c0a" targetNamespace="http://schemas.microsoft.com/office/2006/metadata/properties" ma:root="true" ma:fieldsID="a50d57e6c3f2645f44cfc92ebcac8c56" ns2:_="" ns3:_="">
    <xsd:import namespace="51b60cdc-fcc3-4371-9f7d-eebc3cfc6382"/>
    <xsd:import namespace="6d1178f3-fcc6-4105-9271-40c877556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60cdc-fcc3-4371-9f7d-eebc3cfc6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178f3-fcc6-4105-9271-40c877556c0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f6759b6-8e4e-4521-a2b9-39e7b4c39fd5}" ma:internalName="TaxCatchAll" ma:showField="CatchAllData" ma:web="6d1178f3-fcc6-4105-9271-40c877556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D3736D-CFC8-4A2C-B9F8-361D2C7854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55E78A-AD5E-408F-9A65-D59F007940FB}">
  <ds:schemaRefs>
    <ds:schemaRef ds:uri="http://schemas.microsoft.com/office/2006/metadata/properties"/>
    <ds:schemaRef ds:uri="http://schemas.microsoft.com/office/infopath/2007/PartnerControls"/>
    <ds:schemaRef ds:uri="51b60cdc-fcc3-4371-9f7d-eebc3cfc6382"/>
    <ds:schemaRef ds:uri="6d1178f3-fcc6-4105-9271-40c877556c0a"/>
  </ds:schemaRefs>
</ds:datastoreItem>
</file>

<file path=customXml/itemProps3.xml><?xml version="1.0" encoding="utf-8"?>
<ds:datastoreItem xmlns:ds="http://schemas.openxmlformats.org/officeDocument/2006/customXml" ds:itemID="{2131E268-3A28-4422-92C1-797E0B54C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b60cdc-fcc3-4371-9f7d-eebc3cfc6382"/>
    <ds:schemaRef ds:uri="6d1178f3-fcc6-4105-9271-40c877556c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187</Words>
  <Application>Microsoft Office PowerPoint</Application>
  <PresentationFormat>A4 (210 x 297 mm)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Office-tema</vt:lpstr>
      <vt:lpstr>Malar – store spørsmål i naturfag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Øystein Sørborg</dc:creator>
  <cp:lastModifiedBy>Øystein Sørborg</cp:lastModifiedBy>
  <cp:revision>2</cp:revision>
  <dcterms:created xsi:type="dcterms:W3CDTF">2025-10-08T15:41:54Z</dcterms:created>
  <dcterms:modified xsi:type="dcterms:W3CDTF">2025-10-09T09:50:54Z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0x010100F9AF723F66F5194BA577C71EC94BEFDC</vt:lpwstr>
  </property>
  <property fmtid="{D5CDD505-2E9C-101B-9397-08002B2CF9AE}" pid="3" name="MediaServiceImageTags">
    <vt:lpwstr/>
  </property>
</Properties>
</file>