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DAEDF-7D65-4FF9-A6A3-C66EDF1DC3A3}" v="228" dt="2024-10-08T12:43:36.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2" autoAdjust="0"/>
    <p:restoredTop sz="86411" autoAdjust="0"/>
  </p:normalViewPr>
  <p:slideViewPr>
    <p:cSldViewPr snapToGrid="0">
      <p:cViewPr varScale="1">
        <p:scale>
          <a:sx n="62" d="100"/>
          <a:sy n="62" d="100"/>
        </p:scale>
        <p:origin x="102" y="822"/>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Sørborg" userId="39616bf6-0567-4e85-bbad-c9e729b6e6cd" providerId="ADAL" clId="{584DAEDF-7D65-4FF9-A6A3-C66EDF1DC3A3}"/>
    <pc:docChg chg="modSld">
      <pc:chgData name="Øystein Sørborg" userId="39616bf6-0567-4e85-bbad-c9e729b6e6cd" providerId="ADAL" clId="{584DAEDF-7D65-4FF9-A6A3-C66EDF1DC3A3}" dt="2024-10-08T12:43:36.871" v="365" actId="13244"/>
      <pc:docMkLst>
        <pc:docMk/>
      </pc:docMkLst>
      <pc:sldChg chg="modSp mod">
        <pc:chgData name="Øystein Sørborg" userId="39616bf6-0567-4e85-bbad-c9e729b6e6cd" providerId="ADAL" clId="{584DAEDF-7D65-4FF9-A6A3-C66EDF1DC3A3}" dt="2024-10-08T12:41:05.650" v="358" actId="962"/>
        <pc:sldMkLst>
          <pc:docMk/>
          <pc:sldMk cId="623666865" sldId="256"/>
        </pc:sldMkLst>
        <pc:spChg chg="mod">
          <ac:chgData name="Øystein Sørborg" userId="39616bf6-0567-4e85-bbad-c9e729b6e6cd" providerId="ADAL" clId="{584DAEDF-7D65-4FF9-A6A3-C66EDF1DC3A3}" dt="2024-10-08T12:27:19.421" v="10" actId="20577"/>
          <ac:spMkLst>
            <pc:docMk/>
            <pc:sldMk cId="623666865" sldId="256"/>
            <ac:spMk id="2" creationId="{2F8DD920-6001-18CA-6FD7-4ABA322E1946}"/>
          </ac:spMkLst>
        </pc:spChg>
        <pc:picChg chg="mod">
          <ac:chgData name="Øystein Sørborg" userId="39616bf6-0567-4e85-bbad-c9e729b6e6cd" providerId="ADAL" clId="{584DAEDF-7D65-4FF9-A6A3-C66EDF1DC3A3}" dt="2024-10-08T12:41:05.650" v="358" actId="962"/>
          <ac:picMkLst>
            <pc:docMk/>
            <pc:sldMk cId="623666865" sldId="256"/>
            <ac:picMk id="5" creationId="{41A2415E-64BF-E89D-786E-825449A46E9F}"/>
          </ac:picMkLst>
        </pc:picChg>
      </pc:sldChg>
      <pc:sldChg chg="modSp">
        <pc:chgData name="Øystein Sørborg" userId="39616bf6-0567-4e85-bbad-c9e729b6e6cd" providerId="ADAL" clId="{584DAEDF-7D65-4FF9-A6A3-C66EDF1DC3A3}" dt="2024-10-08T12:27:55.392" v="22" actId="20577"/>
        <pc:sldMkLst>
          <pc:docMk/>
          <pc:sldMk cId="3660365176" sldId="257"/>
        </pc:sldMkLst>
        <pc:spChg chg="mod">
          <ac:chgData name="Øystein Sørborg" userId="39616bf6-0567-4e85-bbad-c9e729b6e6cd" providerId="ADAL" clId="{584DAEDF-7D65-4FF9-A6A3-C66EDF1DC3A3}" dt="2024-10-08T12:27:55.392" v="22" actId="20577"/>
          <ac:spMkLst>
            <pc:docMk/>
            <pc:sldMk cId="3660365176" sldId="257"/>
            <ac:spMk id="2" creationId="{A8ABAAD1-B5D4-3EB9-3495-89335C2DFF6E}"/>
          </ac:spMkLst>
        </pc:spChg>
        <pc:spChg chg="mod">
          <ac:chgData name="Øystein Sørborg" userId="39616bf6-0567-4e85-bbad-c9e729b6e6cd" providerId="ADAL" clId="{584DAEDF-7D65-4FF9-A6A3-C66EDF1DC3A3}" dt="2024-10-08T12:27:45.239" v="12" actId="20577"/>
          <ac:spMkLst>
            <pc:docMk/>
            <pc:sldMk cId="3660365176" sldId="257"/>
            <ac:spMk id="4" creationId="{5D980996-4B3F-007D-CB6E-FCEBFE023FE6}"/>
          </ac:spMkLst>
        </pc:spChg>
      </pc:sldChg>
      <pc:sldChg chg="modSp mod">
        <pc:chgData name="Øystein Sørborg" userId="39616bf6-0567-4e85-bbad-c9e729b6e6cd" providerId="ADAL" clId="{584DAEDF-7D65-4FF9-A6A3-C66EDF1DC3A3}" dt="2024-10-08T12:28:42.246" v="37" actId="20577"/>
        <pc:sldMkLst>
          <pc:docMk/>
          <pc:sldMk cId="3796248178" sldId="260"/>
        </pc:sldMkLst>
        <pc:spChg chg="mod">
          <ac:chgData name="Øystein Sørborg" userId="39616bf6-0567-4e85-bbad-c9e729b6e6cd" providerId="ADAL" clId="{584DAEDF-7D65-4FF9-A6A3-C66EDF1DC3A3}" dt="2024-10-08T12:28:23.561" v="32" actId="20577"/>
          <ac:spMkLst>
            <pc:docMk/>
            <pc:sldMk cId="3796248178" sldId="260"/>
            <ac:spMk id="2" creationId="{6750CC29-16AB-1679-6012-72452EC6641E}"/>
          </ac:spMkLst>
        </pc:spChg>
        <pc:spChg chg="mod">
          <ac:chgData name="Øystein Sørborg" userId="39616bf6-0567-4e85-bbad-c9e729b6e6cd" providerId="ADAL" clId="{584DAEDF-7D65-4FF9-A6A3-C66EDF1DC3A3}" dt="2024-10-08T12:28:42.246" v="37" actId="20577"/>
          <ac:spMkLst>
            <pc:docMk/>
            <pc:sldMk cId="3796248178" sldId="260"/>
            <ac:spMk id="3" creationId="{943334EC-EB12-E51F-FF29-35B78D327F88}"/>
          </ac:spMkLst>
        </pc:spChg>
        <pc:spChg chg="mod">
          <ac:chgData name="Øystein Sørborg" userId="39616bf6-0567-4e85-bbad-c9e729b6e6cd" providerId="ADAL" clId="{584DAEDF-7D65-4FF9-A6A3-C66EDF1DC3A3}" dt="2024-10-08T12:28:30.735" v="35" actId="6549"/>
          <ac:spMkLst>
            <pc:docMk/>
            <pc:sldMk cId="3796248178" sldId="260"/>
            <ac:spMk id="4" creationId="{321C425A-516E-B9C3-7577-5FADAC579D18}"/>
          </ac:spMkLst>
        </pc:spChg>
        <pc:spChg chg="mod">
          <ac:chgData name="Øystein Sørborg" userId="39616bf6-0567-4e85-bbad-c9e729b6e6cd" providerId="ADAL" clId="{584DAEDF-7D65-4FF9-A6A3-C66EDF1DC3A3}" dt="2024-10-08T12:28:16.196" v="28" actId="20577"/>
          <ac:spMkLst>
            <pc:docMk/>
            <pc:sldMk cId="3796248178" sldId="260"/>
            <ac:spMk id="5" creationId="{C7C95265-2918-3505-BF9B-E4D96AE2BD8C}"/>
          </ac:spMkLst>
        </pc:spChg>
        <pc:spChg chg="mod">
          <ac:chgData name="Øystein Sørborg" userId="39616bf6-0567-4e85-bbad-c9e729b6e6cd" providerId="ADAL" clId="{584DAEDF-7D65-4FF9-A6A3-C66EDF1DC3A3}" dt="2024-10-08T12:28:08.347" v="23" actId="790"/>
          <ac:spMkLst>
            <pc:docMk/>
            <pc:sldMk cId="3796248178" sldId="260"/>
            <ac:spMk id="8" creationId="{405CDFC0-B705-278A-AD8A-07C851A766B7}"/>
          </ac:spMkLst>
        </pc:spChg>
      </pc:sldChg>
      <pc:sldChg chg="modSp mod">
        <pc:chgData name="Øystein Sørborg" userId="39616bf6-0567-4e85-bbad-c9e729b6e6cd" providerId="ADAL" clId="{584DAEDF-7D65-4FF9-A6A3-C66EDF1DC3A3}" dt="2024-10-08T12:29:23.341" v="58" actId="20577"/>
        <pc:sldMkLst>
          <pc:docMk/>
          <pc:sldMk cId="284942613" sldId="261"/>
        </pc:sldMkLst>
        <pc:spChg chg="mod">
          <ac:chgData name="Øystein Sørborg" userId="39616bf6-0567-4e85-bbad-c9e729b6e6cd" providerId="ADAL" clId="{584DAEDF-7D65-4FF9-A6A3-C66EDF1DC3A3}" dt="2024-10-08T12:29:23.341" v="58" actId="20577"/>
          <ac:spMkLst>
            <pc:docMk/>
            <pc:sldMk cId="284942613" sldId="261"/>
            <ac:spMk id="2" creationId="{3AF1EFD6-126E-256F-3D50-BCFEB600D6C5}"/>
          </ac:spMkLst>
        </pc:spChg>
        <pc:spChg chg="mod">
          <ac:chgData name="Øystein Sørborg" userId="39616bf6-0567-4e85-bbad-c9e729b6e6cd" providerId="ADAL" clId="{584DAEDF-7D65-4FF9-A6A3-C66EDF1DC3A3}" dt="2024-10-08T12:29:09.938" v="46" actId="14100"/>
          <ac:spMkLst>
            <pc:docMk/>
            <pc:sldMk cId="284942613" sldId="261"/>
            <ac:spMk id="3" creationId="{02FB8212-4DD0-1C08-344E-6A2182458339}"/>
          </ac:spMkLst>
        </pc:spChg>
      </pc:sldChg>
      <pc:sldChg chg="modSp mod">
        <pc:chgData name="Øystein Sørborg" userId="39616bf6-0567-4e85-bbad-c9e729b6e6cd" providerId="ADAL" clId="{584DAEDF-7D65-4FF9-A6A3-C66EDF1DC3A3}" dt="2024-10-08T12:31:44.755" v="152" actId="14100"/>
        <pc:sldMkLst>
          <pc:docMk/>
          <pc:sldMk cId="111815659" sldId="262"/>
        </pc:sldMkLst>
        <pc:spChg chg="mod">
          <ac:chgData name="Øystein Sørborg" userId="39616bf6-0567-4e85-bbad-c9e729b6e6cd" providerId="ADAL" clId="{584DAEDF-7D65-4FF9-A6A3-C66EDF1DC3A3}" dt="2024-10-08T12:29:48.977" v="68" actId="20577"/>
          <ac:spMkLst>
            <pc:docMk/>
            <pc:sldMk cId="111815659" sldId="262"/>
            <ac:spMk id="4" creationId="{7AEC7215-4761-2447-A2E5-1B17470D6781}"/>
          </ac:spMkLst>
        </pc:spChg>
        <pc:spChg chg="mod">
          <ac:chgData name="Øystein Sørborg" userId="39616bf6-0567-4e85-bbad-c9e729b6e6cd" providerId="ADAL" clId="{584DAEDF-7D65-4FF9-A6A3-C66EDF1DC3A3}" dt="2024-10-08T12:29:56.722" v="74" actId="20577"/>
          <ac:spMkLst>
            <pc:docMk/>
            <pc:sldMk cId="111815659" sldId="262"/>
            <ac:spMk id="6" creationId="{D0023905-0154-0CF1-5E3C-685A55FA37BF}"/>
          </ac:spMkLst>
        </pc:spChg>
        <pc:spChg chg="mod">
          <ac:chgData name="Øystein Sørborg" userId="39616bf6-0567-4e85-bbad-c9e729b6e6cd" providerId="ADAL" clId="{584DAEDF-7D65-4FF9-A6A3-C66EDF1DC3A3}" dt="2024-10-08T12:31:44.755" v="152" actId="14100"/>
          <ac:spMkLst>
            <pc:docMk/>
            <pc:sldMk cId="111815659" sldId="262"/>
            <ac:spMk id="8" creationId="{762FE917-B1BC-FDB5-2917-5BB1BB3009D4}"/>
          </ac:spMkLst>
        </pc:spChg>
      </pc:sldChg>
      <pc:sldChg chg="modSp mod">
        <pc:chgData name="Øystein Sørborg" userId="39616bf6-0567-4e85-bbad-c9e729b6e6cd" providerId="ADAL" clId="{584DAEDF-7D65-4FF9-A6A3-C66EDF1DC3A3}" dt="2024-10-08T12:42:49.724" v="359" actId="13244"/>
        <pc:sldMkLst>
          <pc:docMk/>
          <pc:sldMk cId="1528640207" sldId="263"/>
        </pc:sldMkLst>
        <pc:spChg chg="mod">
          <ac:chgData name="Øystein Sørborg" userId="39616bf6-0567-4e85-bbad-c9e729b6e6cd" providerId="ADAL" clId="{584DAEDF-7D65-4FF9-A6A3-C66EDF1DC3A3}" dt="2024-10-08T12:42:49.724" v="359" actId="13244"/>
          <ac:spMkLst>
            <pc:docMk/>
            <pc:sldMk cId="1528640207" sldId="263"/>
            <ac:spMk id="3" creationId="{E12DC94E-3A8C-8225-C9C0-773AB64B2628}"/>
          </ac:spMkLst>
        </pc:spChg>
        <pc:spChg chg="mod">
          <ac:chgData name="Øystein Sørborg" userId="39616bf6-0567-4e85-bbad-c9e729b6e6cd" providerId="ADAL" clId="{584DAEDF-7D65-4FF9-A6A3-C66EDF1DC3A3}" dt="2024-10-08T12:32:58.556" v="172" actId="20577"/>
          <ac:spMkLst>
            <pc:docMk/>
            <pc:sldMk cId="1528640207" sldId="263"/>
            <ac:spMk id="6" creationId="{D0023905-0154-0CF1-5E3C-685A55FA37BF}"/>
          </ac:spMkLst>
        </pc:spChg>
      </pc:sldChg>
      <pc:sldChg chg="modSp mod">
        <pc:chgData name="Øystein Sørborg" userId="39616bf6-0567-4e85-bbad-c9e729b6e6cd" providerId="ADAL" clId="{584DAEDF-7D65-4FF9-A6A3-C66EDF1DC3A3}" dt="2024-10-08T12:33:51.490" v="184" actId="790"/>
        <pc:sldMkLst>
          <pc:docMk/>
          <pc:sldMk cId="135435644" sldId="264"/>
        </pc:sldMkLst>
        <pc:spChg chg="mod">
          <ac:chgData name="Øystein Sørborg" userId="39616bf6-0567-4e85-bbad-c9e729b6e6cd" providerId="ADAL" clId="{584DAEDF-7D65-4FF9-A6A3-C66EDF1DC3A3}" dt="2024-10-08T12:33:51.490" v="184" actId="790"/>
          <ac:spMkLst>
            <pc:docMk/>
            <pc:sldMk cId="135435644" sldId="264"/>
            <ac:spMk id="3" creationId="{FDA606D3-003B-A6FB-C2DC-191B70DDB66A}"/>
          </ac:spMkLst>
        </pc:spChg>
      </pc:sldChg>
      <pc:sldChg chg="modSp mod">
        <pc:chgData name="Øystein Sørborg" userId="39616bf6-0567-4e85-bbad-c9e729b6e6cd" providerId="ADAL" clId="{584DAEDF-7D65-4FF9-A6A3-C66EDF1DC3A3}" dt="2024-10-08T12:35:04.664" v="219" actId="790"/>
        <pc:sldMkLst>
          <pc:docMk/>
          <pc:sldMk cId="3820084945" sldId="265"/>
        </pc:sldMkLst>
        <pc:spChg chg="mod">
          <ac:chgData name="Øystein Sørborg" userId="39616bf6-0567-4e85-bbad-c9e729b6e6cd" providerId="ADAL" clId="{584DAEDF-7D65-4FF9-A6A3-C66EDF1DC3A3}" dt="2024-10-08T12:35:04.664" v="219" actId="790"/>
          <ac:spMkLst>
            <pc:docMk/>
            <pc:sldMk cId="3820084945" sldId="265"/>
            <ac:spMk id="2" creationId="{6750CC29-16AB-1679-6012-72452EC6641E}"/>
          </ac:spMkLst>
        </pc:spChg>
        <pc:spChg chg="mod">
          <ac:chgData name="Øystein Sørborg" userId="39616bf6-0567-4e85-bbad-c9e729b6e6cd" providerId="ADAL" clId="{584DAEDF-7D65-4FF9-A6A3-C66EDF1DC3A3}" dt="2024-10-08T12:35:04.664" v="219" actId="790"/>
          <ac:spMkLst>
            <pc:docMk/>
            <pc:sldMk cId="3820084945" sldId="265"/>
            <ac:spMk id="3" creationId="{943334EC-EB12-E51F-FF29-35B78D327F88}"/>
          </ac:spMkLst>
        </pc:spChg>
        <pc:spChg chg="mod">
          <ac:chgData name="Øystein Sørborg" userId="39616bf6-0567-4e85-bbad-c9e729b6e6cd" providerId="ADAL" clId="{584DAEDF-7D65-4FF9-A6A3-C66EDF1DC3A3}" dt="2024-10-08T12:35:04.664" v="219" actId="790"/>
          <ac:spMkLst>
            <pc:docMk/>
            <pc:sldMk cId="3820084945" sldId="265"/>
            <ac:spMk id="4" creationId="{321C425A-516E-B9C3-7577-5FADAC579D18}"/>
          </ac:spMkLst>
        </pc:spChg>
        <pc:spChg chg="mod">
          <ac:chgData name="Øystein Sørborg" userId="39616bf6-0567-4e85-bbad-c9e729b6e6cd" providerId="ADAL" clId="{584DAEDF-7D65-4FF9-A6A3-C66EDF1DC3A3}" dt="2024-10-08T12:35:04.664" v="219" actId="790"/>
          <ac:spMkLst>
            <pc:docMk/>
            <pc:sldMk cId="3820084945" sldId="265"/>
            <ac:spMk id="6" creationId="{769742E1-17A7-4AC2-8C38-FED3D54E407E}"/>
          </ac:spMkLst>
        </pc:spChg>
        <pc:spChg chg="mod">
          <ac:chgData name="Øystein Sørborg" userId="39616bf6-0567-4e85-bbad-c9e729b6e6cd" providerId="ADAL" clId="{584DAEDF-7D65-4FF9-A6A3-C66EDF1DC3A3}" dt="2024-10-08T12:35:04.664" v="219" actId="790"/>
          <ac:spMkLst>
            <pc:docMk/>
            <pc:sldMk cId="3820084945" sldId="265"/>
            <ac:spMk id="8" creationId="{405CDFC0-B705-278A-AD8A-07C851A766B7}"/>
          </ac:spMkLst>
        </pc:spChg>
      </pc:sldChg>
      <pc:sldChg chg="addSp modSp mod modAnim">
        <pc:chgData name="Øystein Sørborg" userId="39616bf6-0567-4e85-bbad-c9e729b6e6cd" providerId="ADAL" clId="{584DAEDF-7D65-4FF9-A6A3-C66EDF1DC3A3}" dt="2024-10-08T12:36:44.387" v="255"/>
        <pc:sldMkLst>
          <pc:docMk/>
          <pc:sldMk cId="2832442114" sldId="266"/>
        </pc:sldMkLst>
        <pc:spChg chg="add mod">
          <ac:chgData name="Øystein Sørborg" userId="39616bf6-0567-4e85-bbad-c9e729b6e6cd" providerId="ADAL" clId="{584DAEDF-7D65-4FF9-A6A3-C66EDF1DC3A3}" dt="2024-10-08T12:36:41.251" v="254" actId="14100"/>
          <ac:spMkLst>
            <pc:docMk/>
            <pc:sldMk cId="2832442114" sldId="266"/>
            <ac:spMk id="2" creationId="{904A3F86-9D9C-4DC7-4128-F1A434C4E20B}"/>
          </ac:spMkLst>
        </pc:spChg>
        <pc:spChg chg="mod">
          <ac:chgData name="Øystein Sørborg" userId="39616bf6-0567-4e85-bbad-c9e729b6e6cd" providerId="ADAL" clId="{584DAEDF-7D65-4FF9-A6A3-C66EDF1DC3A3}" dt="2024-10-08T12:36:11.964" v="247" actId="14100"/>
          <ac:spMkLst>
            <pc:docMk/>
            <pc:sldMk cId="2832442114" sldId="266"/>
            <ac:spMk id="4" creationId="{321C425A-516E-B9C3-7577-5FADAC579D18}"/>
          </ac:spMkLst>
        </pc:spChg>
        <pc:spChg chg="mod">
          <ac:chgData name="Øystein Sørborg" userId="39616bf6-0567-4e85-bbad-c9e729b6e6cd" providerId="ADAL" clId="{584DAEDF-7D65-4FF9-A6A3-C66EDF1DC3A3}" dt="2024-10-08T12:36:00.107" v="244" actId="790"/>
          <ac:spMkLst>
            <pc:docMk/>
            <pc:sldMk cId="2832442114" sldId="266"/>
            <ac:spMk id="5" creationId="{D48CDBFE-8CA8-183D-0AB9-7FAA60649242}"/>
          </ac:spMkLst>
        </pc:spChg>
      </pc:sldChg>
      <pc:sldChg chg="modSp mod modShow modNotesTx">
        <pc:chgData name="Øystein Sørborg" userId="39616bf6-0567-4e85-bbad-c9e729b6e6cd" providerId="ADAL" clId="{584DAEDF-7D65-4FF9-A6A3-C66EDF1DC3A3}" dt="2024-10-08T12:39:11.731" v="297" actId="20577"/>
        <pc:sldMkLst>
          <pc:docMk/>
          <pc:sldMk cId="494753050" sldId="267"/>
        </pc:sldMkLst>
        <pc:spChg chg="mod">
          <ac:chgData name="Øystein Sørborg" userId="39616bf6-0567-4e85-bbad-c9e729b6e6cd" providerId="ADAL" clId="{584DAEDF-7D65-4FF9-A6A3-C66EDF1DC3A3}" dt="2024-10-08T12:37:37.561" v="268" actId="20577"/>
          <ac:spMkLst>
            <pc:docMk/>
            <pc:sldMk cId="494753050" sldId="267"/>
            <ac:spMk id="3" creationId="{161A2AC1-254A-7512-BDA6-4B313969897E}"/>
          </ac:spMkLst>
        </pc:spChg>
      </pc:sldChg>
      <pc:sldChg chg="modSp modNotesTx">
        <pc:chgData name="Øystein Sørborg" userId="39616bf6-0567-4e85-bbad-c9e729b6e6cd" providerId="ADAL" clId="{584DAEDF-7D65-4FF9-A6A3-C66EDF1DC3A3}" dt="2024-10-08T12:39:22.565" v="299" actId="6549"/>
        <pc:sldMkLst>
          <pc:docMk/>
          <pc:sldMk cId="3062452075" sldId="268"/>
        </pc:sldMkLst>
        <pc:spChg chg="mod">
          <ac:chgData name="Øystein Sørborg" userId="39616bf6-0567-4e85-bbad-c9e729b6e6cd" providerId="ADAL" clId="{584DAEDF-7D65-4FF9-A6A3-C66EDF1DC3A3}" dt="2024-10-08T12:39:22.565" v="299" actId="6549"/>
          <ac:spMkLst>
            <pc:docMk/>
            <pc:sldMk cId="3062452075" sldId="268"/>
            <ac:spMk id="6" creationId="{EDF69760-5416-E2C3-17D7-EF1DD17B6929}"/>
          </ac:spMkLst>
        </pc:spChg>
      </pc:sldChg>
      <pc:sldChg chg="modSp mod">
        <pc:chgData name="Øystein Sørborg" userId="39616bf6-0567-4e85-bbad-c9e729b6e6cd" providerId="ADAL" clId="{584DAEDF-7D65-4FF9-A6A3-C66EDF1DC3A3}" dt="2024-10-08T12:39:51.226" v="324" actId="6549"/>
        <pc:sldMkLst>
          <pc:docMk/>
          <pc:sldMk cId="1384538918" sldId="269"/>
        </pc:sldMkLst>
        <pc:spChg chg="mod">
          <ac:chgData name="Øystein Sørborg" userId="39616bf6-0567-4e85-bbad-c9e729b6e6cd" providerId="ADAL" clId="{584DAEDF-7D65-4FF9-A6A3-C66EDF1DC3A3}" dt="2024-10-08T12:39:42.034" v="315" actId="20577"/>
          <ac:spMkLst>
            <pc:docMk/>
            <pc:sldMk cId="1384538918" sldId="269"/>
            <ac:spMk id="2" creationId="{D550D97F-5C9B-F84B-AF2F-646E7233C34C}"/>
          </ac:spMkLst>
        </pc:spChg>
        <pc:spChg chg="mod">
          <ac:chgData name="Øystein Sørborg" userId="39616bf6-0567-4e85-bbad-c9e729b6e6cd" providerId="ADAL" clId="{584DAEDF-7D65-4FF9-A6A3-C66EDF1DC3A3}" dt="2024-10-08T12:39:51.226" v="324" actId="6549"/>
          <ac:spMkLst>
            <pc:docMk/>
            <pc:sldMk cId="1384538918" sldId="269"/>
            <ac:spMk id="3" creationId="{211BAF1F-29C6-AF01-1F92-B4E0234EA16E}"/>
          </ac:spMkLst>
        </pc:spChg>
      </pc:sldChg>
      <pc:sldChg chg="modSp mod modNotesTx">
        <pc:chgData name="Øystein Sørborg" userId="39616bf6-0567-4e85-bbad-c9e729b6e6cd" providerId="ADAL" clId="{584DAEDF-7D65-4FF9-A6A3-C66EDF1DC3A3}" dt="2024-10-08T12:43:36.871" v="365" actId="13244"/>
        <pc:sldMkLst>
          <pc:docMk/>
          <pc:sldMk cId="3502672435" sldId="271"/>
        </pc:sldMkLst>
        <pc:spChg chg="mod">
          <ac:chgData name="Øystein Sørborg" userId="39616bf6-0567-4e85-bbad-c9e729b6e6cd" providerId="ADAL" clId="{584DAEDF-7D65-4FF9-A6A3-C66EDF1DC3A3}" dt="2024-10-08T12:43:14.667" v="360" actId="13244"/>
          <ac:spMkLst>
            <pc:docMk/>
            <pc:sldMk cId="3502672435" sldId="271"/>
            <ac:spMk id="2" creationId="{3CFA4A30-DFE7-6A12-FFBC-AEC2032C9E0F}"/>
          </ac:spMkLst>
        </pc:spChg>
        <pc:picChg chg="mod">
          <ac:chgData name="Øystein Sørborg" userId="39616bf6-0567-4e85-bbad-c9e729b6e6cd" providerId="ADAL" clId="{584DAEDF-7D65-4FF9-A6A3-C66EDF1DC3A3}" dt="2024-10-08T12:43:18.508" v="361" actId="13244"/>
          <ac:picMkLst>
            <pc:docMk/>
            <pc:sldMk cId="3502672435" sldId="271"/>
            <ac:picMk id="18" creationId="{16EB10F2-5FD7-DEFD-32E1-15C5B124B1DC}"/>
          </ac:picMkLst>
        </pc:picChg>
        <pc:picChg chg="mod">
          <ac:chgData name="Øystein Sørborg" userId="39616bf6-0567-4e85-bbad-c9e729b6e6cd" providerId="ADAL" clId="{584DAEDF-7D65-4FF9-A6A3-C66EDF1DC3A3}" dt="2024-10-08T12:43:36.871" v="365" actId="13244"/>
          <ac:picMkLst>
            <pc:docMk/>
            <pc:sldMk cId="3502672435" sldId="271"/>
            <ac:picMk id="20" creationId="{D52882E4-60F7-22CB-28E3-783F9A756A41}"/>
          </ac:picMkLst>
        </pc:picChg>
        <pc:picChg chg="mod">
          <ac:chgData name="Øystein Sørborg" userId="39616bf6-0567-4e85-bbad-c9e729b6e6cd" providerId="ADAL" clId="{584DAEDF-7D65-4FF9-A6A3-C66EDF1DC3A3}" dt="2024-10-08T12:43:29.909" v="363" actId="13244"/>
          <ac:picMkLst>
            <pc:docMk/>
            <pc:sldMk cId="3502672435" sldId="271"/>
            <ac:picMk id="22" creationId="{79EC7440-DC3F-57D8-A56A-41C8CAE976BF}"/>
          </ac:picMkLst>
        </pc:picChg>
        <pc:picChg chg="mod">
          <ac:chgData name="Øystein Sørborg" userId="39616bf6-0567-4e85-bbad-c9e729b6e6cd" providerId="ADAL" clId="{584DAEDF-7D65-4FF9-A6A3-C66EDF1DC3A3}" dt="2024-10-08T12:43:24.895" v="362" actId="13244"/>
          <ac:picMkLst>
            <pc:docMk/>
            <pc:sldMk cId="3502672435" sldId="271"/>
            <ac:picMk id="26" creationId="{7966AB2C-C63D-D11B-E528-31F6F70060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97395-A147-4F6A-9718-9408B7B340DE}" type="datetimeFigureOut">
              <a:rPr lang="nb-NO" smtClean="0"/>
              <a:t>01.10.2024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409DE-7F3E-451F-9C24-225117DC9E66}" type="slidenum">
              <a:rPr lang="nb-NO" smtClean="0"/>
              <a:t>‹#›</a:t>
            </a:fld>
            <a:endParaRPr lang="nb-NO"/>
          </a:p>
        </p:txBody>
      </p:sp>
    </p:spTree>
    <p:extLst>
      <p:ext uri="{BB962C8B-B14F-4D97-AF65-F5344CB8AC3E}">
        <p14:creationId xmlns:p14="http://schemas.microsoft.com/office/powerpoint/2010/main" val="177292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krivesenteret.no/ressurs/hvordan-vurdere-kilder-med-modell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Historien starter med å introdusere elevene for den ene siden i problemstillinga.</a:t>
            </a:r>
          </a:p>
        </p:txBody>
      </p:sp>
      <p:sp>
        <p:nvSpPr>
          <p:cNvPr id="4" name="Plassholder for lysbildenummer 3"/>
          <p:cNvSpPr>
            <a:spLocks noGrp="1"/>
          </p:cNvSpPr>
          <p:nvPr>
            <p:ph type="sldNum" sz="quarter" idx="5"/>
          </p:nvPr>
        </p:nvSpPr>
        <p:spPr/>
        <p:txBody>
          <a:bodyPr/>
          <a:lstStyle/>
          <a:p>
            <a:fld id="{B85409DE-7F3E-451F-9C24-225117DC9E66}" type="slidenum">
              <a:rPr lang="nb-NO" smtClean="0"/>
              <a:t>1</a:t>
            </a:fld>
            <a:endParaRPr lang="nb-NO"/>
          </a:p>
        </p:txBody>
      </p:sp>
    </p:spTree>
    <p:extLst>
      <p:ext uri="{BB962C8B-B14F-4D97-AF65-F5344CB8AC3E}">
        <p14:creationId xmlns:p14="http://schemas.microsoft.com/office/powerpoint/2010/main" val="80477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Etter at personen fra kommunen og insektseksperten har dratt fra skolen blir det en diskusjon i klassen. </a:t>
            </a:r>
            <a:r>
              <a:rPr lang="nb-NO" sz="1800" dirty="0">
                <a:effectLst/>
                <a:latin typeface="Calibri" panose="020F0502020204030204" pitchFamily="34" charset="0"/>
                <a:ea typeface="Calibri" panose="020F0502020204030204" pitchFamily="34" charset="0"/>
              </a:rPr>
              <a:t>Her var jo insektseksperten og personen fra kommunen helt uenige om hva som var rett å gjøre. Det kan man oppleve i mange saker – at man er uenige om hva som er den beste løsningen.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Noen av elevene / dere er enige med insektseksperten og ønsker å beholde blomsterenga. Andre elever er enige med personen fra kommunen og mener at blomsterenga må fjernes slik at skateparken kan bygges.</a:t>
            </a:r>
            <a:endParaRPr lang="nb-NO" sz="1800" dirty="0">
              <a:effectLst/>
              <a:latin typeface="Calibri" panose="020F0502020204030204" pitchFamily="34" charset="0"/>
              <a:ea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B85409DE-7F3E-451F-9C24-225117DC9E66}" type="slidenum">
              <a:rPr lang="nb-NO" smtClean="0"/>
              <a:t>10</a:t>
            </a:fld>
            <a:endParaRPr lang="nb-NO"/>
          </a:p>
        </p:txBody>
      </p:sp>
    </p:spTree>
    <p:extLst>
      <p:ext uri="{BB962C8B-B14F-4D97-AF65-F5344CB8AC3E}">
        <p14:creationId xmlns:p14="http://schemas.microsoft.com/office/powerpoint/2010/main" val="315673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rPr>
              <a:t>La bare spørsmålet i snakkeboblen stå litt og vent med oppfølgingsspørsmål.</a:t>
            </a:r>
          </a:p>
          <a:p>
            <a:r>
              <a:rPr lang="nb-NO" sz="1800" dirty="0">
                <a:effectLst/>
                <a:latin typeface="Calibri" panose="020F0502020204030204" pitchFamily="34" charset="0"/>
                <a:ea typeface="Calibri" panose="020F0502020204030204" pitchFamily="34" charset="0"/>
              </a:rPr>
              <a:t> </a:t>
            </a:r>
          </a:p>
          <a:p>
            <a:r>
              <a:rPr lang="nb-NO" sz="1800" dirty="0">
                <a:effectLst/>
                <a:latin typeface="Calibri" panose="020F0502020204030204" pitchFamily="34" charset="0"/>
                <a:ea typeface="Calibri" panose="020F0502020204030204" pitchFamily="34" charset="0"/>
              </a:rPr>
              <a:t>Forslag til oppfølgingsspørsmål: </a:t>
            </a:r>
          </a:p>
          <a:p>
            <a:r>
              <a:rPr lang="nb-NO" sz="1800" dirty="0">
                <a:effectLst/>
                <a:latin typeface="Calibri" panose="020F0502020204030204" pitchFamily="34" charset="0"/>
                <a:ea typeface="Calibri" panose="020F0502020204030204" pitchFamily="34" charset="0"/>
              </a:rPr>
              <a:t>Hva gjør dere? </a:t>
            </a:r>
          </a:p>
          <a:p>
            <a:r>
              <a:rPr lang="nb-NO" sz="1800" dirty="0">
                <a:effectLst/>
                <a:latin typeface="Calibri" panose="020F0502020204030204" pitchFamily="34" charset="0"/>
                <a:ea typeface="Calibri" panose="020F0502020204030204" pitchFamily="34" charset="0"/>
              </a:rPr>
              <a:t>Hvordan føles det?</a:t>
            </a:r>
          </a:p>
          <a:p>
            <a:r>
              <a:rPr lang="nb-NO" sz="1800" dirty="0">
                <a:effectLst/>
                <a:latin typeface="Calibri" panose="020F0502020204030204" pitchFamily="34" charset="0"/>
                <a:ea typeface="Calibri" panose="020F0502020204030204" pitchFamily="34" charset="0"/>
              </a:rPr>
              <a:t>Hva kan du få lyst til å si til den andre?</a:t>
            </a:r>
          </a:p>
          <a:p>
            <a:r>
              <a:rPr lang="nb-NO" sz="1800" dirty="0">
                <a:effectLst/>
                <a:latin typeface="Calibri" panose="020F0502020204030204" pitchFamily="34" charset="0"/>
                <a:ea typeface="Calibri" panose="020F0502020204030204" pitchFamily="34" charset="0"/>
              </a:rPr>
              <a:t>Har du noen gang skiftet mening når du hører hva andre sier? Og hvorfor det?</a:t>
            </a:r>
          </a:p>
          <a:p>
            <a:pPr marL="285750" indent="-285750" algn="l">
              <a:buFont typeface="Arial" panose="020B0604020202020204" pitchFamily="34" charset="0"/>
              <a:buChar char="•"/>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B85409DE-7F3E-451F-9C24-225117DC9E66}" type="slidenum">
              <a:rPr lang="nb-NO" smtClean="0"/>
              <a:t>11</a:t>
            </a:fld>
            <a:endParaRPr lang="nb-NO"/>
          </a:p>
        </p:txBody>
      </p:sp>
    </p:spTree>
    <p:extLst>
      <p:ext uri="{BB962C8B-B14F-4D97-AF65-F5344CB8AC3E}">
        <p14:creationId xmlns:p14="http://schemas.microsoft.com/office/powerpoint/2010/main" val="202046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rPr>
              <a:t>Oppsummering:</a:t>
            </a:r>
          </a:p>
          <a:p>
            <a:r>
              <a:rPr lang="nb-NO" sz="1800" dirty="0">
                <a:effectLst/>
                <a:latin typeface="Calibri" panose="020F0502020204030204" pitchFamily="34" charset="0"/>
                <a:ea typeface="Calibri" panose="020F0502020204030204" pitchFamily="34" charset="0"/>
              </a:rPr>
              <a:t>Saken om det skal bygges en skatepark der blomsterenga er en typisk sak der det ikke finnes ett riktig svar. Da blir det ekstra viktig å undersøke flere sider av saken, finne ut så mye som mulig om for eksempel humler og bier i området og om det virkelig er behov for en ny skatepark og om dette er den beste plassen. Her er det mange hensyn som må veies opp mot hverandre. Slik kan det være i mange lignende saker som dere kanskje kjenner til eller har hørt litt om. For eksempel … (les opp overskriftene på oppslagene).</a:t>
            </a:r>
          </a:p>
        </p:txBody>
      </p:sp>
      <p:sp>
        <p:nvSpPr>
          <p:cNvPr id="4" name="Plassholder for lysbildenummer 3"/>
          <p:cNvSpPr>
            <a:spLocks noGrp="1"/>
          </p:cNvSpPr>
          <p:nvPr>
            <p:ph type="sldNum" sz="quarter" idx="5"/>
          </p:nvPr>
        </p:nvSpPr>
        <p:spPr/>
        <p:txBody>
          <a:bodyPr/>
          <a:lstStyle/>
          <a:p>
            <a:fld id="{B85409DE-7F3E-451F-9C24-225117DC9E66}" type="slidenum">
              <a:rPr lang="nb-NO" smtClean="0"/>
              <a:t>12</a:t>
            </a:fld>
            <a:endParaRPr lang="nb-NO"/>
          </a:p>
        </p:txBody>
      </p:sp>
    </p:spTree>
    <p:extLst>
      <p:ext uri="{BB962C8B-B14F-4D97-AF65-F5344CB8AC3E}">
        <p14:creationId xmlns:p14="http://schemas.microsoft.com/office/powerpoint/2010/main" val="159504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1" kern="100" dirty="0">
                <a:effectLst/>
                <a:latin typeface="Times New Roman" panose="02020603050405020304" pitchFamily="18" charset="0"/>
                <a:ea typeface="Calibri" panose="020F0502020204030204" pitchFamily="34" charset="0"/>
                <a:cs typeface="Arial" panose="020B0604020202020204" pitchFamily="34" charset="0"/>
              </a:rPr>
              <a:t>Hvis du vil utvide aktiviteten med informasjonssøk kan du bruke denne og de to neste sidene.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Klassen får i gruppeoppgave å lage en plakat om humler. En gruppe prøver å finne ut om det er grunn til å være redd eller urolig for at det blir mindre humler og bier. </a:t>
            </a:r>
            <a:endParaRPr lang="nb-NO" dirty="0"/>
          </a:p>
        </p:txBody>
      </p:sp>
      <p:sp>
        <p:nvSpPr>
          <p:cNvPr id="4" name="Plassholder for lysbildenummer 3"/>
          <p:cNvSpPr>
            <a:spLocks noGrp="1"/>
          </p:cNvSpPr>
          <p:nvPr>
            <p:ph type="sldNum" sz="quarter" idx="5"/>
          </p:nvPr>
        </p:nvSpPr>
        <p:spPr/>
        <p:txBody>
          <a:bodyPr/>
          <a:lstStyle/>
          <a:p>
            <a:fld id="{B85409DE-7F3E-451F-9C24-225117DC9E66}" type="slidenum">
              <a:rPr lang="nb-NO" smtClean="0"/>
              <a:t>13</a:t>
            </a:fld>
            <a:endParaRPr lang="nb-NO"/>
          </a:p>
        </p:txBody>
      </p:sp>
    </p:spTree>
    <p:extLst>
      <p:ext uri="{BB962C8B-B14F-4D97-AF65-F5344CB8AC3E}">
        <p14:creationId xmlns:p14="http://schemas.microsoft.com/office/powerpoint/2010/main" val="279341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Fortell elevene at hvis de søker med: «mindre humler og bier», får de opp mange treff. Spør dem om de tror det er tilfeldig hva som kommer opp først, og om alle vil få opp det samme når de søker på google. Bruk elevenes svar til å komme inn på Googles bruk av algoritmer som leter fram og sorterer informasjon når en gjør et søk. Søkemotoren vil etter hvert ha samlet data om de søkene som er gjort fra datamaskinen og vil kunne gi den enkelte enda mer tilpassede treff. Ved besøk på en nettside legger den enkelte igjen spor som også brukes i algoritmene. </a:t>
            </a:r>
          </a:p>
        </p:txBody>
      </p:sp>
      <p:sp>
        <p:nvSpPr>
          <p:cNvPr id="4" name="Plassholder for lysbildenummer 3"/>
          <p:cNvSpPr>
            <a:spLocks noGrp="1"/>
          </p:cNvSpPr>
          <p:nvPr>
            <p:ph type="sldNum" sz="quarter" idx="5"/>
          </p:nvPr>
        </p:nvSpPr>
        <p:spPr/>
        <p:txBody>
          <a:bodyPr/>
          <a:lstStyle/>
          <a:p>
            <a:fld id="{B85409DE-7F3E-451F-9C24-225117DC9E66}" type="slidenum">
              <a:rPr lang="nb-NO" smtClean="0"/>
              <a:t>14</a:t>
            </a:fld>
            <a:endParaRPr lang="nb-NO"/>
          </a:p>
        </p:txBody>
      </p:sp>
    </p:spTree>
    <p:extLst>
      <p:ext uri="{BB962C8B-B14F-4D97-AF65-F5344CB8AC3E}">
        <p14:creationId xmlns:p14="http://schemas.microsoft.com/office/powerpoint/2010/main" val="350016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Når gruppa søker så får de blant annet disse fire treffene: ett fra en avis, ett fra en miljøorganisasjon, ett fra en diskusjonsside og ett fra en forskningsrapport. </a:t>
            </a:r>
          </a:p>
          <a:p>
            <a:pPr algn="l">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Spør elevene:</a:t>
            </a:r>
          </a:p>
          <a:p>
            <a:pPr algn="l"/>
            <a:r>
              <a:rPr lang="nb-NO" sz="1800" dirty="0"/>
              <a:t>- Hvilke(t) treff ville dere gått videre med? Hvorfor?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t>- Hvordan kan vi vurdere om informasjonen vi finner på internett er riktig og til å stole på?</a:t>
            </a:r>
          </a:p>
          <a:p>
            <a:pPr algn="l">
              <a:lnSpc>
                <a:spcPct val="150000"/>
              </a:lnSpc>
            </a:pPr>
            <a:r>
              <a:rPr lang="nb-NO" sz="1800" dirty="0">
                <a:effectLst/>
                <a:latin typeface="Times New Roman" panose="02020603050405020304" pitchFamily="18" charset="0"/>
                <a:ea typeface="Calibri" panose="020F0502020204030204" pitchFamily="34" charset="0"/>
                <a:cs typeface="Arial" panose="020B0604020202020204" pitchFamily="34" charset="0"/>
              </a:rPr>
              <a:t>Gjennom disse spørsmålene kan du som lærer få et innblikk i elevenes ståsted når det gjelder søk på internett og deres vurdering av kilder.</a:t>
            </a:r>
          </a:p>
          <a:p>
            <a:pPr marL="0" marR="0" lvl="0" indent="0" algn="l" defTabSz="914400" rtl="0" eaLnBrk="1" fontAlgn="auto" latinLnBrk="0" hangingPunct="1">
              <a:lnSpc>
                <a:spcPct val="15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Arial" panose="020B0604020202020204" pitchFamily="34" charset="0"/>
              </a:rPr>
              <a:t>Se gjerne også: Å vurdere kilder med ETOS modellen </a:t>
            </a:r>
            <a:r>
              <a:rPr lang="nb-NO" sz="18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https://skrivesenteret.no/ressurs/hvordan-vurdere-kilder-med-modellen/</a:t>
            </a:r>
            <a:r>
              <a:rPr lang="nb-NO" sz="1800" kern="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Plassholder for lysbildenummer 3"/>
          <p:cNvSpPr>
            <a:spLocks noGrp="1"/>
          </p:cNvSpPr>
          <p:nvPr>
            <p:ph type="sldNum" sz="quarter" idx="5"/>
          </p:nvPr>
        </p:nvSpPr>
        <p:spPr/>
        <p:txBody>
          <a:bodyPr/>
          <a:lstStyle/>
          <a:p>
            <a:fld id="{B85409DE-7F3E-451F-9C24-225117DC9E66}" type="slidenum">
              <a:rPr lang="nb-NO" smtClean="0"/>
              <a:t>15</a:t>
            </a:fld>
            <a:endParaRPr lang="nb-NO"/>
          </a:p>
        </p:txBody>
      </p:sp>
    </p:spTree>
    <p:extLst>
      <p:ext uri="{BB962C8B-B14F-4D97-AF65-F5344CB8AC3E}">
        <p14:creationId xmlns:p14="http://schemas.microsoft.com/office/powerpoint/2010/main" val="391794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Humlene, biene og de andre insektene pollinerer blomstene og plantene som vokser i blomsterenga ved skolen.</a:t>
            </a:r>
          </a:p>
        </p:txBody>
      </p:sp>
      <p:sp>
        <p:nvSpPr>
          <p:cNvPr id="4" name="Plassholder for lysbildenummer 3"/>
          <p:cNvSpPr>
            <a:spLocks noGrp="1"/>
          </p:cNvSpPr>
          <p:nvPr>
            <p:ph type="sldNum" sz="quarter" idx="5"/>
          </p:nvPr>
        </p:nvSpPr>
        <p:spPr/>
        <p:txBody>
          <a:bodyPr/>
          <a:lstStyle/>
          <a:p>
            <a:fld id="{B85409DE-7F3E-451F-9C24-225117DC9E66}" type="slidenum">
              <a:rPr lang="nb-NO" smtClean="0"/>
              <a:t>2</a:t>
            </a:fld>
            <a:endParaRPr lang="nb-NO"/>
          </a:p>
        </p:txBody>
      </p:sp>
    </p:spTree>
    <p:extLst>
      <p:ext uri="{BB962C8B-B14F-4D97-AF65-F5344CB8AC3E}">
        <p14:creationId xmlns:p14="http://schemas.microsoft.com/office/powerpoint/2010/main" val="208066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sikre at elevene vet hva pollinering er og hvorfor det er viktig, kan dere se denne filmen før dere fortsetter. </a:t>
            </a:r>
          </a:p>
        </p:txBody>
      </p:sp>
      <p:sp>
        <p:nvSpPr>
          <p:cNvPr id="4" name="Plassholder for lysbildenummer 3"/>
          <p:cNvSpPr>
            <a:spLocks noGrp="1"/>
          </p:cNvSpPr>
          <p:nvPr>
            <p:ph type="sldNum" sz="quarter" idx="5"/>
          </p:nvPr>
        </p:nvSpPr>
        <p:spPr/>
        <p:txBody>
          <a:bodyPr/>
          <a:lstStyle/>
          <a:p>
            <a:fld id="{B85409DE-7F3E-451F-9C24-225117DC9E66}" type="slidenum">
              <a:rPr lang="nb-NO" smtClean="0"/>
              <a:t>3</a:t>
            </a:fld>
            <a:endParaRPr lang="nb-NO"/>
          </a:p>
        </p:txBody>
      </p:sp>
    </p:spTree>
    <p:extLst>
      <p:ext uri="{BB962C8B-B14F-4D97-AF65-F5344CB8AC3E}">
        <p14:creationId xmlns:p14="http://schemas.microsoft.com/office/powerpoint/2010/main" val="88183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Tenk dere så at rektor kommer inn i klasserommet vårt en dag, og forteller at det har kommet et forslag om at det skal bygges en skatepark som dere elever kan bruke både før og etter skoletid.</a:t>
            </a:r>
          </a:p>
          <a:p>
            <a:r>
              <a:rPr lang="nb-NO" dirty="0"/>
              <a:t>For å få plass til skateparken må den bygges på området med blomstereng. Det betyr at blomsterenga må fjernes.</a:t>
            </a:r>
          </a:p>
        </p:txBody>
      </p:sp>
      <p:sp>
        <p:nvSpPr>
          <p:cNvPr id="4" name="Plassholder for lysbildenummer 3"/>
          <p:cNvSpPr>
            <a:spLocks noGrp="1"/>
          </p:cNvSpPr>
          <p:nvPr>
            <p:ph type="sldNum" sz="quarter" idx="5"/>
          </p:nvPr>
        </p:nvSpPr>
        <p:spPr/>
        <p:txBody>
          <a:bodyPr/>
          <a:lstStyle/>
          <a:p>
            <a:fld id="{B85409DE-7F3E-451F-9C24-225117DC9E66}" type="slidenum">
              <a:rPr lang="nb-NO" smtClean="0"/>
              <a:t>4</a:t>
            </a:fld>
            <a:endParaRPr lang="nb-NO"/>
          </a:p>
        </p:txBody>
      </p:sp>
    </p:spTree>
    <p:extLst>
      <p:ext uri="{BB962C8B-B14F-4D97-AF65-F5344CB8AC3E}">
        <p14:creationId xmlns:p14="http://schemas.microsoft.com/office/powerpoint/2010/main" val="120844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av elevene i klassen rekker opp hånda og spør rektor: </a:t>
            </a:r>
          </a:p>
          <a:p>
            <a:r>
              <a:rPr lang="nb-NO" dirty="0"/>
              <a:t>– Men kan dere ødelegge blomsterenga? </a:t>
            </a:r>
          </a:p>
          <a:p>
            <a:r>
              <a:rPr lang="nb-NO" dirty="0"/>
              <a:t>– Er det ikke slik at det blir færre og færre humler og bier, og at de er viktige for pollinering slik at vi får frukt og bær? </a:t>
            </a:r>
          </a:p>
          <a:p>
            <a:r>
              <a:rPr lang="nb-NO" dirty="0"/>
              <a:t>– Det er jo derfor vi setter opp insekthotell!</a:t>
            </a:r>
          </a:p>
          <a:p>
            <a:r>
              <a:rPr lang="nb-NO" dirty="0"/>
              <a:t>Rektor svarer at dette vet han ikke så mye om.</a:t>
            </a:r>
          </a:p>
        </p:txBody>
      </p:sp>
      <p:sp>
        <p:nvSpPr>
          <p:cNvPr id="4" name="Plassholder for lysbildenummer 3"/>
          <p:cNvSpPr>
            <a:spLocks noGrp="1"/>
          </p:cNvSpPr>
          <p:nvPr>
            <p:ph type="sldNum" sz="quarter" idx="5"/>
          </p:nvPr>
        </p:nvSpPr>
        <p:spPr/>
        <p:txBody>
          <a:bodyPr/>
          <a:lstStyle/>
          <a:p>
            <a:fld id="{B85409DE-7F3E-451F-9C24-225117DC9E66}" type="slidenum">
              <a:rPr lang="nb-NO" smtClean="0"/>
              <a:t>5</a:t>
            </a:fld>
            <a:endParaRPr lang="nb-NO"/>
          </a:p>
        </p:txBody>
      </p:sp>
    </p:spTree>
    <p:extLst>
      <p:ext uri="{BB962C8B-B14F-4D97-AF65-F5344CB8AC3E}">
        <p14:creationId xmlns:p14="http://schemas.microsoft.com/office/powerpoint/2010/main" val="385319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Klassen vår inviterer en insektsekspert og en person fra kommunen til å komme til skolen for å gi mer informasjon. Det er kommunen som bestemmer hvor skateparken skal bygges. </a:t>
            </a:r>
          </a:p>
          <a:p>
            <a:pPr>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Spør elevene om hva de tror personen fra kommunen vil si, og hva de tror insekteksperten vil si. </a:t>
            </a:r>
          </a:p>
          <a:p>
            <a:endParaRPr lang="nb-NO" dirty="0"/>
          </a:p>
        </p:txBody>
      </p:sp>
      <p:sp>
        <p:nvSpPr>
          <p:cNvPr id="4" name="Plassholder for lysbildenummer 3"/>
          <p:cNvSpPr>
            <a:spLocks noGrp="1"/>
          </p:cNvSpPr>
          <p:nvPr>
            <p:ph type="sldNum" sz="quarter" idx="5"/>
          </p:nvPr>
        </p:nvSpPr>
        <p:spPr/>
        <p:txBody>
          <a:bodyPr/>
          <a:lstStyle/>
          <a:p>
            <a:fld id="{B85409DE-7F3E-451F-9C24-225117DC9E66}" type="slidenum">
              <a:rPr lang="nb-NO" smtClean="0"/>
              <a:t>6</a:t>
            </a:fld>
            <a:endParaRPr lang="nb-NO"/>
          </a:p>
        </p:txBody>
      </p:sp>
    </p:spTree>
    <p:extLst>
      <p:ext uri="{BB962C8B-B14F-4D97-AF65-F5344CB8AC3E}">
        <p14:creationId xmlns:p14="http://schemas.microsoft.com/office/powerpoint/2010/main" val="303284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85409DE-7F3E-451F-9C24-225117DC9E66}" type="slidenum">
              <a:rPr lang="nb-NO" smtClean="0"/>
              <a:t>7</a:t>
            </a:fld>
            <a:endParaRPr lang="nb-NO"/>
          </a:p>
        </p:txBody>
      </p:sp>
    </p:spTree>
    <p:extLst>
      <p:ext uri="{BB962C8B-B14F-4D97-AF65-F5344CB8AC3E}">
        <p14:creationId xmlns:p14="http://schemas.microsoft.com/office/powerpoint/2010/main" val="296524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Spør elevene hva dette utsagnet har med skateparken å gjøre? </a:t>
            </a:r>
          </a:p>
        </p:txBody>
      </p:sp>
      <p:sp>
        <p:nvSpPr>
          <p:cNvPr id="4" name="Plassholder for lysbildenummer 3"/>
          <p:cNvSpPr>
            <a:spLocks noGrp="1"/>
          </p:cNvSpPr>
          <p:nvPr>
            <p:ph type="sldNum" sz="quarter" idx="5"/>
          </p:nvPr>
        </p:nvSpPr>
        <p:spPr/>
        <p:txBody>
          <a:bodyPr/>
          <a:lstStyle/>
          <a:p>
            <a:fld id="{B85409DE-7F3E-451F-9C24-225117DC9E66}" type="slidenum">
              <a:rPr lang="nb-NO" smtClean="0"/>
              <a:t>8</a:t>
            </a:fld>
            <a:endParaRPr lang="nb-NO"/>
          </a:p>
        </p:txBody>
      </p:sp>
    </p:spTree>
    <p:extLst>
      <p:ext uri="{BB962C8B-B14F-4D97-AF65-F5344CB8AC3E}">
        <p14:creationId xmlns:p14="http://schemas.microsoft.com/office/powerpoint/2010/main" val="119033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sz="1800" kern="100" dirty="0">
                <a:effectLst/>
                <a:latin typeface="Times New Roman" panose="02020603050405020304" pitchFamily="18" charset="0"/>
                <a:ea typeface="Calibri" panose="020F0502020204030204" pitchFamily="34" charset="0"/>
                <a:cs typeface="Arial" panose="020B0604020202020204" pitchFamily="34" charset="0"/>
              </a:rPr>
              <a:t>Insektseksperten og personen fra kommunen har ulike syn på saken. Spør elevene hva som er viktigst for personen fra kommunen og hva som er viktigst for insekteksperten.</a:t>
            </a:r>
          </a:p>
        </p:txBody>
      </p:sp>
      <p:sp>
        <p:nvSpPr>
          <p:cNvPr id="4" name="Plassholder for lysbildenummer 3"/>
          <p:cNvSpPr>
            <a:spLocks noGrp="1"/>
          </p:cNvSpPr>
          <p:nvPr>
            <p:ph type="sldNum" sz="quarter" idx="5"/>
          </p:nvPr>
        </p:nvSpPr>
        <p:spPr/>
        <p:txBody>
          <a:bodyPr/>
          <a:lstStyle/>
          <a:p>
            <a:fld id="{B85409DE-7F3E-451F-9C24-225117DC9E66}" type="slidenum">
              <a:rPr lang="nb-NO" smtClean="0"/>
              <a:t>9</a:t>
            </a:fld>
            <a:endParaRPr lang="nb-NO"/>
          </a:p>
        </p:txBody>
      </p:sp>
    </p:spTree>
    <p:extLst>
      <p:ext uri="{BB962C8B-B14F-4D97-AF65-F5344CB8AC3E}">
        <p14:creationId xmlns:p14="http://schemas.microsoft.com/office/powerpoint/2010/main" val="378494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4557FD-4C5C-E8E5-5CE9-CA102436007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F898B06-E790-FE80-4431-293ABFA8F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B658930-B1A4-5915-0480-DD10CA098F27}"/>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5" name="Plassholder for bunntekst 4">
            <a:extLst>
              <a:ext uri="{FF2B5EF4-FFF2-40B4-BE49-F238E27FC236}">
                <a16:creationId xmlns:a16="http://schemas.microsoft.com/office/drawing/2014/main" id="{C11108F6-DE09-730C-FF23-1775BAA953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0E8742F-DA12-36D0-D2B4-34DDCC7B576A}"/>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103876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D037F6-89A3-ABD1-F61F-77F9E8EFFDF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11C60FE-8603-EF56-6748-7920827401A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BFD939E-A11C-3938-4193-40A112296C6A}"/>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5" name="Plassholder for bunntekst 4">
            <a:extLst>
              <a:ext uri="{FF2B5EF4-FFF2-40B4-BE49-F238E27FC236}">
                <a16:creationId xmlns:a16="http://schemas.microsoft.com/office/drawing/2014/main" id="{3D5A559F-E809-7FFA-BAC1-14A4916630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D213DE-D064-A0CE-E511-ABEDDD0E2935}"/>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384451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1013863-ACC5-BA41-A42A-57E785B9FDD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73F7801-D3D0-38EA-F244-82A27D752DC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3FF1085-B805-88E8-79F7-55731D7C3CD1}"/>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5" name="Plassholder for bunntekst 4">
            <a:extLst>
              <a:ext uri="{FF2B5EF4-FFF2-40B4-BE49-F238E27FC236}">
                <a16:creationId xmlns:a16="http://schemas.microsoft.com/office/drawing/2014/main" id="{1EB3CF68-BFD0-FD1B-BFBB-1B29F9D00C7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2C3B99E-BF8E-174D-7E19-AFD2AD0148EC}"/>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389017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13C4D7-C39B-B521-7D6F-9D63A6455F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4B0ACFC-FF94-C0CB-8DCC-3D37CF8A468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7398631-8B3A-D857-05C6-7BD3391D00BC}"/>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5" name="Plassholder for bunntekst 4">
            <a:extLst>
              <a:ext uri="{FF2B5EF4-FFF2-40B4-BE49-F238E27FC236}">
                <a16:creationId xmlns:a16="http://schemas.microsoft.com/office/drawing/2014/main" id="{57D544CD-7B3F-172C-3950-73F7C1D89D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206AF28-9970-6ED6-AC96-39E6F7A617EB}"/>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118612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55A8F7-4164-5FFB-18F9-D3A50CD5531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67BA7F0-4A16-44A4-4999-59156928DB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885863E-1CB7-2371-2BD9-0236E56909BA}"/>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5" name="Plassholder for bunntekst 4">
            <a:extLst>
              <a:ext uri="{FF2B5EF4-FFF2-40B4-BE49-F238E27FC236}">
                <a16:creationId xmlns:a16="http://schemas.microsoft.com/office/drawing/2014/main" id="{7ECA8680-5320-2A95-4F08-F3408721C7F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C483F36-C96E-9E7D-536D-CB7B52C6CDF3}"/>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408182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01C66D-1FBB-4818-823E-3473777B418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F878A24-CEC3-C968-FE68-CF7F3064BA7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7F9DBEE-BD3B-AA79-BFA1-253D7F52C9C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44A896D-1D7D-FD34-696A-3EDB4DBC3486}"/>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6" name="Plassholder for bunntekst 5">
            <a:extLst>
              <a:ext uri="{FF2B5EF4-FFF2-40B4-BE49-F238E27FC236}">
                <a16:creationId xmlns:a16="http://schemas.microsoft.com/office/drawing/2014/main" id="{4D79852B-1244-4ECE-0EBE-0A643D0B092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145541-D12A-CDC9-622B-B4B842A20E6D}"/>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390816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87F2D7-1C27-56BD-A8AB-FB124876003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C6AAA41-ED86-F623-D0A0-7847790FC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E3E98BD-9BCF-13C4-6770-DFB4F5FDBCC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B13181C-8D4A-610A-C143-ACB769273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B69CC2E-7B80-AB61-3AB5-095F823076C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C210C82-CD15-AA64-497F-E513938D7297}"/>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8" name="Plassholder for bunntekst 7">
            <a:extLst>
              <a:ext uri="{FF2B5EF4-FFF2-40B4-BE49-F238E27FC236}">
                <a16:creationId xmlns:a16="http://schemas.microsoft.com/office/drawing/2014/main" id="{B47387F0-4633-987F-3D06-6497A9D1A88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035B26C-7398-4EFC-B38B-EFD8607BFEC5}"/>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372419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5BAE93-EFB7-3B32-3C64-13E6DCD5943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BA65287-5263-2E24-48A4-B8335C135CDE}"/>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4" name="Plassholder for bunntekst 3">
            <a:extLst>
              <a:ext uri="{FF2B5EF4-FFF2-40B4-BE49-F238E27FC236}">
                <a16:creationId xmlns:a16="http://schemas.microsoft.com/office/drawing/2014/main" id="{E1ACBB7E-ED0F-9C01-3143-D9C63D3451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40D060B-AC1D-121C-958C-6178127BED2E}"/>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224874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2E8C800-99A5-52A6-D45A-4948326D475F}"/>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3" name="Plassholder for bunntekst 2">
            <a:extLst>
              <a:ext uri="{FF2B5EF4-FFF2-40B4-BE49-F238E27FC236}">
                <a16:creationId xmlns:a16="http://schemas.microsoft.com/office/drawing/2014/main" id="{B87759FD-5BB8-A777-8947-152C00B0DA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32D2AEB-88EA-38A7-EB06-FE1B7DB1A3BE}"/>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245779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4D320A-A8E0-528C-439F-AD2CA20B4D9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0F613A2-2116-E0CF-43BC-6C81A39AC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261980F-CFF6-0B89-47C0-8FBCE40BB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D8AF859-880A-85C6-752E-97FEA58B4416}"/>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6" name="Plassholder for bunntekst 5">
            <a:extLst>
              <a:ext uri="{FF2B5EF4-FFF2-40B4-BE49-F238E27FC236}">
                <a16:creationId xmlns:a16="http://schemas.microsoft.com/office/drawing/2014/main" id="{274073E3-456C-62A0-FAA5-B4567F70BC5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74389FE-7461-C921-8A12-CE0DB56DC99E}"/>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256634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103732-6BD5-DC2B-C811-F8C12E9F18E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1F01F1D-8311-B292-E66F-65F9F7C8A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6C5CD63-20CA-13E6-5D14-574974EA0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C5C9E65-113A-02C4-A688-4D4F4408A58D}"/>
              </a:ext>
            </a:extLst>
          </p:cNvPr>
          <p:cNvSpPr>
            <a:spLocks noGrp="1"/>
          </p:cNvSpPr>
          <p:nvPr>
            <p:ph type="dt" sz="half" idx="10"/>
          </p:nvPr>
        </p:nvSpPr>
        <p:spPr/>
        <p:txBody>
          <a:bodyPr/>
          <a:lstStyle/>
          <a:p>
            <a:fld id="{4C505450-EEED-412E-8609-314657DCFAA3}" type="datetimeFigureOut">
              <a:rPr lang="nb-NO" smtClean="0"/>
              <a:t>01.10.2024</a:t>
            </a:fld>
            <a:endParaRPr lang="nb-NO"/>
          </a:p>
        </p:txBody>
      </p:sp>
      <p:sp>
        <p:nvSpPr>
          <p:cNvPr id="6" name="Plassholder for bunntekst 5">
            <a:extLst>
              <a:ext uri="{FF2B5EF4-FFF2-40B4-BE49-F238E27FC236}">
                <a16:creationId xmlns:a16="http://schemas.microsoft.com/office/drawing/2014/main" id="{F4AE21BC-72A4-5E1F-D652-A6373689B8B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2AF12E1-5F71-1D3A-41D1-E9F108A5D830}"/>
              </a:ext>
            </a:extLst>
          </p:cNvPr>
          <p:cNvSpPr>
            <a:spLocks noGrp="1"/>
          </p:cNvSpPr>
          <p:nvPr>
            <p:ph type="sldNum" sz="quarter" idx="12"/>
          </p:nvPr>
        </p:nvSpPr>
        <p:spPr/>
        <p:txBody>
          <a:bodyPr/>
          <a:lstStyle/>
          <a:p>
            <a:fld id="{0CECAD97-D71D-4DA4-A613-56AF777D689A}" type="slidenum">
              <a:rPr lang="nb-NO" smtClean="0"/>
              <a:t>‹#›</a:t>
            </a:fld>
            <a:endParaRPr lang="nb-NO"/>
          </a:p>
        </p:txBody>
      </p:sp>
    </p:spTree>
    <p:extLst>
      <p:ext uri="{BB962C8B-B14F-4D97-AF65-F5344CB8AC3E}">
        <p14:creationId xmlns:p14="http://schemas.microsoft.com/office/powerpoint/2010/main" val="55782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6947B8D-2A9A-0BFC-4F35-1582F56F1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B5AC9AC-4E31-EEB9-0946-1FB8838CC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1597AF4-4308-9003-1023-858E8A165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05450-EEED-412E-8609-314657DCFAA3}" type="datetimeFigureOut">
              <a:rPr lang="nb-NO" smtClean="0"/>
              <a:t>01.10.2024</a:t>
            </a:fld>
            <a:endParaRPr lang="nb-NO"/>
          </a:p>
        </p:txBody>
      </p:sp>
      <p:sp>
        <p:nvSpPr>
          <p:cNvPr id="5" name="Plassholder for bunntekst 4">
            <a:extLst>
              <a:ext uri="{FF2B5EF4-FFF2-40B4-BE49-F238E27FC236}">
                <a16:creationId xmlns:a16="http://schemas.microsoft.com/office/drawing/2014/main" id="{1C1125E5-421A-B741-7E6B-F24AC508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B901EFD-F65B-DAC9-D3BE-71895759D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CAD97-D71D-4DA4-A613-56AF777D689A}" type="slidenum">
              <a:rPr lang="nb-NO" smtClean="0"/>
              <a:t>‹#›</a:t>
            </a:fld>
            <a:endParaRPr lang="nb-NO"/>
          </a:p>
        </p:txBody>
      </p:sp>
    </p:spTree>
    <p:extLst>
      <p:ext uri="{BB962C8B-B14F-4D97-AF65-F5344CB8AC3E}">
        <p14:creationId xmlns:p14="http://schemas.microsoft.com/office/powerpoint/2010/main" val="231591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mC2ywJwMBqs?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Blomstereng. Foto">
            <a:extLst>
              <a:ext uri="{FF2B5EF4-FFF2-40B4-BE49-F238E27FC236}">
                <a16:creationId xmlns:a16="http://schemas.microsoft.com/office/drawing/2014/main" id="{41A2415E-64BF-E89D-786E-825449A46E9F}"/>
              </a:ext>
            </a:extLst>
          </p:cNvPr>
          <p:cNvPicPr>
            <a:picLocks noChangeAspect="1"/>
          </p:cNvPicPr>
          <p:nvPr/>
        </p:nvPicPr>
        <p:blipFill rotWithShape="1">
          <a:blip r:embed="rId3">
            <a:extLst>
              <a:ext uri="{28A0092B-C50C-407E-A947-70E740481C1C}">
                <a14:useLocalDpi xmlns:a14="http://schemas.microsoft.com/office/drawing/2010/main" val="0"/>
              </a:ext>
            </a:extLst>
          </a:blip>
          <a:srcRect t="12500" b="12500"/>
          <a:stretch/>
        </p:blipFill>
        <p:spPr>
          <a:xfrm>
            <a:off x="0" y="0"/>
            <a:ext cx="12192000" cy="6858000"/>
          </a:xfrm>
          <a:prstGeom prst="rect">
            <a:avLst/>
          </a:prstGeom>
        </p:spPr>
      </p:pic>
      <p:sp>
        <p:nvSpPr>
          <p:cNvPr id="2" name="Snakkeboble: rektangel med avrundede hjørner 1">
            <a:extLst>
              <a:ext uri="{FF2B5EF4-FFF2-40B4-BE49-F238E27FC236}">
                <a16:creationId xmlns:a16="http://schemas.microsoft.com/office/drawing/2014/main" id="{2F8DD920-6001-18CA-6FD7-4ABA322E1946}"/>
              </a:ext>
            </a:extLst>
          </p:cNvPr>
          <p:cNvSpPr/>
          <p:nvPr/>
        </p:nvSpPr>
        <p:spPr>
          <a:xfrm>
            <a:off x="7184571" y="235974"/>
            <a:ext cx="4761623" cy="1854083"/>
          </a:xfrm>
          <a:prstGeom prst="wedgeRoundRectCallout">
            <a:avLst>
              <a:gd name="adj1" fmla="val 49898"/>
              <a:gd name="adj2" fmla="val 79328"/>
              <a:gd name="adj3" fmla="val 16667"/>
            </a:avLst>
          </a:prstGeom>
          <a:solidFill>
            <a:schemeClr val="accent6">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400" dirty="0"/>
              <a:t>Tenk dykk at skolen vår har ei blomstereng som er mykje besøkt av humler, bier og andre insekt.</a:t>
            </a:r>
          </a:p>
        </p:txBody>
      </p:sp>
    </p:spTree>
    <p:extLst>
      <p:ext uri="{BB962C8B-B14F-4D97-AF65-F5344CB8AC3E}">
        <p14:creationId xmlns:p14="http://schemas.microsoft.com/office/powerpoint/2010/main" val="62366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Rektor står framfor en klasse. Elevene sitter ved pulter og noen rekker opp hånda. Foto.">
            <a:extLst>
              <a:ext uri="{FF2B5EF4-FFF2-40B4-BE49-F238E27FC236}">
                <a16:creationId xmlns:a16="http://schemas.microsoft.com/office/drawing/2014/main" id="{441D7B0C-BE9A-FFB1-3F50-22974CE272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nakkeboble: rektangel med avrundede hjørner 1">
            <a:extLst>
              <a:ext uri="{FF2B5EF4-FFF2-40B4-BE49-F238E27FC236}">
                <a16:creationId xmlns:a16="http://schemas.microsoft.com/office/drawing/2014/main" id="{6750CC29-16AB-1679-6012-72452EC6641E}"/>
              </a:ext>
            </a:extLst>
          </p:cNvPr>
          <p:cNvSpPr/>
          <p:nvPr/>
        </p:nvSpPr>
        <p:spPr>
          <a:xfrm>
            <a:off x="3000045" y="597062"/>
            <a:ext cx="2920180" cy="1908936"/>
          </a:xfrm>
          <a:prstGeom prst="wedgeRoundRectCallout">
            <a:avLst>
              <a:gd name="adj1" fmla="val 35610"/>
              <a:gd name="adj2" fmla="val 70115"/>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Bier og humler finst i mange andre område enn i blomsterenga, så det er ikkje så viktig at dei overlever her. </a:t>
            </a:r>
          </a:p>
        </p:txBody>
      </p:sp>
      <p:sp>
        <p:nvSpPr>
          <p:cNvPr id="4" name="Snakkeboble: rektangel med avrundede hjørner 3">
            <a:extLst>
              <a:ext uri="{FF2B5EF4-FFF2-40B4-BE49-F238E27FC236}">
                <a16:creationId xmlns:a16="http://schemas.microsoft.com/office/drawing/2014/main" id="{321C425A-516E-B9C3-7577-5FADAC579D18}"/>
              </a:ext>
            </a:extLst>
          </p:cNvPr>
          <p:cNvSpPr/>
          <p:nvPr/>
        </p:nvSpPr>
        <p:spPr>
          <a:xfrm>
            <a:off x="6271777" y="593623"/>
            <a:ext cx="2290916" cy="1396182"/>
          </a:xfrm>
          <a:prstGeom prst="wedgeRoundRectCallout">
            <a:avLst>
              <a:gd name="adj1" fmla="val 9975"/>
              <a:gd name="adj2" fmla="val 94495"/>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Dessutan kan dei enkelt flytte til ein annan stad. </a:t>
            </a:r>
          </a:p>
        </p:txBody>
      </p:sp>
      <p:sp>
        <p:nvSpPr>
          <p:cNvPr id="3" name="Snakkeboble: rektangel med avrundede hjørner 2">
            <a:extLst>
              <a:ext uri="{FF2B5EF4-FFF2-40B4-BE49-F238E27FC236}">
                <a16:creationId xmlns:a16="http://schemas.microsoft.com/office/drawing/2014/main" id="{943334EC-EB12-E51F-FF29-35B78D327F88}"/>
              </a:ext>
            </a:extLst>
          </p:cNvPr>
          <p:cNvSpPr/>
          <p:nvPr/>
        </p:nvSpPr>
        <p:spPr>
          <a:xfrm>
            <a:off x="9271819" y="593622"/>
            <a:ext cx="2523941" cy="1912375"/>
          </a:xfrm>
          <a:prstGeom prst="wedgeRoundRectCallout">
            <a:avLst>
              <a:gd name="adj1" fmla="val -48281"/>
              <a:gd name="adj2" fmla="val 6643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Derfor er det berre å fjerne blomsterenga og så byggje ein skatepark der. </a:t>
            </a:r>
          </a:p>
        </p:txBody>
      </p:sp>
      <p:sp>
        <p:nvSpPr>
          <p:cNvPr id="6" name="Snakkeboble: rektangel med avrundede hjørner 5">
            <a:extLst>
              <a:ext uri="{FF2B5EF4-FFF2-40B4-BE49-F238E27FC236}">
                <a16:creationId xmlns:a16="http://schemas.microsoft.com/office/drawing/2014/main" id="{769742E1-17A7-4AC2-8C38-FED3D54E407E}"/>
              </a:ext>
            </a:extLst>
          </p:cNvPr>
          <p:cNvSpPr/>
          <p:nvPr/>
        </p:nvSpPr>
        <p:spPr>
          <a:xfrm>
            <a:off x="3429001" y="4262653"/>
            <a:ext cx="3364230" cy="1520927"/>
          </a:xfrm>
          <a:prstGeom prst="wedgeRoundRectCallout">
            <a:avLst>
              <a:gd name="adj1" fmla="val 75455"/>
              <a:gd name="adj2" fmla="val -73649"/>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Det er viktigare at humlene får vere i blomsterenga fordi dei var der først og det er vårt ansvar å ta vare på dei.</a:t>
            </a:r>
            <a:endParaRPr lang="nn-NO" sz="2400" dirty="0"/>
          </a:p>
        </p:txBody>
      </p:sp>
      <p:sp>
        <p:nvSpPr>
          <p:cNvPr id="8" name="TekstSylinder 7">
            <a:extLst>
              <a:ext uri="{FF2B5EF4-FFF2-40B4-BE49-F238E27FC236}">
                <a16:creationId xmlns:a16="http://schemas.microsoft.com/office/drawing/2014/main" id="{405CDFC0-B705-278A-AD8A-07C851A766B7}"/>
              </a:ext>
            </a:extLst>
          </p:cNvPr>
          <p:cNvSpPr txBox="1"/>
          <p:nvPr/>
        </p:nvSpPr>
        <p:spPr>
          <a:xfrm>
            <a:off x="6491725" y="6581001"/>
            <a:ext cx="5723750" cy="276999"/>
          </a:xfrm>
          <a:prstGeom prst="rect">
            <a:avLst/>
          </a:prstGeom>
          <a:noFill/>
        </p:spPr>
        <p:txBody>
          <a:bodyPr wrap="square">
            <a:spAutoFit/>
          </a:bodyPr>
          <a:lstStyle/>
          <a:p>
            <a:pPr algn="r"/>
            <a:r>
              <a:rPr lang="nn-NO" sz="1200" dirty="0"/>
              <a:t>https://www.pexels.com/photo/students-raising-their-hands-in-the-classroom-5212329/</a:t>
            </a:r>
          </a:p>
        </p:txBody>
      </p:sp>
    </p:spTree>
    <p:extLst>
      <p:ext uri="{BB962C8B-B14F-4D97-AF65-F5344CB8AC3E}">
        <p14:creationId xmlns:p14="http://schemas.microsoft.com/office/powerpoint/2010/main" val="382008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8CDBFE-8CA8-183D-0AB9-7FAA60649242}"/>
              </a:ext>
            </a:extLst>
          </p:cNvPr>
          <p:cNvSpPr>
            <a:spLocks noGrp="1"/>
          </p:cNvSpPr>
          <p:nvPr>
            <p:ph type="title" idx="4294967295"/>
          </p:nvPr>
        </p:nvSpPr>
        <p:spPr/>
        <p:txBody>
          <a:bodyPr/>
          <a:lstStyle/>
          <a:p>
            <a:r>
              <a:rPr lang="nn-NO" dirty="0"/>
              <a:t>Tenk-par-del</a:t>
            </a:r>
          </a:p>
        </p:txBody>
      </p:sp>
      <p:sp>
        <p:nvSpPr>
          <p:cNvPr id="4" name="Snakkeboble: rektangel med avrundede hjørner 3">
            <a:extLst>
              <a:ext uri="{FF2B5EF4-FFF2-40B4-BE49-F238E27FC236}">
                <a16:creationId xmlns:a16="http://schemas.microsoft.com/office/drawing/2014/main" id="{321C425A-516E-B9C3-7577-5FADAC579D18}"/>
              </a:ext>
            </a:extLst>
          </p:cNvPr>
          <p:cNvSpPr/>
          <p:nvPr/>
        </p:nvSpPr>
        <p:spPr>
          <a:xfrm>
            <a:off x="3929732" y="2135135"/>
            <a:ext cx="3599224" cy="1325563"/>
          </a:xfrm>
          <a:prstGeom prst="wedgeRoundRectCallout">
            <a:avLst>
              <a:gd name="adj1" fmla="val -60873"/>
              <a:gd name="adj2" fmla="val 88764"/>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Korleis reagerer du når nokon har andre meiningar enn deg?</a:t>
            </a:r>
          </a:p>
        </p:txBody>
      </p:sp>
      <p:sp>
        <p:nvSpPr>
          <p:cNvPr id="2" name="Snakkeboble: rektangel med avrundede hjørner 1">
            <a:extLst>
              <a:ext uri="{FF2B5EF4-FFF2-40B4-BE49-F238E27FC236}">
                <a16:creationId xmlns:a16="http://schemas.microsoft.com/office/drawing/2014/main" id="{904A3F86-9D9C-4DC7-4128-F1A434C4E20B}"/>
              </a:ext>
            </a:extLst>
          </p:cNvPr>
          <p:cNvSpPr/>
          <p:nvPr/>
        </p:nvSpPr>
        <p:spPr>
          <a:xfrm>
            <a:off x="5729344" y="3773163"/>
            <a:ext cx="3599224" cy="1103638"/>
          </a:xfrm>
          <a:prstGeom prst="wedgeRoundRectCallout">
            <a:avLst>
              <a:gd name="adj1" fmla="val -64600"/>
              <a:gd name="adj2" fmla="val 108111"/>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Kva føler du? </a:t>
            </a:r>
          </a:p>
          <a:p>
            <a:pPr algn="ctr"/>
            <a:r>
              <a:rPr lang="nn-NO" sz="2000" dirty="0"/>
              <a:t>Kva gjer du? </a:t>
            </a:r>
          </a:p>
        </p:txBody>
      </p:sp>
    </p:spTree>
    <p:extLst>
      <p:ext uri="{BB962C8B-B14F-4D97-AF65-F5344CB8AC3E}">
        <p14:creationId xmlns:p14="http://schemas.microsoft.com/office/powerpoint/2010/main" val="283244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4A30-DFE7-6A12-FFBC-AEC2032C9E0F}"/>
              </a:ext>
            </a:extLst>
          </p:cNvPr>
          <p:cNvSpPr txBox="1">
            <a:spLocks/>
          </p:cNvSpPr>
          <p:nvPr/>
        </p:nvSpPr>
        <p:spPr>
          <a:xfrm>
            <a:off x="510833" y="168481"/>
            <a:ext cx="11255181"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n-NO" sz="3600"/>
              <a:t>Ulike meiningar er ein del av samfunnsdebatten</a:t>
            </a:r>
          </a:p>
        </p:txBody>
      </p:sp>
      <p:pic>
        <p:nvPicPr>
          <p:cNvPr id="18" name="Bilde 17" descr="Faksmilie fra Bergens Tidende med overskriften &quot;La oss strekke ut en hånd til de hjemløse i Bergen&quot;.">
            <a:extLst>
              <a:ext uri="{FF2B5EF4-FFF2-40B4-BE49-F238E27FC236}">
                <a16:creationId xmlns:a16="http://schemas.microsoft.com/office/drawing/2014/main" id="{16EB10F2-5FD7-DEFD-32E1-15C5B124B1DC}"/>
              </a:ext>
            </a:extLst>
          </p:cNvPr>
          <p:cNvPicPr>
            <a:picLocks noChangeAspect="1"/>
          </p:cNvPicPr>
          <p:nvPr/>
        </p:nvPicPr>
        <p:blipFill>
          <a:blip r:embed="rId3"/>
          <a:stretch>
            <a:fillRect/>
          </a:stretch>
        </p:blipFill>
        <p:spPr>
          <a:xfrm>
            <a:off x="646782" y="1179059"/>
            <a:ext cx="4950390" cy="2940958"/>
          </a:xfrm>
          <a:prstGeom prst="rect">
            <a:avLst/>
          </a:prstGeom>
          <a:ln>
            <a:noFill/>
          </a:ln>
          <a:effectLst>
            <a:outerShdw blurRad="292100" dist="139700" dir="2700000" algn="tl" rotWithShape="0">
              <a:srgbClr val="333333">
                <a:alpha val="65000"/>
              </a:srgbClr>
            </a:outerShdw>
          </a:effectLst>
        </p:spPr>
      </p:pic>
      <p:pic>
        <p:nvPicPr>
          <p:cNvPr id="28" name="Bilde 27" descr="Faksmilie fra Dagsavisen med overskriften &quot;Halve jordas befolkning utsatt for å mangle vann&quot;.">
            <a:extLst>
              <a:ext uri="{FF2B5EF4-FFF2-40B4-BE49-F238E27FC236}">
                <a16:creationId xmlns:a16="http://schemas.microsoft.com/office/drawing/2014/main" id="{7AFCF9F3-681F-1610-35FD-ACEC490A3AEC}"/>
              </a:ext>
            </a:extLst>
          </p:cNvPr>
          <p:cNvPicPr>
            <a:picLocks noChangeAspect="1"/>
          </p:cNvPicPr>
          <p:nvPr/>
        </p:nvPicPr>
        <p:blipFill>
          <a:blip r:embed="rId4"/>
          <a:stretch>
            <a:fillRect/>
          </a:stretch>
        </p:blipFill>
        <p:spPr>
          <a:xfrm>
            <a:off x="5905101" y="926459"/>
            <a:ext cx="3001298" cy="3139357"/>
          </a:xfrm>
          <a:prstGeom prst="rect">
            <a:avLst/>
          </a:prstGeom>
          <a:ln>
            <a:noFill/>
          </a:ln>
          <a:effectLst>
            <a:outerShdw blurRad="292100" dist="139700" dir="2700000" algn="tl" rotWithShape="0">
              <a:srgbClr val="333333">
                <a:alpha val="65000"/>
              </a:srgbClr>
            </a:outerShdw>
          </a:effectLst>
        </p:spPr>
      </p:pic>
      <p:pic>
        <p:nvPicPr>
          <p:cNvPr id="26" name="Bilde 25" descr="Faksmilie fra KanDusi med overskriften &quot;– Vi bør forby plastposer&quot;.">
            <a:extLst>
              <a:ext uri="{FF2B5EF4-FFF2-40B4-BE49-F238E27FC236}">
                <a16:creationId xmlns:a16="http://schemas.microsoft.com/office/drawing/2014/main" id="{7966AB2C-C63D-D11B-E528-31F6F70060D9}"/>
              </a:ext>
            </a:extLst>
          </p:cNvPr>
          <p:cNvPicPr>
            <a:picLocks noChangeAspect="1"/>
          </p:cNvPicPr>
          <p:nvPr/>
        </p:nvPicPr>
        <p:blipFill>
          <a:blip r:embed="rId5"/>
          <a:stretch>
            <a:fillRect/>
          </a:stretch>
        </p:blipFill>
        <p:spPr>
          <a:xfrm>
            <a:off x="9214328" y="977023"/>
            <a:ext cx="2367727" cy="4027118"/>
          </a:xfrm>
          <a:prstGeom prst="rect">
            <a:avLst/>
          </a:prstGeom>
          <a:ln>
            <a:noFill/>
          </a:ln>
          <a:effectLst>
            <a:outerShdw blurRad="292100" dist="139700" dir="2700000" algn="tl" rotWithShape="0">
              <a:srgbClr val="333333">
                <a:alpha val="65000"/>
              </a:srgbClr>
            </a:outerShdw>
          </a:effectLst>
        </p:spPr>
      </p:pic>
      <p:pic>
        <p:nvPicPr>
          <p:cNvPr id="22" name="Bilde 21" descr="Faksmilie fra Trønderbladet med overskriften &quot;Vi trenger ny E6 nå&quot;.">
            <a:extLst>
              <a:ext uri="{FF2B5EF4-FFF2-40B4-BE49-F238E27FC236}">
                <a16:creationId xmlns:a16="http://schemas.microsoft.com/office/drawing/2014/main" id="{79EC7440-DC3F-57D8-A56A-41C8CAE976BF}"/>
              </a:ext>
            </a:extLst>
          </p:cNvPr>
          <p:cNvPicPr>
            <a:picLocks noChangeAspect="1"/>
          </p:cNvPicPr>
          <p:nvPr/>
        </p:nvPicPr>
        <p:blipFill>
          <a:blip r:embed="rId6"/>
          <a:stretch>
            <a:fillRect/>
          </a:stretch>
        </p:blipFill>
        <p:spPr>
          <a:xfrm>
            <a:off x="282306" y="2990582"/>
            <a:ext cx="3018015" cy="2940959"/>
          </a:xfrm>
          <a:prstGeom prst="rect">
            <a:avLst/>
          </a:prstGeom>
          <a:ln>
            <a:noFill/>
          </a:ln>
          <a:effectLst>
            <a:outerShdw blurRad="292100" dist="139700" dir="2700000" algn="tl" rotWithShape="0">
              <a:srgbClr val="333333">
                <a:alpha val="65000"/>
              </a:srgbClr>
            </a:outerShdw>
          </a:effectLst>
        </p:spPr>
      </p:pic>
      <p:pic>
        <p:nvPicPr>
          <p:cNvPr id="24" name="Bilde 23" descr="Faksmilie fra Innherred med overskriften &quot;– Vi trenger ikke firefelts E6 ...&quot;.">
            <a:extLst>
              <a:ext uri="{FF2B5EF4-FFF2-40B4-BE49-F238E27FC236}">
                <a16:creationId xmlns:a16="http://schemas.microsoft.com/office/drawing/2014/main" id="{C6A5C60A-0545-8CF3-853A-F88B2AF179E1}"/>
              </a:ext>
            </a:extLst>
          </p:cNvPr>
          <p:cNvPicPr>
            <a:picLocks noChangeAspect="1"/>
          </p:cNvPicPr>
          <p:nvPr/>
        </p:nvPicPr>
        <p:blipFill>
          <a:blip r:embed="rId7"/>
          <a:stretch>
            <a:fillRect/>
          </a:stretch>
        </p:blipFill>
        <p:spPr>
          <a:xfrm>
            <a:off x="3576357" y="2990583"/>
            <a:ext cx="2886383" cy="2940958"/>
          </a:xfrm>
          <a:prstGeom prst="rect">
            <a:avLst/>
          </a:prstGeom>
          <a:ln>
            <a:noFill/>
          </a:ln>
          <a:effectLst>
            <a:outerShdw blurRad="292100" dist="139700" dir="2700000" algn="tl" rotWithShape="0">
              <a:srgbClr val="333333">
                <a:alpha val="65000"/>
              </a:srgbClr>
            </a:outerShdw>
          </a:effectLst>
        </p:spPr>
      </p:pic>
      <p:pic>
        <p:nvPicPr>
          <p:cNvPr id="30" name="Bilde 29" descr="Faksmilie fra iTromsø med overskriften &quot;Trenger vi egentlig den norske bonden?&quot;.">
            <a:extLst>
              <a:ext uri="{FF2B5EF4-FFF2-40B4-BE49-F238E27FC236}">
                <a16:creationId xmlns:a16="http://schemas.microsoft.com/office/drawing/2014/main" id="{39109C98-B125-071D-47AD-EE4719E5E2C5}"/>
              </a:ext>
            </a:extLst>
          </p:cNvPr>
          <p:cNvPicPr>
            <a:picLocks noChangeAspect="1"/>
          </p:cNvPicPr>
          <p:nvPr/>
        </p:nvPicPr>
        <p:blipFill>
          <a:blip r:embed="rId8"/>
          <a:stretch>
            <a:fillRect/>
          </a:stretch>
        </p:blipFill>
        <p:spPr>
          <a:xfrm>
            <a:off x="1568247" y="4838591"/>
            <a:ext cx="3464148" cy="1680699"/>
          </a:xfrm>
          <a:prstGeom prst="rect">
            <a:avLst/>
          </a:prstGeom>
          <a:ln>
            <a:noFill/>
          </a:ln>
          <a:effectLst>
            <a:outerShdw blurRad="292100" dist="139700" dir="2700000" algn="tl" rotWithShape="0">
              <a:srgbClr val="333333">
                <a:alpha val="65000"/>
              </a:srgbClr>
            </a:outerShdw>
          </a:effectLst>
        </p:spPr>
      </p:pic>
      <p:pic>
        <p:nvPicPr>
          <p:cNvPr id="20" name="Bilde 19" descr="Faksmilie fra forksning.no med overskriften &quot;Hvor viktig er bier i naturen?&quot;.">
            <a:extLst>
              <a:ext uri="{FF2B5EF4-FFF2-40B4-BE49-F238E27FC236}">
                <a16:creationId xmlns:a16="http://schemas.microsoft.com/office/drawing/2014/main" id="{D52882E4-60F7-22CB-28E3-783F9A756A41}"/>
              </a:ext>
            </a:extLst>
          </p:cNvPr>
          <p:cNvPicPr>
            <a:picLocks noChangeAspect="1"/>
          </p:cNvPicPr>
          <p:nvPr/>
        </p:nvPicPr>
        <p:blipFill rotWithShape="1">
          <a:blip r:embed="rId9"/>
          <a:srcRect r="1145"/>
          <a:stretch/>
        </p:blipFill>
        <p:spPr>
          <a:xfrm>
            <a:off x="7231981" y="2962391"/>
            <a:ext cx="3464147" cy="3605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267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 elever sitter ved pulten med bærbare datamaskiner. Rundt dem står fire andre elever og lærer og hjelper til. Foto.">
            <a:extLst>
              <a:ext uri="{FF2B5EF4-FFF2-40B4-BE49-F238E27FC236}">
                <a16:creationId xmlns:a16="http://schemas.microsoft.com/office/drawing/2014/main" id="{50613205-D814-98D7-A29B-484CAC1B1EC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C5890BEA-D49C-41F8-B210-843CEED4B4FA}"/>
              </a:ext>
            </a:extLst>
          </p:cNvPr>
          <p:cNvSpPr txBox="1"/>
          <p:nvPr/>
        </p:nvSpPr>
        <p:spPr>
          <a:xfrm>
            <a:off x="6491725" y="6581001"/>
            <a:ext cx="5723750" cy="276999"/>
          </a:xfrm>
          <a:prstGeom prst="rect">
            <a:avLst/>
          </a:prstGeom>
          <a:noFill/>
        </p:spPr>
        <p:txBody>
          <a:bodyPr wrap="square">
            <a:spAutoFit/>
          </a:bodyPr>
          <a:lstStyle/>
          <a:p>
            <a:pPr algn="r"/>
            <a:r>
              <a:rPr lang="nn-NO" sz="1200" dirty="0"/>
              <a:t>https://www.pexels.com/photo/a-children-looking-the-laptop-5212687/</a:t>
            </a:r>
          </a:p>
        </p:txBody>
      </p:sp>
      <p:sp>
        <p:nvSpPr>
          <p:cNvPr id="3" name="Snakkeboble: rektangel med avrundede hjørner 2">
            <a:extLst>
              <a:ext uri="{FF2B5EF4-FFF2-40B4-BE49-F238E27FC236}">
                <a16:creationId xmlns:a16="http://schemas.microsoft.com/office/drawing/2014/main" id="{161A2AC1-254A-7512-BDA6-4B313969897E}"/>
              </a:ext>
            </a:extLst>
          </p:cNvPr>
          <p:cNvSpPr/>
          <p:nvPr/>
        </p:nvSpPr>
        <p:spPr>
          <a:xfrm>
            <a:off x="9105949" y="3591944"/>
            <a:ext cx="2484368" cy="1530025"/>
          </a:xfrm>
          <a:prstGeom prst="wedgeRoundRectCallout">
            <a:avLst>
              <a:gd name="adj1" fmla="val 65049"/>
              <a:gd name="adj2" fmla="val 83434"/>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Kva nøkkelord eller setningar bør dei søke med?</a:t>
            </a:r>
          </a:p>
        </p:txBody>
      </p:sp>
    </p:spTree>
    <p:extLst>
      <p:ext uri="{BB962C8B-B14F-4D97-AF65-F5344CB8AC3E}">
        <p14:creationId xmlns:p14="http://schemas.microsoft.com/office/powerpoint/2010/main" val="49475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e 4" descr="Bærbar datamaskin med Google-søket &quot;mindre humler og bier&quot; på skjermen. Foto.">
            <a:extLst>
              <a:ext uri="{FF2B5EF4-FFF2-40B4-BE49-F238E27FC236}">
                <a16:creationId xmlns:a16="http://schemas.microsoft.com/office/drawing/2014/main" id="{663C203A-F5F2-F99B-8322-B7BACEE591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Ellipse 5">
            <a:extLst>
              <a:ext uri="{FF2B5EF4-FFF2-40B4-BE49-F238E27FC236}">
                <a16:creationId xmlns:a16="http://schemas.microsoft.com/office/drawing/2014/main" id="{EDF69760-5416-E2C3-17D7-EF1DD17B6929}"/>
              </a:ext>
            </a:extLst>
          </p:cNvPr>
          <p:cNvSpPr/>
          <p:nvPr/>
        </p:nvSpPr>
        <p:spPr>
          <a:xfrm>
            <a:off x="2565070" y="855024"/>
            <a:ext cx="3859481" cy="712519"/>
          </a:xfrm>
          <a:prstGeom prst="ellipse">
            <a:avLst/>
          </a:prstGeom>
          <a:ln w="57150">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n-NO" dirty="0"/>
              <a:t>Omtrent 15 200 resultat </a:t>
            </a:r>
          </a:p>
        </p:txBody>
      </p:sp>
    </p:spTree>
    <p:extLst>
      <p:ext uri="{BB962C8B-B14F-4D97-AF65-F5344CB8AC3E}">
        <p14:creationId xmlns:p14="http://schemas.microsoft.com/office/powerpoint/2010/main" val="306245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e 4" descr="Faksimile fra NRK: Humla er truet og trenger hjelp.">
            <a:extLst>
              <a:ext uri="{FF2B5EF4-FFF2-40B4-BE49-F238E27FC236}">
                <a16:creationId xmlns:a16="http://schemas.microsoft.com/office/drawing/2014/main" id="{C6E6FEC9-C4FD-4CAF-FC43-2B615EAC6D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79" y="2052847"/>
            <a:ext cx="2604654" cy="446512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3" name="TekstSylinder 12">
            <a:extLst>
              <a:ext uri="{FF2B5EF4-FFF2-40B4-BE49-F238E27FC236}">
                <a16:creationId xmlns:a16="http://schemas.microsoft.com/office/drawing/2014/main" id="{680D193F-5204-B43F-3E07-02317BC9F611}"/>
              </a:ext>
              <a:ext uri="{C183D7F6-B498-43B3-948B-1728B52AA6E4}">
                <adec:decorative xmlns:adec="http://schemas.microsoft.com/office/drawing/2017/decorative" val="0"/>
              </a:ext>
            </a:extLst>
          </p:cNvPr>
          <p:cNvSpPr txBox="1"/>
          <p:nvPr/>
        </p:nvSpPr>
        <p:spPr>
          <a:xfrm>
            <a:off x="292679" y="7071888"/>
            <a:ext cx="2574627" cy="830997"/>
          </a:xfrm>
          <a:prstGeom prst="rect">
            <a:avLst/>
          </a:prstGeom>
          <a:noFill/>
        </p:spPr>
        <p:txBody>
          <a:bodyPr wrap="square">
            <a:spAutoFit/>
          </a:bodyPr>
          <a:lstStyle/>
          <a:p>
            <a:pPr algn="ctr"/>
            <a:r>
              <a:rPr lang="nn-NO" sz="1200" dirty="0"/>
              <a:t>https://www.nrk.no/buskerud/elever-pa-ringerike-er-pa-humleskole-for-a-laere-om-utrydningstruede-bier-1.16418819</a:t>
            </a:r>
          </a:p>
        </p:txBody>
      </p:sp>
      <p:pic>
        <p:nvPicPr>
          <p:cNvPr id="7" name="Bilde 6" descr="Faksimile fra Naturvernforbundet: Blomstrende områder for ville pollinatorer.">
            <a:extLst>
              <a:ext uri="{FF2B5EF4-FFF2-40B4-BE49-F238E27FC236}">
                <a16:creationId xmlns:a16="http://schemas.microsoft.com/office/drawing/2014/main" id="{A82178E2-FF1F-8CDC-8A50-9F6E727FBD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6439" y="2052847"/>
            <a:ext cx="2378462" cy="446512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5" name="TekstSylinder 14">
            <a:extLst>
              <a:ext uri="{FF2B5EF4-FFF2-40B4-BE49-F238E27FC236}">
                <a16:creationId xmlns:a16="http://schemas.microsoft.com/office/drawing/2014/main" id="{0C3513E3-43D1-2CE0-9AD9-2C802BF0D7BF}"/>
              </a:ext>
              <a:ext uri="{C183D7F6-B498-43B3-948B-1728B52AA6E4}">
                <adec:decorative xmlns:adec="http://schemas.microsoft.com/office/drawing/2017/decorative" val="0"/>
              </a:ext>
            </a:extLst>
          </p:cNvPr>
          <p:cNvSpPr txBox="1"/>
          <p:nvPr/>
        </p:nvSpPr>
        <p:spPr>
          <a:xfrm>
            <a:off x="3442169" y="6914649"/>
            <a:ext cx="2574627" cy="461665"/>
          </a:xfrm>
          <a:prstGeom prst="rect">
            <a:avLst/>
          </a:prstGeom>
          <a:noFill/>
        </p:spPr>
        <p:txBody>
          <a:bodyPr wrap="square">
            <a:spAutoFit/>
          </a:bodyPr>
          <a:lstStyle/>
          <a:p>
            <a:pPr algn="ctr"/>
            <a:r>
              <a:rPr lang="nn-NO" sz="1200" dirty="0"/>
              <a:t>https://naturvernforbundet.no/blomstrende-omrader-for-ville-pollinatorer/</a:t>
            </a:r>
          </a:p>
        </p:txBody>
      </p:sp>
      <p:pic>
        <p:nvPicPr>
          <p:cNvPr id="9" name="Bilde 8" descr="Faksimile fra Reddit: Lite insekter og fugler">
            <a:extLst>
              <a:ext uri="{FF2B5EF4-FFF2-40B4-BE49-F238E27FC236}">
                <a16:creationId xmlns:a16="http://schemas.microsoft.com/office/drawing/2014/main" id="{3ECDE5B6-72E9-B917-F204-B9AF1E8CBF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4007" y="2052847"/>
            <a:ext cx="2552345" cy="446512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2" name="TekstSylinder 11">
            <a:extLst>
              <a:ext uri="{FF2B5EF4-FFF2-40B4-BE49-F238E27FC236}">
                <a16:creationId xmlns:a16="http://schemas.microsoft.com/office/drawing/2014/main" id="{46D5DF85-A521-3759-8E71-7813A5F563DC}"/>
              </a:ext>
              <a:ext uri="{C183D7F6-B498-43B3-948B-1728B52AA6E4}">
                <adec:decorative xmlns:adec="http://schemas.microsoft.com/office/drawing/2017/decorative" val="0"/>
              </a:ext>
            </a:extLst>
          </p:cNvPr>
          <p:cNvSpPr txBox="1"/>
          <p:nvPr/>
        </p:nvSpPr>
        <p:spPr>
          <a:xfrm>
            <a:off x="6469444" y="6914649"/>
            <a:ext cx="2574627" cy="646331"/>
          </a:xfrm>
          <a:prstGeom prst="rect">
            <a:avLst/>
          </a:prstGeom>
          <a:noFill/>
        </p:spPr>
        <p:txBody>
          <a:bodyPr wrap="square">
            <a:spAutoFit/>
          </a:bodyPr>
          <a:lstStyle/>
          <a:p>
            <a:pPr algn="ctr"/>
            <a:r>
              <a:rPr lang="nn-NO" sz="1200" dirty="0"/>
              <a:t>https://www.reddit.com/r/norge/comments/vgqyul/lite_insekter_og_fugler/?rdt=38157</a:t>
            </a:r>
          </a:p>
        </p:txBody>
      </p:sp>
      <p:pic>
        <p:nvPicPr>
          <p:cNvPr id="11" name="Bilde 10" descr="Faksimile fra NIBIO – Norsk institutt for bioøkonomi: Plantesamfunn i beitemarker og brakklagte enger - observerte endringer over 10 år og betydningen for pollinerende insekter">
            <a:extLst>
              <a:ext uri="{FF2B5EF4-FFF2-40B4-BE49-F238E27FC236}">
                <a16:creationId xmlns:a16="http://schemas.microsoft.com/office/drawing/2014/main" id="{33731920-B70F-8CD6-F018-868AAC667F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85458" y="2052847"/>
            <a:ext cx="2174276" cy="446512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4" name="TekstSylinder 13">
            <a:extLst>
              <a:ext uri="{FF2B5EF4-FFF2-40B4-BE49-F238E27FC236}">
                <a16:creationId xmlns:a16="http://schemas.microsoft.com/office/drawing/2014/main" id="{F42FC4F1-3796-83DB-35B6-FDEA9BA202E0}"/>
              </a:ext>
              <a:ext uri="{C183D7F6-B498-43B3-948B-1728B52AA6E4}">
                <adec:decorative xmlns:adec="http://schemas.microsoft.com/office/drawing/2017/decorative" val="0"/>
              </a:ext>
            </a:extLst>
          </p:cNvPr>
          <p:cNvSpPr txBox="1"/>
          <p:nvPr/>
        </p:nvSpPr>
        <p:spPr>
          <a:xfrm>
            <a:off x="9565094" y="6873388"/>
            <a:ext cx="2574627" cy="430887"/>
          </a:xfrm>
          <a:prstGeom prst="rect">
            <a:avLst/>
          </a:prstGeom>
          <a:noFill/>
        </p:spPr>
        <p:txBody>
          <a:bodyPr wrap="square">
            <a:spAutoFit/>
          </a:bodyPr>
          <a:lstStyle/>
          <a:p>
            <a:pPr algn="ctr"/>
            <a:r>
              <a:rPr lang="nn-NO" sz="1050" dirty="0"/>
              <a:t>https://nibio.brage.unit.no/nibio-xmlui/handle/11250/2720438</a:t>
            </a:r>
          </a:p>
        </p:txBody>
      </p:sp>
      <p:sp>
        <p:nvSpPr>
          <p:cNvPr id="2" name="Snakkeboble: rektangel med avrundede hjørner 1">
            <a:extLst>
              <a:ext uri="{FF2B5EF4-FFF2-40B4-BE49-F238E27FC236}">
                <a16:creationId xmlns:a16="http://schemas.microsoft.com/office/drawing/2014/main" id="{D550D97F-5C9B-F84B-AF2F-646E7233C34C}"/>
              </a:ext>
            </a:extLst>
          </p:cNvPr>
          <p:cNvSpPr/>
          <p:nvPr/>
        </p:nvSpPr>
        <p:spPr>
          <a:xfrm>
            <a:off x="2537359" y="95002"/>
            <a:ext cx="3127169" cy="1778330"/>
          </a:xfrm>
          <a:prstGeom prst="wedgeRoundRectCallout">
            <a:avLst>
              <a:gd name="adj1" fmla="val -83204"/>
              <a:gd name="adj2" fmla="val -43839"/>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Kva treff ville de gått vidare med? </a:t>
            </a:r>
          </a:p>
          <a:p>
            <a:pPr algn="ctr"/>
            <a:r>
              <a:rPr lang="nn-NO" sz="2000" dirty="0"/>
              <a:t>Kvifor?</a:t>
            </a:r>
          </a:p>
        </p:txBody>
      </p:sp>
      <p:sp>
        <p:nvSpPr>
          <p:cNvPr id="3" name="Snakkeboble: rektangel med avrundede hjørner 2">
            <a:extLst>
              <a:ext uri="{FF2B5EF4-FFF2-40B4-BE49-F238E27FC236}">
                <a16:creationId xmlns:a16="http://schemas.microsoft.com/office/drawing/2014/main" id="{211BAF1F-29C6-AF01-1F92-B4E0234EA16E}"/>
              </a:ext>
            </a:extLst>
          </p:cNvPr>
          <p:cNvSpPr/>
          <p:nvPr/>
        </p:nvSpPr>
        <p:spPr>
          <a:xfrm>
            <a:off x="6373092" y="95002"/>
            <a:ext cx="3127169" cy="1778330"/>
          </a:xfrm>
          <a:prstGeom prst="wedgeRoundRectCallout">
            <a:avLst>
              <a:gd name="adj1" fmla="val 85329"/>
              <a:gd name="adj2" fmla="val -41168"/>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Korleis kan vi vurdere om informasjonen vi finn på internett er riktig og til å stole på?</a:t>
            </a:r>
          </a:p>
        </p:txBody>
      </p:sp>
    </p:spTree>
    <p:extLst>
      <p:ext uri="{BB962C8B-B14F-4D97-AF65-F5344CB8AC3E}">
        <p14:creationId xmlns:p14="http://schemas.microsoft.com/office/powerpoint/2010/main" val="13845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Humle på gul blomst. Foto">
            <a:extLst>
              <a:ext uri="{FF2B5EF4-FFF2-40B4-BE49-F238E27FC236}">
                <a16:creationId xmlns:a16="http://schemas.microsoft.com/office/drawing/2014/main" id="{B76CF480-4EDB-DC54-A775-8EBC5A252A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514"/>
            <a:ext cx="12199620" cy="6961632"/>
          </a:xfrm>
          <a:prstGeom prst="rect">
            <a:avLst/>
          </a:prstGeom>
        </p:spPr>
      </p:pic>
      <p:sp>
        <p:nvSpPr>
          <p:cNvPr id="4" name="Snakkeboble: rektangel med avrundede hjørner 3">
            <a:extLst>
              <a:ext uri="{FF2B5EF4-FFF2-40B4-BE49-F238E27FC236}">
                <a16:creationId xmlns:a16="http://schemas.microsoft.com/office/drawing/2014/main" id="{5D980996-4B3F-007D-CB6E-FCEBFE023FE6}"/>
              </a:ext>
            </a:extLst>
          </p:cNvPr>
          <p:cNvSpPr/>
          <p:nvPr/>
        </p:nvSpPr>
        <p:spPr>
          <a:xfrm>
            <a:off x="207543" y="539827"/>
            <a:ext cx="3244646" cy="1137581"/>
          </a:xfrm>
          <a:prstGeom prst="wedgeRoundRectCallout">
            <a:avLst>
              <a:gd name="adj1" fmla="val -41063"/>
              <a:gd name="adj2" fmla="val 99965"/>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400" dirty="0"/>
              <a:t>Kva er pollinering?</a:t>
            </a:r>
          </a:p>
        </p:txBody>
      </p:sp>
      <p:sp>
        <p:nvSpPr>
          <p:cNvPr id="9" name="TekstSylinder 8">
            <a:extLst>
              <a:ext uri="{FF2B5EF4-FFF2-40B4-BE49-F238E27FC236}">
                <a16:creationId xmlns:a16="http://schemas.microsoft.com/office/drawing/2014/main" id="{E630DEEC-5462-7295-533E-35ECF5B7CDD0}"/>
              </a:ext>
            </a:extLst>
          </p:cNvPr>
          <p:cNvSpPr txBox="1"/>
          <p:nvPr/>
        </p:nvSpPr>
        <p:spPr>
          <a:xfrm>
            <a:off x="7639663" y="7089002"/>
            <a:ext cx="4724401" cy="276999"/>
          </a:xfrm>
          <a:prstGeom prst="rect">
            <a:avLst/>
          </a:prstGeom>
          <a:noFill/>
        </p:spPr>
        <p:txBody>
          <a:bodyPr wrap="square">
            <a:spAutoFit/>
          </a:bodyPr>
          <a:lstStyle/>
          <a:p>
            <a:r>
              <a:rPr lang="nn-NO" sz="1200" dirty="0"/>
              <a:t>https://pixabay.com/photos/bee-insect-pollinate-pollination-6561966/</a:t>
            </a:r>
          </a:p>
        </p:txBody>
      </p:sp>
      <p:sp>
        <p:nvSpPr>
          <p:cNvPr id="2" name="Snakkeboble: rektangel med avrundede hjørner 1">
            <a:extLst>
              <a:ext uri="{FF2B5EF4-FFF2-40B4-BE49-F238E27FC236}">
                <a16:creationId xmlns:a16="http://schemas.microsoft.com/office/drawing/2014/main" id="{A8ABAAD1-B5D4-3EB9-3495-89335C2DFF6E}"/>
              </a:ext>
            </a:extLst>
          </p:cNvPr>
          <p:cNvSpPr/>
          <p:nvPr/>
        </p:nvSpPr>
        <p:spPr>
          <a:xfrm>
            <a:off x="9210101" y="539827"/>
            <a:ext cx="2774358" cy="1137581"/>
          </a:xfrm>
          <a:prstGeom prst="wedgeRoundRectCallout">
            <a:avLst>
              <a:gd name="adj1" fmla="val 44788"/>
              <a:gd name="adj2" fmla="val 107667"/>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400" dirty="0"/>
              <a:t>Kvifor er pollinering viktig?</a:t>
            </a:r>
          </a:p>
        </p:txBody>
      </p:sp>
    </p:spTree>
    <p:extLst>
      <p:ext uri="{BB962C8B-B14F-4D97-AF65-F5344CB8AC3E}">
        <p14:creationId xmlns:p14="http://schemas.microsoft.com/office/powerpoint/2010/main" val="36603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FILM OM HUMLEÅRET">
            <a:hlinkClick r:id="" action="ppaction://media"/>
            <a:extLst>
              <a:ext uri="{FF2B5EF4-FFF2-40B4-BE49-F238E27FC236}">
                <a16:creationId xmlns:a16="http://schemas.microsoft.com/office/drawing/2014/main" id="{91E3A7B3-0D2D-528D-D379-4454E7DF1DE0}"/>
              </a:ext>
            </a:extLst>
          </p:cNvPr>
          <p:cNvPicPr>
            <a:picLocks noRot="1" noChangeAspect="1"/>
          </p:cNvPicPr>
          <p:nvPr>
            <a:videoFile r:link="rId1"/>
          </p:nvPr>
        </p:nvPicPr>
        <p:blipFill>
          <a:blip r:embed="rId4"/>
          <a:stretch>
            <a:fillRect/>
          </a:stretch>
        </p:blipFill>
        <p:spPr>
          <a:xfrm>
            <a:off x="0" y="0"/>
            <a:ext cx="12138054" cy="6858000"/>
          </a:xfrm>
          <a:prstGeom prst="rect">
            <a:avLst/>
          </a:prstGeom>
        </p:spPr>
      </p:pic>
    </p:spTree>
    <p:extLst>
      <p:ext uri="{BB962C8B-B14F-4D97-AF65-F5344CB8AC3E}">
        <p14:creationId xmlns:p14="http://schemas.microsoft.com/office/powerpoint/2010/main" val="90582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1" descr="Gutt som skater i skatepark. Foto.">
            <a:extLst>
              <a:ext uri="{FF2B5EF4-FFF2-40B4-BE49-F238E27FC236}">
                <a16:creationId xmlns:a16="http://schemas.microsoft.com/office/drawing/2014/main" id="{4E265F15-506E-5671-3FDF-8BBAF61F1F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ekstSylinder 2">
            <a:extLst>
              <a:ext uri="{FF2B5EF4-FFF2-40B4-BE49-F238E27FC236}">
                <a16:creationId xmlns:a16="http://schemas.microsoft.com/office/drawing/2014/main" id="{C84C2E81-F809-9D1D-DC51-58C7666FCB2A}"/>
              </a:ext>
            </a:extLst>
          </p:cNvPr>
          <p:cNvSpPr txBox="1"/>
          <p:nvPr/>
        </p:nvSpPr>
        <p:spPr>
          <a:xfrm>
            <a:off x="7665650" y="6579719"/>
            <a:ext cx="4724401" cy="276999"/>
          </a:xfrm>
          <a:prstGeom prst="rect">
            <a:avLst/>
          </a:prstGeom>
          <a:noFill/>
        </p:spPr>
        <p:txBody>
          <a:bodyPr wrap="square">
            <a:spAutoFit/>
          </a:bodyPr>
          <a:lstStyle/>
          <a:p>
            <a:r>
              <a:rPr lang="nb-NO" sz="1200" dirty="0"/>
              <a:t>https://pixabay.com/photos/skateboard-skate-park-skater-boy-497706/</a:t>
            </a:r>
          </a:p>
        </p:txBody>
      </p:sp>
    </p:spTree>
    <p:extLst>
      <p:ext uri="{BB962C8B-B14F-4D97-AF65-F5344CB8AC3E}">
        <p14:creationId xmlns:p14="http://schemas.microsoft.com/office/powerpoint/2010/main" val="135686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Rektor står framfor en klasse. Elevene sitter ved pulter og noen rekker opp hånda. Foto.">
            <a:extLst>
              <a:ext uri="{FF2B5EF4-FFF2-40B4-BE49-F238E27FC236}">
                <a16:creationId xmlns:a16="http://schemas.microsoft.com/office/drawing/2014/main" id="{441D7B0C-BE9A-FFB1-3F50-22974CE272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nakkeboble: rektangel med avrundede hjørner 1">
            <a:extLst>
              <a:ext uri="{FF2B5EF4-FFF2-40B4-BE49-F238E27FC236}">
                <a16:creationId xmlns:a16="http://schemas.microsoft.com/office/drawing/2014/main" id="{6750CC29-16AB-1679-6012-72452EC6641E}"/>
              </a:ext>
            </a:extLst>
          </p:cNvPr>
          <p:cNvSpPr/>
          <p:nvPr/>
        </p:nvSpPr>
        <p:spPr>
          <a:xfrm>
            <a:off x="4339565" y="879984"/>
            <a:ext cx="2300749" cy="1386349"/>
          </a:xfrm>
          <a:prstGeom prst="wedgeRoundRectCallout">
            <a:avLst>
              <a:gd name="adj1" fmla="val -7446"/>
              <a:gd name="adj2" fmla="val 83887"/>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Men kan de øydeleggje blomsterenga? </a:t>
            </a:r>
          </a:p>
        </p:txBody>
      </p:sp>
      <p:sp>
        <p:nvSpPr>
          <p:cNvPr id="3" name="Snakkeboble: rektangel med avrundede hjørner 2">
            <a:extLst>
              <a:ext uri="{FF2B5EF4-FFF2-40B4-BE49-F238E27FC236}">
                <a16:creationId xmlns:a16="http://schemas.microsoft.com/office/drawing/2014/main" id="{943334EC-EB12-E51F-FF29-35B78D327F88}"/>
              </a:ext>
            </a:extLst>
          </p:cNvPr>
          <p:cNvSpPr/>
          <p:nvPr/>
        </p:nvSpPr>
        <p:spPr>
          <a:xfrm>
            <a:off x="9271819" y="77430"/>
            <a:ext cx="2920181" cy="2428568"/>
          </a:xfrm>
          <a:prstGeom prst="wedgeRoundRectCallout">
            <a:avLst>
              <a:gd name="adj1" fmla="val -48281"/>
              <a:gd name="adj2" fmla="val 6643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Er det ikkje slik at det blir færre og færre humler og bier, og at dei er viktige for pollinering slik at vi får frukt og bær? </a:t>
            </a:r>
          </a:p>
        </p:txBody>
      </p:sp>
      <p:sp>
        <p:nvSpPr>
          <p:cNvPr id="4" name="Snakkeboble: rektangel med avrundede hjørner 3">
            <a:extLst>
              <a:ext uri="{FF2B5EF4-FFF2-40B4-BE49-F238E27FC236}">
                <a16:creationId xmlns:a16="http://schemas.microsoft.com/office/drawing/2014/main" id="{321C425A-516E-B9C3-7577-5FADAC579D18}"/>
              </a:ext>
            </a:extLst>
          </p:cNvPr>
          <p:cNvSpPr/>
          <p:nvPr/>
        </p:nvSpPr>
        <p:spPr>
          <a:xfrm>
            <a:off x="6851903" y="593623"/>
            <a:ext cx="2290916" cy="1396182"/>
          </a:xfrm>
          <a:prstGeom prst="wedgeRoundRectCallout">
            <a:avLst>
              <a:gd name="adj1" fmla="val -28442"/>
              <a:gd name="adj2" fmla="val 85490"/>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Det er jo derfor vi set opp insekthotell!</a:t>
            </a:r>
          </a:p>
        </p:txBody>
      </p:sp>
      <p:sp>
        <p:nvSpPr>
          <p:cNvPr id="5" name="Snakkeboble: rektangel med avrundede hjørner 4">
            <a:extLst>
              <a:ext uri="{FF2B5EF4-FFF2-40B4-BE49-F238E27FC236}">
                <a16:creationId xmlns:a16="http://schemas.microsoft.com/office/drawing/2014/main" id="{C7C95265-2918-3505-BF9B-E4D96AE2BD8C}"/>
              </a:ext>
            </a:extLst>
          </p:cNvPr>
          <p:cNvSpPr/>
          <p:nvPr/>
        </p:nvSpPr>
        <p:spPr>
          <a:xfrm>
            <a:off x="1945214" y="0"/>
            <a:ext cx="2182762" cy="1187247"/>
          </a:xfrm>
          <a:prstGeom prst="wedgeRoundRectCallout">
            <a:avLst>
              <a:gd name="adj1" fmla="val -47601"/>
              <a:gd name="adj2" fmla="val 71518"/>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Dette veit eg ikkje så mykje om.</a:t>
            </a:r>
          </a:p>
        </p:txBody>
      </p:sp>
      <p:sp>
        <p:nvSpPr>
          <p:cNvPr id="8" name="TekstSylinder 7">
            <a:extLst>
              <a:ext uri="{FF2B5EF4-FFF2-40B4-BE49-F238E27FC236}">
                <a16:creationId xmlns:a16="http://schemas.microsoft.com/office/drawing/2014/main" id="{405CDFC0-B705-278A-AD8A-07C851A766B7}"/>
              </a:ext>
            </a:extLst>
          </p:cNvPr>
          <p:cNvSpPr txBox="1"/>
          <p:nvPr/>
        </p:nvSpPr>
        <p:spPr>
          <a:xfrm>
            <a:off x="6491725" y="6581001"/>
            <a:ext cx="5723750" cy="276999"/>
          </a:xfrm>
          <a:prstGeom prst="rect">
            <a:avLst/>
          </a:prstGeom>
          <a:noFill/>
        </p:spPr>
        <p:txBody>
          <a:bodyPr wrap="square">
            <a:spAutoFit/>
          </a:bodyPr>
          <a:lstStyle/>
          <a:p>
            <a:pPr algn="r"/>
            <a:r>
              <a:rPr lang="nn-NO" sz="1200" dirty="0"/>
              <a:t>https://www.pexels.com/photo/students-raising-their-hands-in-the-classroom-5212329/</a:t>
            </a:r>
          </a:p>
        </p:txBody>
      </p:sp>
    </p:spTree>
    <p:extLst>
      <p:ext uri="{BB962C8B-B14F-4D97-AF65-F5344CB8AC3E}">
        <p14:creationId xmlns:p14="http://schemas.microsoft.com/office/powerpoint/2010/main" val="379624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Insektekspert, mann i rødbrun skjorte. Foto.">
            <a:extLst>
              <a:ext uri="{FF2B5EF4-FFF2-40B4-BE49-F238E27FC236}">
                <a16:creationId xmlns:a16="http://schemas.microsoft.com/office/drawing/2014/main" id="{237F5BCC-9E04-C397-66EF-9D1EEB2481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2344244"/>
            <a:ext cx="4640827" cy="4513756"/>
          </a:xfrm>
          <a:prstGeom prst="rect">
            <a:avLst/>
          </a:prstGeom>
        </p:spPr>
      </p:pic>
      <p:pic>
        <p:nvPicPr>
          <p:cNvPr id="13" name="Bilde 12" descr="Person fra kommunen, dame formelt antrukket. Foto.">
            <a:extLst>
              <a:ext uri="{FF2B5EF4-FFF2-40B4-BE49-F238E27FC236}">
                <a16:creationId xmlns:a16="http://schemas.microsoft.com/office/drawing/2014/main" id="{D70F121B-01EE-71B7-61B5-91B35C2623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0478" y="2344242"/>
            <a:ext cx="3011522" cy="4513757"/>
          </a:xfrm>
          <a:prstGeom prst="rect">
            <a:avLst/>
          </a:prstGeom>
        </p:spPr>
      </p:pic>
      <p:sp>
        <p:nvSpPr>
          <p:cNvPr id="3" name="Snakkeboble: rektangel med avrundede hjørner 2">
            <a:extLst>
              <a:ext uri="{FF2B5EF4-FFF2-40B4-BE49-F238E27FC236}">
                <a16:creationId xmlns:a16="http://schemas.microsoft.com/office/drawing/2014/main" id="{02FB8212-4DD0-1C08-344E-6A2182458339}"/>
              </a:ext>
            </a:extLst>
          </p:cNvPr>
          <p:cNvSpPr/>
          <p:nvPr/>
        </p:nvSpPr>
        <p:spPr>
          <a:xfrm>
            <a:off x="2889504" y="1036195"/>
            <a:ext cx="2848356" cy="1009776"/>
          </a:xfrm>
          <a:prstGeom prst="wedgeRoundRectCallout">
            <a:avLst>
              <a:gd name="adj1" fmla="val 30799"/>
              <a:gd name="adj2" fmla="val -110771"/>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Kva trur de insekteksperten vil seie?</a:t>
            </a:r>
          </a:p>
        </p:txBody>
      </p:sp>
      <p:sp>
        <p:nvSpPr>
          <p:cNvPr id="2" name="Snakkeboble: rektangel med avrundede hjørner 1">
            <a:extLst>
              <a:ext uri="{FF2B5EF4-FFF2-40B4-BE49-F238E27FC236}">
                <a16:creationId xmlns:a16="http://schemas.microsoft.com/office/drawing/2014/main" id="{3AF1EFD6-126E-256F-3D50-BCFEB600D6C5}"/>
              </a:ext>
            </a:extLst>
          </p:cNvPr>
          <p:cNvSpPr/>
          <p:nvPr/>
        </p:nvSpPr>
        <p:spPr>
          <a:xfrm>
            <a:off x="5996915" y="1036195"/>
            <a:ext cx="2747022" cy="1009776"/>
          </a:xfrm>
          <a:prstGeom prst="wedgeRoundRectCallout">
            <a:avLst>
              <a:gd name="adj1" fmla="val -38202"/>
              <a:gd name="adj2" fmla="val -113958"/>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Kva trur de personen frå kommunen vil seie?</a:t>
            </a:r>
          </a:p>
        </p:txBody>
      </p:sp>
    </p:spTree>
    <p:extLst>
      <p:ext uri="{BB962C8B-B14F-4D97-AF65-F5344CB8AC3E}">
        <p14:creationId xmlns:p14="http://schemas.microsoft.com/office/powerpoint/2010/main" val="2849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Insektekspert, mann i rødbrun skjorte. Foto.">
            <a:extLst>
              <a:ext uri="{FF2B5EF4-FFF2-40B4-BE49-F238E27FC236}">
                <a16:creationId xmlns:a16="http://schemas.microsoft.com/office/drawing/2014/main" id="{4F3B4D90-37DF-23EF-0C8D-D71C3F7E6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2344244"/>
            <a:ext cx="4640827" cy="4513756"/>
          </a:xfrm>
          <a:prstGeom prst="rect">
            <a:avLst/>
          </a:prstGeom>
        </p:spPr>
      </p:pic>
      <p:pic>
        <p:nvPicPr>
          <p:cNvPr id="11" name="Bilde 10" descr="Person fra kommunen, dame formelt antrukket. Foto.">
            <a:extLst>
              <a:ext uri="{FF2B5EF4-FFF2-40B4-BE49-F238E27FC236}">
                <a16:creationId xmlns:a16="http://schemas.microsoft.com/office/drawing/2014/main" id="{2E7838A7-9055-36EE-6380-18D74B1243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0478" y="2344242"/>
            <a:ext cx="3011522" cy="4513757"/>
          </a:xfrm>
          <a:prstGeom prst="rect">
            <a:avLst/>
          </a:prstGeom>
        </p:spPr>
      </p:pic>
      <p:sp>
        <p:nvSpPr>
          <p:cNvPr id="4" name="Snakkeboble: rektangel med avrundede hjørner 3">
            <a:extLst>
              <a:ext uri="{FF2B5EF4-FFF2-40B4-BE49-F238E27FC236}">
                <a16:creationId xmlns:a16="http://schemas.microsoft.com/office/drawing/2014/main" id="{7AEC7215-4761-2447-A2E5-1B17470D6781}"/>
              </a:ext>
            </a:extLst>
          </p:cNvPr>
          <p:cNvSpPr/>
          <p:nvPr/>
        </p:nvSpPr>
        <p:spPr>
          <a:xfrm>
            <a:off x="4227337" y="1033152"/>
            <a:ext cx="4025329" cy="1336925"/>
          </a:xfrm>
          <a:prstGeom prst="wedgeRoundRectCallout">
            <a:avLst>
              <a:gd name="adj1" fmla="val -77092"/>
              <a:gd name="adj2" fmla="val 119610"/>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Å tenkje på å øydeleggje blomsterenga er hårreisande! De kan ikkje bygge skatepark her! </a:t>
            </a:r>
          </a:p>
        </p:txBody>
      </p:sp>
      <p:sp>
        <p:nvSpPr>
          <p:cNvPr id="6" name="Snakkeboble: rektangel med avrundede hjørner 5">
            <a:extLst>
              <a:ext uri="{FF2B5EF4-FFF2-40B4-BE49-F238E27FC236}">
                <a16:creationId xmlns:a16="http://schemas.microsoft.com/office/drawing/2014/main" id="{D0023905-0154-0CF1-5E3C-685A55FA37BF}"/>
              </a:ext>
            </a:extLst>
          </p:cNvPr>
          <p:cNvSpPr/>
          <p:nvPr/>
        </p:nvSpPr>
        <p:spPr>
          <a:xfrm>
            <a:off x="5781919" y="2833873"/>
            <a:ext cx="2470747" cy="856631"/>
          </a:xfrm>
          <a:prstGeom prst="wedgeRoundRectCallout">
            <a:avLst>
              <a:gd name="adj1" fmla="val 100915"/>
              <a:gd name="adj2" fmla="val 74164"/>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Kvifor det?</a:t>
            </a:r>
          </a:p>
        </p:txBody>
      </p:sp>
      <p:sp>
        <p:nvSpPr>
          <p:cNvPr id="8" name="Snakkeboble: rektangel med avrundede hjørner 7">
            <a:extLst>
              <a:ext uri="{FF2B5EF4-FFF2-40B4-BE49-F238E27FC236}">
                <a16:creationId xmlns:a16="http://schemas.microsoft.com/office/drawing/2014/main" id="{762FE917-B1BC-FDB5-2917-5BB1BB3009D4}"/>
              </a:ext>
            </a:extLst>
          </p:cNvPr>
          <p:cNvSpPr/>
          <p:nvPr/>
        </p:nvSpPr>
        <p:spPr>
          <a:xfrm>
            <a:off x="4130736" y="4180135"/>
            <a:ext cx="4842576" cy="2499734"/>
          </a:xfrm>
          <a:prstGeom prst="wedgeRoundRectCallout">
            <a:avLst>
              <a:gd name="adj1" fmla="val -65766"/>
              <a:gd name="adj2" fmla="val -44173"/>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Dersom vi øydelegg levestadar for insekta, så kan dei døy ut. Dei vil ikkje lenger ha nokon stad å bu, og dei vil ikkje finne mat (nektar). Dersom insekta døyr, vil ikkje plantene bli pollinerte. Plantene lagar da mindre frukt og frø. Dermed blir det mindre mat til både dyr og menneske, f.eks. mindre eple på epletrea til hausten.</a:t>
            </a:r>
            <a:endParaRPr lang="nn-NO" sz="2400" dirty="0"/>
          </a:p>
        </p:txBody>
      </p:sp>
    </p:spTree>
    <p:extLst>
      <p:ext uri="{BB962C8B-B14F-4D97-AF65-F5344CB8AC3E}">
        <p14:creationId xmlns:p14="http://schemas.microsoft.com/office/powerpoint/2010/main" val="1118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Insektekspert, mann i rødbrun skjorte. Foto.">
            <a:extLst>
              <a:ext uri="{FF2B5EF4-FFF2-40B4-BE49-F238E27FC236}">
                <a16:creationId xmlns:a16="http://schemas.microsoft.com/office/drawing/2014/main" id="{2A10C359-A1E9-0CD0-8BA5-E69748C3E1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2344244"/>
            <a:ext cx="4640827" cy="4513756"/>
          </a:xfrm>
          <a:prstGeom prst="rect">
            <a:avLst/>
          </a:prstGeom>
        </p:spPr>
      </p:pic>
      <p:pic>
        <p:nvPicPr>
          <p:cNvPr id="10" name="Bilde 9" descr="Person fra kommunen, dame formelt antrukket. Foto.">
            <a:extLst>
              <a:ext uri="{FF2B5EF4-FFF2-40B4-BE49-F238E27FC236}">
                <a16:creationId xmlns:a16="http://schemas.microsoft.com/office/drawing/2014/main" id="{B577C61A-B5A2-04DD-C709-9DBC6FFC0A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0478" y="2344242"/>
            <a:ext cx="3011522" cy="4513757"/>
          </a:xfrm>
          <a:prstGeom prst="rect">
            <a:avLst/>
          </a:prstGeom>
        </p:spPr>
      </p:pic>
      <p:sp>
        <p:nvSpPr>
          <p:cNvPr id="3" name="Snakkeboble: rektangel med avrundede hjørner 2">
            <a:extLst>
              <a:ext uri="{FF2B5EF4-FFF2-40B4-BE49-F238E27FC236}">
                <a16:creationId xmlns:a16="http://schemas.microsoft.com/office/drawing/2014/main" id="{E12DC94E-3A8C-8225-C9C0-773AB64B2628}"/>
              </a:ext>
            </a:extLst>
          </p:cNvPr>
          <p:cNvSpPr/>
          <p:nvPr/>
        </p:nvSpPr>
        <p:spPr>
          <a:xfrm>
            <a:off x="4475636" y="811202"/>
            <a:ext cx="2564388" cy="1009776"/>
          </a:xfrm>
          <a:prstGeom prst="wedgeRoundRectCallout">
            <a:avLst>
              <a:gd name="adj1" fmla="val 30799"/>
              <a:gd name="adj2" fmla="val -110771"/>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Kva har denne utsegna med skateparken å gjere?</a:t>
            </a:r>
          </a:p>
        </p:txBody>
      </p:sp>
      <p:sp>
        <p:nvSpPr>
          <p:cNvPr id="6" name="Snakkeboble: rektangel med avrundede hjørner 5">
            <a:extLst>
              <a:ext uri="{FF2B5EF4-FFF2-40B4-BE49-F238E27FC236}">
                <a16:creationId xmlns:a16="http://schemas.microsoft.com/office/drawing/2014/main" id="{D0023905-0154-0CF1-5E3C-685A55FA37BF}"/>
              </a:ext>
            </a:extLst>
          </p:cNvPr>
          <p:cNvSpPr/>
          <p:nvPr/>
        </p:nvSpPr>
        <p:spPr>
          <a:xfrm>
            <a:off x="4889712" y="2864031"/>
            <a:ext cx="3723944" cy="1518531"/>
          </a:xfrm>
          <a:prstGeom prst="wedgeRoundRectCallout">
            <a:avLst>
              <a:gd name="adj1" fmla="val 74443"/>
              <a:gd name="adj2" fmla="val 50953"/>
              <a:gd name="adj3" fmla="val 16667"/>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dirty="0"/>
              <a:t>Kommunen vår må tenkje på barna som bur her og leggje til rette for at dei kan vere i aktivitet ute. Det gir god helse!</a:t>
            </a:r>
            <a:endParaRPr lang="nn-NO" sz="2400" dirty="0"/>
          </a:p>
        </p:txBody>
      </p:sp>
    </p:spTree>
    <p:extLst>
      <p:ext uri="{BB962C8B-B14F-4D97-AF65-F5344CB8AC3E}">
        <p14:creationId xmlns:p14="http://schemas.microsoft.com/office/powerpoint/2010/main" val="15286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Insektekspert, mann i rødbrun skjorte. Foto.">
            <a:extLst>
              <a:ext uri="{FF2B5EF4-FFF2-40B4-BE49-F238E27FC236}">
                <a16:creationId xmlns:a16="http://schemas.microsoft.com/office/drawing/2014/main" id="{7A09432D-CAD1-A713-17FF-4D6CDD2089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2344244"/>
            <a:ext cx="4640827" cy="4513756"/>
          </a:xfrm>
          <a:prstGeom prst="rect">
            <a:avLst/>
          </a:prstGeom>
        </p:spPr>
      </p:pic>
      <p:pic>
        <p:nvPicPr>
          <p:cNvPr id="5" name="Bilde 4" descr="Person fra kommunen, dame formelt antrukket. Foto.">
            <a:extLst>
              <a:ext uri="{FF2B5EF4-FFF2-40B4-BE49-F238E27FC236}">
                <a16:creationId xmlns:a16="http://schemas.microsoft.com/office/drawing/2014/main" id="{E2399D0D-3BFB-F6D6-A1A2-E645DD39C8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0478" y="2344242"/>
            <a:ext cx="3011522" cy="4513757"/>
          </a:xfrm>
          <a:prstGeom prst="rect">
            <a:avLst/>
          </a:prstGeom>
        </p:spPr>
      </p:pic>
      <p:sp>
        <p:nvSpPr>
          <p:cNvPr id="3" name="Snakkeboble: rektangel med avrundede hjørner 2">
            <a:extLst>
              <a:ext uri="{FF2B5EF4-FFF2-40B4-BE49-F238E27FC236}">
                <a16:creationId xmlns:a16="http://schemas.microsoft.com/office/drawing/2014/main" id="{FDA606D3-003B-A6FB-C2DC-191B70DDB66A}"/>
              </a:ext>
            </a:extLst>
          </p:cNvPr>
          <p:cNvSpPr/>
          <p:nvPr/>
        </p:nvSpPr>
        <p:spPr>
          <a:xfrm>
            <a:off x="4640826" y="1252505"/>
            <a:ext cx="2977343" cy="1530025"/>
          </a:xfrm>
          <a:prstGeom prst="wedgeRoundRectCallout">
            <a:avLst>
              <a:gd name="adj1" fmla="val 39715"/>
              <a:gd name="adj2" fmla="val -96633"/>
              <a:gd name="adj3" fmla="val 16667"/>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sz="2000"/>
              <a:t>Kva er viktigast for personen frå kommunen, og kva er viktigast for insekteksperten?</a:t>
            </a:r>
          </a:p>
        </p:txBody>
      </p:sp>
    </p:spTree>
    <p:extLst>
      <p:ext uri="{BB962C8B-B14F-4D97-AF65-F5344CB8AC3E}">
        <p14:creationId xmlns:p14="http://schemas.microsoft.com/office/powerpoint/2010/main" val="1354356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21363</TotalTime>
  <Words>1320</Words>
  <Application>Microsoft Office PowerPoint</Application>
  <PresentationFormat>Widescreen</PresentationFormat>
  <Paragraphs>88</Paragraphs>
  <Slides>15</Slides>
  <Notes>15</Notes>
  <HiddenSlides>3</HiddenSlides>
  <MMClips>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Arial</vt:lpstr>
      <vt:lpstr>Calibri</vt:lpstr>
      <vt:lpstr>Calibri Light</vt:lpstr>
      <vt:lpstr>Times New Roman</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Tenk-par-del</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Øystein Sørborg</dc:creator>
  <cp:lastModifiedBy>Øystein Sørborg</cp:lastModifiedBy>
  <cp:revision>3</cp:revision>
  <dcterms:created xsi:type="dcterms:W3CDTF">2024-02-15T14:38:19Z</dcterms:created>
  <dcterms:modified xsi:type="dcterms:W3CDTF">2024-10-08T12:43:41Z</dcterms:modified>
</cp:coreProperties>
</file>