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399631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5754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3937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33803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09097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268705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619352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5709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1447813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778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994787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C38716-F34A-4026-8C19-D21A24A0323B}" type="datetimeFigureOut">
              <a:rPr lang="nb-NO" smtClean="0"/>
              <a:t>06.07.2017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D8754F-E1B1-4591-8A34-7A27E67A1BD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4502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nrk.no/hordaland/her-blir-utmattede-turister-reddet-ned-fra-trolltunga-midt-pa-natten-1.13095049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4" name="Bild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8520" y="-1"/>
            <a:ext cx="7252270" cy="9669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464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/>
          </a:p>
        </p:txBody>
      </p:sp>
      <p:pic>
        <p:nvPicPr>
          <p:cNvPr id="1026" name="Picture 2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620688"/>
            <a:ext cx="9540552" cy="520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740042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Oppdrag</a:t>
            </a:r>
            <a:endParaRPr lang="nb-NO" dirty="0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Odda </a:t>
            </a:r>
            <a:r>
              <a:rPr lang="nb-NO" dirty="0"/>
              <a:t>kommune trenger hjelp til å veilede turister som har tenkt å gå til Trolltunga. </a:t>
            </a:r>
            <a:endParaRPr lang="nb-NO" dirty="0" smtClean="0"/>
          </a:p>
          <a:p>
            <a:r>
              <a:rPr lang="nb-NO" dirty="0" smtClean="0"/>
              <a:t>Dere kan fremstille deres bidrag </a:t>
            </a:r>
            <a:r>
              <a:rPr lang="nb-NO" dirty="0"/>
              <a:t>som film, brosjyre, plakat eller </a:t>
            </a:r>
            <a:r>
              <a:rPr lang="nb-NO" dirty="0" smtClean="0"/>
              <a:t>i et annet format. </a:t>
            </a:r>
          </a:p>
        </p:txBody>
      </p:sp>
    </p:spTree>
    <p:extLst>
      <p:ext uri="{BB962C8B-B14F-4D97-AF65-F5344CB8AC3E}">
        <p14:creationId xmlns:p14="http://schemas.microsoft.com/office/powerpoint/2010/main" val="14263670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322</TotalTime>
  <Words>13</Words>
  <Application>Microsoft Office PowerPoint</Application>
  <PresentationFormat>Skjermfremvisning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3</vt:i4>
      </vt:variant>
    </vt:vector>
  </HeadingPairs>
  <TitlesOfParts>
    <vt:vector size="4" baseType="lpstr">
      <vt:lpstr>Office-tema</vt:lpstr>
      <vt:lpstr>PowerPoint-presentasjon</vt:lpstr>
      <vt:lpstr>PowerPoint-presentasjon</vt:lpstr>
      <vt:lpstr>Oppdrag</vt:lpstr>
    </vt:vector>
  </TitlesOfParts>
  <Company>Universitetet i Oslo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Aud Ragnhild V K Skår</dc:creator>
  <cp:lastModifiedBy>Aud Ragnhild V K Skår</cp:lastModifiedBy>
  <cp:revision>4</cp:revision>
  <dcterms:created xsi:type="dcterms:W3CDTF">2017-06-28T08:55:53Z</dcterms:created>
  <dcterms:modified xsi:type="dcterms:W3CDTF">2017-07-06T10:25:55Z</dcterms:modified>
</cp:coreProperties>
</file>