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09" r:id="rId2"/>
    <p:sldId id="310" r:id="rId3"/>
  </p:sldIdLst>
  <p:sldSz cx="9906000" cy="6858000" type="A4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3DE763E-2E7E-5DF1-552A-399526A53397}" name="Celine Aas" initials="" userId="S::celineaa@uio.no::f9465f8d-bd98-4bd9-90d5-11deb68f070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it Reitan" initials="BR" lastIdx="2" clrIdx="0">
    <p:extLst>
      <p:ext uri="{19B8F6BF-5375-455C-9EA6-DF929625EA0E}">
        <p15:presenceInfo xmlns:p15="http://schemas.microsoft.com/office/powerpoint/2012/main" userId="S-1-5-21-1927809936-1189766144-1318725885-426714" providerId="AD"/>
      </p:ext>
    </p:extLst>
  </p:cmAuthor>
  <p:cmAuthor id="2" name="Maria Gaare Dahl" initials="MGD" lastIdx="9" clrIdx="1">
    <p:extLst>
      <p:ext uri="{19B8F6BF-5375-455C-9EA6-DF929625EA0E}">
        <p15:presenceInfo xmlns:p15="http://schemas.microsoft.com/office/powerpoint/2012/main" userId="Maria Gaare Dahl" providerId="None"/>
      </p:ext>
    </p:extLst>
  </p:cmAuthor>
  <p:cmAuthor id="3" name="Maria Gaare Dahl" initials="MGD [2]" lastIdx="2" clrIdx="2">
    <p:extLst>
      <p:ext uri="{19B8F6BF-5375-455C-9EA6-DF929625EA0E}">
        <p15:presenceInfo xmlns:p15="http://schemas.microsoft.com/office/powerpoint/2012/main" userId="S-1-5-21-1927809936-1189766144-1318725885-235050" providerId="AD"/>
      </p:ext>
    </p:extLst>
  </p:cmAuthor>
  <p:cmAuthor id="4" name="Celine Aas" initials="CA" lastIdx="1" clrIdx="3">
    <p:extLst>
      <p:ext uri="{19B8F6BF-5375-455C-9EA6-DF929625EA0E}">
        <p15:presenceInfo xmlns:p15="http://schemas.microsoft.com/office/powerpoint/2012/main" userId="S-1-5-21-1927809936-1189766144-1318725885-8208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sfarg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47" autoAdjust="0"/>
    <p:restoredTop sz="86552" autoAdjust="0"/>
  </p:normalViewPr>
  <p:slideViewPr>
    <p:cSldViewPr snapToGrid="0">
      <p:cViewPr varScale="1">
        <p:scale>
          <a:sx n="96" d="100"/>
          <a:sy n="96" d="100"/>
        </p:scale>
        <p:origin x="372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5" d="100"/>
        <a:sy n="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3A373-D147-4681-A1D8-B1CAC4190B31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38250"/>
            <a:ext cx="4829175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85D8C-4EF5-45C7-BCF5-FE7A2FB1378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2089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2663" y="1238250"/>
            <a:ext cx="4829175" cy="3343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85D8C-4EF5-45C7-BCF5-FE7A2FB13782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9010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2663" y="1238250"/>
            <a:ext cx="4829175" cy="3343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baseline="0" dirty="0"/>
          </a:p>
          <a:p>
            <a:endParaRPr lang="nb-NO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85D8C-4EF5-45C7-BCF5-FE7A2FB13782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1343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843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189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9308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146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4902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47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289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6882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232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6304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243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625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1"/>
          <p:cNvSpPr txBox="1">
            <a:spLocks noGrp="1"/>
          </p:cNvSpPr>
          <p:nvPr>
            <p:ph type="title" idx="4294967295"/>
          </p:nvPr>
        </p:nvSpPr>
        <p:spPr>
          <a:xfrm>
            <a:off x="333375" y="312111"/>
            <a:ext cx="8543925" cy="8223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74295" tIns="37148" rIns="74295" bIns="37148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50">
              <a:defRPr/>
            </a:pPr>
            <a:r>
              <a:rPr lang="nb-NO" sz="3413" dirty="0"/>
              <a:t>Ark 1</a:t>
            </a:r>
            <a:endParaRPr lang="en-US" sz="3413" dirty="0"/>
          </a:p>
        </p:txBody>
      </p:sp>
      <p:sp>
        <p:nvSpPr>
          <p:cNvPr id="32" name="TekstSylinder 4">
            <a:extLst>
              <a:ext uri="{FF2B5EF4-FFF2-40B4-BE49-F238E27FC236}">
                <a16:creationId xmlns:a16="http://schemas.microsoft.com/office/drawing/2014/main" id="{97E5D29B-92DC-4B1A-A8F1-6FB06247FD05}"/>
              </a:ext>
            </a:extLst>
          </p:cNvPr>
          <p:cNvSpPr txBox="1"/>
          <p:nvPr/>
        </p:nvSpPr>
        <p:spPr>
          <a:xfrm>
            <a:off x="101594" y="1151001"/>
            <a:ext cx="2279663" cy="692497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Kor mange grader</a:t>
            </a:r>
            <a:br>
              <a:rPr lang="nb-NO" sz="1950" dirty="0"/>
            </a:br>
            <a:r>
              <a:rPr lang="nb-NO" sz="1950" dirty="0"/>
              <a:t>viser termometeret?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68B2EFB6-74ED-49CF-A01F-A98CB484DF68}"/>
              </a:ext>
            </a:extLst>
          </p:cNvPr>
          <p:cNvSpPr txBox="1"/>
          <p:nvPr/>
        </p:nvSpPr>
        <p:spPr>
          <a:xfrm>
            <a:off x="3098140" y="1656176"/>
            <a:ext cx="1106072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-4 grader</a:t>
            </a:r>
          </a:p>
        </p:txBody>
      </p:sp>
      <p:sp>
        <p:nvSpPr>
          <p:cNvPr id="72" name="TekstSylinder 4">
            <a:extLst>
              <a:ext uri="{FF2B5EF4-FFF2-40B4-BE49-F238E27FC236}">
                <a16:creationId xmlns:a16="http://schemas.microsoft.com/office/drawing/2014/main" id="{97E5D29B-92DC-4B1A-A8F1-6FB06247FD05}"/>
              </a:ext>
            </a:extLst>
          </p:cNvPr>
          <p:cNvSpPr txBox="1"/>
          <p:nvPr/>
        </p:nvSpPr>
        <p:spPr>
          <a:xfrm>
            <a:off x="5336449" y="1656176"/>
            <a:ext cx="1155766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19 grader</a:t>
            </a:r>
          </a:p>
        </p:txBody>
      </p:sp>
      <p:sp>
        <p:nvSpPr>
          <p:cNvPr id="73" name="TekstSylinder 4">
            <a:extLst>
              <a:ext uri="{FF2B5EF4-FFF2-40B4-BE49-F238E27FC236}">
                <a16:creationId xmlns:a16="http://schemas.microsoft.com/office/drawing/2014/main" id="{97E5D29B-92DC-4B1A-A8F1-6FB06247FD05}"/>
              </a:ext>
            </a:extLst>
          </p:cNvPr>
          <p:cNvSpPr txBox="1"/>
          <p:nvPr/>
        </p:nvSpPr>
        <p:spPr>
          <a:xfrm>
            <a:off x="7619406" y="1656176"/>
            <a:ext cx="1106072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-1 grader</a:t>
            </a:r>
          </a:p>
        </p:txBody>
      </p:sp>
      <p:grpSp>
        <p:nvGrpSpPr>
          <p:cNvPr id="9" name="Gruppe 8">
            <a:extLst>
              <a:ext uri="{FF2B5EF4-FFF2-40B4-BE49-F238E27FC236}">
                <a16:creationId xmlns:a16="http://schemas.microsoft.com/office/drawing/2014/main" id="{FEC6FFF0-1BBB-311D-FA86-DDAD7A94F308}"/>
              </a:ext>
            </a:extLst>
          </p:cNvPr>
          <p:cNvGrpSpPr/>
          <p:nvPr/>
        </p:nvGrpSpPr>
        <p:grpSpPr>
          <a:xfrm>
            <a:off x="3036474" y="2062629"/>
            <a:ext cx="1199593" cy="4010246"/>
            <a:chOff x="3036474" y="2062629"/>
            <a:chExt cx="1199593" cy="4010246"/>
          </a:xfrm>
        </p:grpSpPr>
        <p:sp>
          <p:nvSpPr>
            <p:cNvPr id="130" name="TekstSylinder 129">
              <a:extLst>
                <a:ext uri="{FF2B5EF4-FFF2-40B4-BE49-F238E27FC236}">
                  <a16:creationId xmlns:a16="http://schemas.microsoft.com/office/drawing/2014/main" id="{43E4D802-A6FB-363A-627B-499A9F36A720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1" name="TekstSylinder 130">
              <a:extLst>
                <a:ext uri="{FF2B5EF4-FFF2-40B4-BE49-F238E27FC236}">
                  <a16:creationId xmlns:a16="http://schemas.microsoft.com/office/drawing/2014/main" id="{80A89473-AD7B-AC65-7542-A3890FD9B163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2" name="TekstSylinder 131">
              <a:extLst>
                <a:ext uri="{FF2B5EF4-FFF2-40B4-BE49-F238E27FC236}">
                  <a16:creationId xmlns:a16="http://schemas.microsoft.com/office/drawing/2014/main" id="{8C56AED0-847C-CB64-22F0-72E461C3C0B2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3" name="TekstSylinder 132">
              <a:extLst>
                <a:ext uri="{FF2B5EF4-FFF2-40B4-BE49-F238E27FC236}">
                  <a16:creationId xmlns:a16="http://schemas.microsoft.com/office/drawing/2014/main" id="{F73CA859-EF9F-A691-E857-2EE8BDD7AAF5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134" name="TekstSylinder 133">
              <a:extLst>
                <a:ext uri="{FF2B5EF4-FFF2-40B4-BE49-F238E27FC236}">
                  <a16:creationId xmlns:a16="http://schemas.microsoft.com/office/drawing/2014/main" id="{5ABB40C9-E16A-84F4-AC63-705C3EB8D181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203" name="Bilde 202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80BEC595-49F3-EE3B-72F7-B2B532338D1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204" name="Bilde 203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2B808A5F-AFC8-A6CD-C113-A689BABC36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205" name="Bilde 204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88F39236-81EA-8139-04CC-9205BD282A8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3" name="Gruppe 2">
              <a:extLst>
                <a:ext uri="{FF2B5EF4-FFF2-40B4-BE49-F238E27FC236}">
                  <a16:creationId xmlns:a16="http://schemas.microsoft.com/office/drawing/2014/main" id="{0FFCB6C8-6269-DF04-1D70-7BBB6A63ABCF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143" name="Rett linje 142">
                <a:extLst>
                  <a:ext uri="{FF2B5EF4-FFF2-40B4-BE49-F238E27FC236}">
                    <a16:creationId xmlns:a16="http://schemas.microsoft.com/office/drawing/2014/main" id="{9216C3B0-98E3-D7AF-B59F-B0A8B34A3A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Rett linje 143">
                <a:extLst>
                  <a:ext uri="{FF2B5EF4-FFF2-40B4-BE49-F238E27FC236}">
                    <a16:creationId xmlns:a16="http://schemas.microsoft.com/office/drawing/2014/main" id="{75F024DD-6713-7418-5302-57008100C8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Rett linje 144">
                <a:extLst>
                  <a:ext uri="{FF2B5EF4-FFF2-40B4-BE49-F238E27FC236}">
                    <a16:creationId xmlns:a16="http://schemas.microsoft.com/office/drawing/2014/main" id="{02A75566-5370-4B1E-42AB-BE635A9673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Rett linje 145">
                <a:extLst>
                  <a:ext uri="{FF2B5EF4-FFF2-40B4-BE49-F238E27FC236}">
                    <a16:creationId xmlns:a16="http://schemas.microsoft.com/office/drawing/2014/main" id="{55A4022D-F2C3-18F7-4FCB-E7A1600CA5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Rett linje 146">
                <a:extLst>
                  <a:ext uri="{FF2B5EF4-FFF2-40B4-BE49-F238E27FC236}">
                    <a16:creationId xmlns:a16="http://schemas.microsoft.com/office/drawing/2014/main" id="{D2E84711-47D9-6380-26B8-1A89D53FA0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Rett linje 147">
                <a:extLst>
                  <a:ext uri="{FF2B5EF4-FFF2-40B4-BE49-F238E27FC236}">
                    <a16:creationId xmlns:a16="http://schemas.microsoft.com/office/drawing/2014/main" id="{0CE2FD2C-A877-0521-B922-8184D21007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Rett linje 148">
                <a:extLst>
                  <a:ext uri="{FF2B5EF4-FFF2-40B4-BE49-F238E27FC236}">
                    <a16:creationId xmlns:a16="http://schemas.microsoft.com/office/drawing/2014/main" id="{18B46A41-DE39-8514-979E-6BFB443267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Rett linje 149">
                <a:extLst>
                  <a:ext uri="{FF2B5EF4-FFF2-40B4-BE49-F238E27FC236}">
                    <a16:creationId xmlns:a16="http://schemas.microsoft.com/office/drawing/2014/main" id="{B1C73A40-2F05-8F5F-DA88-539C57D8BC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Rett linje 150">
                <a:extLst>
                  <a:ext uri="{FF2B5EF4-FFF2-40B4-BE49-F238E27FC236}">
                    <a16:creationId xmlns:a16="http://schemas.microsoft.com/office/drawing/2014/main" id="{20239027-C6A1-9306-026C-7EF405A54A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Rett linje 151">
                <a:extLst>
                  <a:ext uri="{FF2B5EF4-FFF2-40B4-BE49-F238E27FC236}">
                    <a16:creationId xmlns:a16="http://schemas.microsoft.com/office/drawing/2014/main" id="{F169C666-2019-17CC-1F07-B7005772C4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Rett linje 152">
                <a:extLst>
                  <a:ext uri="{FF2B5EF4-FFF2-40B4-BE49-F238E27FC236}">
                    <a16:creationId xmlns:a16="http://schemas.microsoft.com/office/drawing/2014/main" id="{2A149261-CF71-3886-8CB8-5B014D0BB1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Rett linje 153">
                <a:extLst>
                  <a:ext uri="{FF2B5EF4-FFF2-40B4-BE49-F238E27FC236}">
                    <a16:creationId xmlns:a16="http://schemas.microsoft.com/office/drawing/2014/main" id="{A88FEA65-7666-37B0-7B6A-D7B2736311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Rett linje 154">
                <a:extLst>
                  <a:ext uri="{FF2B5EF4-FFF2-40B4-BE49-F238E27FC236}">
                    <a16:creationId xmlns:a16="http://schemas.microsoft.com/office/drawing/2014/main" id="{0FA5973F-72D6-655C-78DE-B27392830D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Rett linje 155">
                <a:extLst>
                  <a:ext uri="{FF2B5EF4-FFF2-40B4-BE49-F238E27FC236}">
                    <a16:creationId xmlns:a16="http://schemas.microsoft.com/office/drawing/2014/main" id="{3EF337CF-B278-EE32-6822-6E69035DE8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Rett linje 156">
                <a:extLst>
                  <a:ext uri="{FF2B5EF4-FFF2-40B4-BE49-F238E27FC236}">
                    <a16:creationId xmlns:a16="http://schemas.microsoft.com/office/drawing/2014/main" id="{A807F708-B784-AEF3-3EDA-64B0089C1E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Rett linje 157">
                <a:extLst>
                  <a:ext uri="{FF2B5EF4-FFF2-40B4-BE49-F238E27FC236}">
                    <a16:creationId xmlns:a16="http://schemas.microsoft.com/office/drawing/2014/main" id="{ED7FBCA5-F8AA-B84C-50EB-239FEEC03E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Rett linje 158">
                <a:extLst>
                  <a:ext uri="{FF2B5EF4-FFF2-40B4-BE49-F238E27FC236}">
                    <a16:creationId xmlns:a16="http://schemas.microsoft.com/office/drawing/2014/main" id="{33080649-A833-AFE8-45E6-DB2BF9CCA4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Rett linje 159">
                <a:extLst>
                  <a:ext uri="{FF2B5EF4-FFF2-40B4-BE49-F238E27FC236}">
                    <a16:creationId xmlns:a16="http://schemas.microsoft.com/office/drawing/2014/main" id="{FDC507A9-B13D-B60D-DA7E-E1C433C139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Rett linje 160">
                <a:extLst>
                  <a:ext uri="{FF2B5EF4-FFF2-40B4-BE49-F238E27FC236}">
                    <a16:creationId xmlns:a16="http://schemas.microsoft.com/office/drawing/2014/main" id="{76559CF1-6F83-E539-580F-56D9F36E4D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Rett linje 161">
                <a:extLst>
                  <a:ext uri="{FF2B5EF4-FFF2-40B4-BE49-F238E27FC236}">
                    <a16:creationId xmlns:a16="http://schemas.microsoft.com/office/drawing/2014/main" id="{F11E350E-915C-4AC9-06D9-08A297ADD8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ett linje 162">
                <a:extLst>
                  <a:ext uri="{FF2B5EF4-FFF2-40B4-BE49-F238E27FC236}">
                    <a16:creationId xmlns:a16="http://schemas.microsoft.com/office/drawing/2014/main" id="{ADD5F661-694A-C7A6-0D20-931C73C309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ett linje 163">
                <a:extLst>
                  <a:ext uri="{FF2B5EF4-FFF2-40B4-BE49-F238E27FC236}">
                    <a16:creationId xmlns:a16="http://schemas.microsoft.com/office/drawing/2014/main" id="{DF92D83B-6202-8A76-E647-04FA4949FC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ett linje 164">
                <a:extLst>
                  <a:ext uri="{FF2B5EF4-FFF2-40B4-BE49-F238E27FC236}">
                    <a16:creationId xmlns:a16="http://schemas.microsoft.com/office/drawing/2014/main" id="{F27A6055-1989-106D-5F32-7AE19C41D3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ett linje 165">
                <a:extLst>
                  <a:ext uri="{FF2B5EF4-FFF2-40B4-BE49-F238E27FC236}">
                    <a16:creationId xmlns:a16="http://schemas.microsoft.com/office/drawing/2014/main" id="{6F967AE6-2376-D757-09B7-4E7842FD95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ett linje 166">
                <a:extLst>
                  <a:ext uri="{FF2B5EF4-FFF2-40B4-BE49-F238E27FC236}">
                    <a16:creationId xmlns:a16="http://schemas.microsoft.com/office/drawing/2014/main" id="{7DEF0726-DB06-7A41-7884-4AACDB2474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Rett linje 167">
                <a:extLst>
                  <a:ext uri="{FF2B5EF4-FFF2-40B4-BE49-F238E27FC236}">
                    <a16:creationId xmlns:a16="http://schemas.microsoft.com/office/drawing/2014/main" id="{ED39020D-D7BF-1923-6BB8-F2AB06201A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ett linje 168">
                <a:extLst>
                  <a:ext uri="{FF2B5EF4-FFF2-40B4-BE49-F238E27FC236}">
                    <a16:creationId xmlns:a16="http://schemas.microsoft.com/office/drawing/2014/main" id="{E597E5C7-D572-34E9-4542-81064FCEF1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ett linje 169">
                <a:extLst>
                  <a:ext uri="{FF2B5EF4-FFF2-40B4-BE49-F238E27FC236}">
                    <a16:creationId xmlns:a16="http://schemas.microsoft.com/office/drawing/2014/main" id="{21396BC7-25F8-2D5F-6D6E-96D7DF7151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ett linje 170">
                <a:extLst>
                  <a:ext uri="{FF2B5EF4-FFF2-40B4-BE49-F238E27FC236}">
                    <a16:creationId xmlns:a16="http://schemas.microsoft.com/office/drawing/2014/main" id="{B48E2AF5-6870-38D2-67DA-C7C9CF6745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ett linje 171">
                <a:extLst>
                  <a:ext uri="{FF2B5EF4-FFF2-40B4-BE49-F238E27FC236}">
                    <a16:creationId xmlns:a16="http://schemas.microsoft.com/office/drawing/2014/main" id="{B6803EDE-EC60-92BF-A658-58FFCA7E70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ett linje 172">
                <a:extLst>
                  <a:ext uri="{FF2B5EF4-FFF2-40B4-BE49-F238E27FC236}">
                    <a16:creationId xmlns:a16="http://schemas.microsoft.com/office/drawing/2014/main" id="{02FA2AF8-9EA0-2371-6050-0018CC3899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Rett linje 173">
                <a:extLst>
                  <a:ext uri="{FF2B5EF4-FFF2-40B4-BE49-F238E27FC236}">
                    <a16:creationId xmlns:a16="http://schemas.microsoft.com/office/drawing/2014/main" id="{2BF7A04C-B6DD-958A-C71A-07C5117713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ett linje 174">
                <a:extLst>
                  <a:ext uri="{FF2B5EF4-FFF2-40B4-BE49-F238E27FC236}">
                    <a16:creationId xmlns:a16="http://schemas.microsoft.com/office/drawing/2014/main" id="{B74D5A2E-8786-548B-8608-8DBC796D1E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ett linje 175">
                <a:extLst>
                  <a:ext uri="{FF2B5EF4-FFF2-40B4-BE49-F238E27FC236}">
                    <a16:creationId xmlns:a16="http://schemas.microsoft.com/office/drawing/2014/main" id="{7CCFAB53-2CD4-0B78-22E5-60B9DCCE3E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ett linje 176">
                <a:extLst>
                  <a:ext uri="{FF2B5EF4-FFF2-40B4-BE49-F238E27FC236}">
                    <a16:creationId xmlns:a16="http://schemas.microsoft.com/office/drawing/2014/main" id="{8908CD4D-64AD-20A6-2819-74D2E7AAD1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ett linje 177">
                <a:extLst>
                  <a:ext uri="{FF2B5EF4-FFF2-40B4-BE49-F238E27FC236}">
                    <a16:creationId xmlns:a16="http://schemas.microsoft.com/office/drawing/2014/main" id="{F0C60FE1-E67B-7415-CA10-D80782D89A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ett linje 178">
                <a:extLst>
                  <a:ext uri="{FF2B5EF4-FFF2-40B4-BE49-F238E27FC236}">
                    <a16:creationId xmlns:a16="http://schemas.microsoft.com/office/drawing/2014/main" id="{ADFE2CB2-B8AB-123E-9E56-386B67C8C3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Rett linje 179">
                <a:extLst>
                  <a:ext uri="{FF2B5EF4-FFF2-40B4-BE49-F238E27FC236}">
                    <a16:creationId xmlns:a16="http://schemas.microsoft.com/office/drawing/2014/main" id="{B984AF7E-5B40-7123-15FB-442AD7E014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ett linje 180">
                <a:extLst>
                  <a:ext uri="{FF2B5EF4-FFF2-40B4-BE49-F238E27FC236}">
                    <a16:creationId xmlns:a16="http://schemas.microsoft.com/office/drawing/2014/main" id="{7E63421E-B76D-D036-9DE3-9E0C9D17DC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Rett linje 181">
                <a:extLst>
                  <a:ext uri="{FF2B5EF4-FFF2-40B4-BE49-F238E27FC236}">
                    <a16:creationId xmlns:a16="http://schemas.microsoft.com/office/drawing/2014/main" id="{66180EA7-3D69-FD70-6C6E-EA4E5BA94E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ett linje 182">
                <a:extLst>
                  <a:ext uri="{FF2B5EF4-FFF2-40B4-BE49-F238E27FC236}">
                    <a16:creationId xmlns:a16="http://schemas.microsoft.com/office/drawing/2014/main" id="{C9DD4080-D45F-1C66-FAEE-DA73EB1316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Rett linje 183">
                <a:extLst>
                  <a:ext uri="{FF2B5EF4-FFF2-40B4-BE49-F238E27FC236}">
                    <a16:creationId xmlns:a16="http://schemas.microsoft.com/office/drawing/2014/main" id="{847D0109-339F-B9D2-13C5-D3D1F718E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ett linje 184">
                <a:extLst>
                  <a:ext uri="{FF2B5EF4-FFF2-40B4-BE49-F238E27FC236}">
                    <a16:creationId xmlns:a16="http://schemas.microsoft.com/office/drawing/2014/main" id="{FD5B3486-3CA7-782D-E7C2-3EA84B44B3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Rett linje 185">
                <a:extLst>
                  <a:ext uri="{FF2B5EF4-FFF2-40B4-BE49-F238E27FC236}">
                    <a16:creationId xmlns:a16="http://schemas.microsoft.com/office/drawing/2014/main" id="{013D9058-259A-B824-FDA6-E8468FA4B4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Rett linje 186">
                <a:extLst>
                  <a:ext uri="{FF2B5EF4-FFF2-40B4-BE49-F238E27FC236}">
                    <a16:creationId xmlns:a16="http://schemas.microsoft.com/office/drawing/2014/main" id="{840114F6-A239-D439-1C6F-81A0AC8C7F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Rett linje 187">
                <a:extLst>
                  <a:ext uri="{FF2B5EF4-FFF2-40B4-BE49-F238E27FC236}">
                    <a16:creationId xmlns:a16="http://schemas.microsoft.com/office/drawing/2014/main" id="{A4C65E4C-0C3A-C61F-06F8-207974AFAA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Rett linje 188">
                <a:extLst>
                  <a:ext uri="{FF2B5EF4-FFF2-40B4-BE49-F238E27FC236}">
                    <a16:creationId xmlns:a16="http://schemas.microsoft.com/office/drawing/2014/main" id="{AAF98CD8-BE58-9BEC-0489-858A324D32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Rett linje 189">
                <a:extLst>
                  <a:ext uri="{FF2B5EF4-FFF2-40B4-BE49-F238E27FC236}">
                    <a16:creationId xmlns:a16="http://schemas.microsoft.com/office/drawing/2014/main" id="{37F3AD52-F640-8C93-D966-B668177210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Rett linje 190">
                <a:extLst>
                  <a:ext uri="{FF2B5EF4-FFF2-40B4-BE49-F238E27FC236}">
                    <a16:creationId xmlns:a16="http://schemas.microsoft.com/office/drawing/2014/main" id="{83C45BAA-3D04-8814-1C37-919A6180F2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Rett linje 191">
                <a:extLst>
                  <a:ext uri="{FF2B5EF4-FFF2-40B4-BE49-F238E27FC236}">
                    <a16:creationId xmlns:a16="http://schemas.microsoft.com/office/drawing/2014/main" id="{C14B9054-2847-0084-5EDB-E2A678EDB8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Rett linje 192">
                <a:extLst>
                  <a:ext uri="{FF2B5EF4-FFF2-40B4-BE49-F238E27FC236}">
                    <a16:creationId xmlns:a16="http://schemas.microsoft.com/office/drawing/2014/main" id="{3CEDD6CC-456D-B579-7542-731CBA2469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Rett linje 193">
                <a:extLst>
                  <a:ext uri="{FF2B5EF4-FFF2-40B4-BE49-F238E27FC236}">
                    <a16:creationId xmlns:a16="http://schemas.microsoft.com/office/drawing/2014/main" id="{5783BC52-4B89-74DF-395A-51F52928CF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Rett linje 194">
                <a:extLst>
                  <a:ext uri="{FF2B5EF4-FFF2-40B4-BE49-F238E27FC236}">
                    <a16:creationId xmlns:a16="http://schemas.microsoft.com/office/drawing/2014/main" id="{AA33D551-13B0-CBD8-4BF1-0516E48851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Rett linje 195">
                <a:extLst>
                  <a:ext uri="{FF2B5EF4-FFF2-40B4-BE49-F238E27FC236}">
                    <a16:creationId xmlns:a16="http://schemas.microsoft.com/office/drawing/2014/main" id="{DF534C7A-9B9C-1576-809F-12D50AEEBD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Rett linje 196">
                <a:extLst>
                  <a:ext uri="{FF2B5EF4-FFF2-40B4-BE49-F238E27FC236}">
                    <a16:creationId xmlns:a16="http://schemas.microsoft.com/office/drawing/2014/main" id="{BDBC9B06-E812-B40F-D8A5-E0B37F5EE4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6" name="TekstSylinder 135">
              <a:extLst>
                <a:ext uri="{FF2B5EF4-FFF2-40B4-BE49-F238E27FC236}">
                  <a16:creationId xmlns:a16="http://schemas.microsoft.com/office/drawing/2014/main" id="{8CFEE077-B240-4E3E-BCB4-4DC90F451917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7" name="TekstSylinder 136">
              <a:extLst>
                <a:ext uri="{FF2B5EF4-FFF2-40B4-BE49-F238E27FC236}">
                  <a16:creationId xmlns:a16="http://schemas.microsoft.com/office/drawing/2014/main" id="{8E32127A-6B95-1BDE-3F69-20B7EF85F17C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8" name="TekstSylinder 137">
              <a:extLst>
                <a:ext uri="{FF2B5EF4-FFF2-40B4-BE49-F238E27FC236}">
                  <a16:creationId xmlns:a16="http://schemas.microsoft.com/office/drawing/2014/main" id="{65BAD2E9-45DA-E6C8-F836-AAD7526B6434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40" name="TekstSylinder 139">
              <a:extLst>
                <a:ext uri="{FF2B5EF4-FFF2-40B4-BE49-F238E27FC236}">
                  <a16:creationId xmlns:a16="http://schemas.microsoft.com/office/drawing/2014/main" id="{70E694D0-C272-3842-44D6-59FB0B5A14BA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41" name="TekstSylinder 140">
              <a:extLst>
                <a:ext uri="{FF2B5EF4-FFF2-40B4-BE49-F238E27FC236}">
                  <a16:creationId xmlns:a16="http://schemas.microsoft.com/office/drawing/2014/main" id="{50A13FFB-EC0E-F5D8-A3AC-9D80A65E8B36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sp>
        <p:nvSpPr>
          <p:cNvPr id="49" name="TekstSylinder 48">
            <a:extLst>
              <a:ext uri="{FF2B5EF4-FFF2-40B4-BE49-F238E27FC236}">
                <a16:creationId xmlns:a16="http://schemas.microsoft.com/office/drawing/2014/main" id="{E6D1B496-17F5-BB2F-8E34-77A8ED985267}"/>
              </a:ext>
            </a:extLst>
          </p:cNvPr>
          <p:cNvSpPr txBox="1"/>
          <p:nvPr/>
        </p:nvSpPr>
        <p:spPr>
          <a:xfrm>
            <a:off x="355499" y="6304710"/>
            <a:ext cx="1790748" cy="317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63" dirty="0"/>
              <a:t>Svar: __________</a:t>
            </a:r>
          </a:p>
        </p:txBody>
      </p:sp>
      <p:sp>
        <p:nvSpPr>
          <p:cNvPr id="2" name="TekstSylinder 4">
            <a:extLst>
              <a:ext uri="{FF2B5EF4-FFF2-40B4-BE49-F238E27FC236}">
                <a16:creationId xmlns:a16="http://schemas.microsoft.com/office/drawing/2014/main" id="{018F1901-AF48-4150-5671-F09EAEF09E15}"/>
              </a:ext>
            </a:extLst>
          </p:cNvPr>
          <p:cNvSpPr txBox="1"/>
          <p:nvPr/>
        </p:nvSpPr>
        <p:spPr>
          <a:xfrm>
            <a:off x="4060917" y="951346"/>
            <a:ext cx="3990980" cy="40011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nb-NO" sz="2000" dirty="0"/>
              <a:t>Marker temperaturen på skalaen</a:t>
            </a:r>
            <a:endParaRPr lang="nb-NO" sz="1950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FDA81417-7AB9-214D-04BB-E079C7228DD7}"/>
              </a:ext>
            </a:extLst>
          </p:cNvPr>
          <p:cNvSpPr/>
          <p:nvPr/>
        </p:nvSpPr>
        <p:spPr>
          <a:xfrm>
            <a:off x="1099187" y="4043669"/>
            <a:ext cx="281539" cy="152622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463"/>
          </a:p>
        </p:txBody>
      </p:sp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17D36453-FC47-4F60-01E1-D7943F9740C7}"/>
              </a:ext>
            </a:extLst>
          </p:cNvPr>
          <p:cNvCxnSpPr/>
          <p:nvPr/>
        </p:nvCxnSpPr>
        <p:spPr>
          <a:xfrm>
            <a:off x="2412947" y="841579"/>
            <a:ext cx="0" cy="5670823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AEE303E6-B09D-4C4C-50E9-504066E202AE}"/>
              </a:ext>
            </a:extLst>
          </p:cNvPr>
          <p:cNvGrpSpPr/>
          <p:nvPr/>
        </p:nvGrpSpPr>
        <p:grpSpPr>
          <a:xfrm>
            <a:off x="5307695" y="2055415"/>
            <a:ext cx="1199593" cy="4010246"/>
            <a:chOff x="3036474" y="2062629"/>
            <a:chExt cx="1199593" cy="4010246"/>
          </a:xfrm>
        </p:grpSpPr>
        <p:sp>
          <p:nvSpPr>
            <p:cNvPr id="12" name="TekstSylinder 11">
              <a:extLst>
                <a:ext uri="{FF2B5EF4-FFF2-40B4-BE49-F238E27FC236}">
                  <a16:creationId xmlns:a16="http://schemas.microsoft.com/office/drawing/2014/main" id="{886CFA62-B801-E995-1074-24559AD3E93F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" name="TekstSylinder 12">
              <a:extLst>
                <a:ext uri="{FF2B5EF4-FFF2-40B4-BE49-F238E27FC236}">
                  <a16:creationId xmlns:a16="http://schemas.microsoft.com/office/drawing/2014/main" id="{5244A9B7-5458-3BE0-8005-0AA266136892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4" name="TekstSylinder 13">
              <a:extLst>
                <a:ext uri="{FF2B5EF4-FFF2-40B4-BE49-F238E27FC236}">
                  <a16:creationId xmlns:a16="http://schemas.microsoft.com/office/drawing/2014/main" id="{E6E42B91-EC9C-687A-F92B-6997BCE20B21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5" name="TekstSylinder 14">
              <a:extLst>
                <a:ext uri="{FF2B5EF4-FFF2-40B4-BE49-F238E27FC236}">
                  <a16:creationId xmlns:a16="http://schemas.microsoft.com/office/drawing/2014/main" id="{84AFB9D4-0C97-FC0A-490F-6DA6127A02D0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16" name="TekstSylinder 15">
              <a:extLst>
                <a:ext uri="{FF2B5EF4-FFF2-40B4-BE49-F238E27FC236}">
                  <a16:creationId xmlns:a16="http://schemas.microsoft.com/office/drawing/2014/main" id="{F5CF7FE1-C932-16FD-AF76-6375BE9E8FFF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17" name="Bilde 16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B161EC0A-8F23-F0DC-0505-A33BDD2F2D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18" name="Bilde 17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E6923E61-D53F-4E18-21F5-2D2B45B9907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19" name="Bilde 18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45954204-30AA-AE17-5D97-E162140738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20" name="Gruppe 19">
              <a:extLst>
                <a:ext uri="{FF2B5EF4-FFF2-40B4-BE49-F238E27FC236}">
                  <a16:creationId xmlns:a16="http://schemas.microsoft.com/office/drawing/2014/main" id="{6FF472CD-3445-EECC-288D-76AB168BC9D8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AA8A62A9-00DB-CB93-346B-3B61134B30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08A306AE-DCF7-6DD7-616D-F722E3CFA6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066A662B-2DAE-FF1F-F0E0-0C691D0663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tt linje 28">
                <a:extLst>
                  <a:ext uri="{FF2B5EF4-FFF2-40B4-BE49-F238E27FC236}">
                    <a16:creationId xmlns:a16="http://schemas.microsoft.com/office/drawing/2014/main" id="{285D631F-12BE-D76C-046C-6AE675F492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C80F5A1C-517E-4BC7-A3D6-40C9EEB9E6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7DB9E84A-D44D-51BB-1CBA-2F23A53F78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tt linje 32">
                <a:extLst>
                  <a:ext uri="{FF2B5EF4-FFF2-40B4-BE49-F238E27FC236}">
                    <a16:creationId xmlns:a16="http://schemas.microsoft.com/office/drawing/2014/main" id="{8E867507-2301-1E38-B330-BC2F532CFE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tt linje 33">
                <a:extLst>
                  <a:ext uri="{FF2B5EF4-FFF2-40B4-BE49-F238E27FC236}">
                    <a16:creationId xmlns:a16="http://schemas.microsoft.com/office/drawing/2014/main" id="{48C36AA1-FE76-7D4E-0764-216474364E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ett linje 34">
                <a:extLst>
                  <a:ext uri="{FF2B5EF4-FFF2-40B4-BE49-F238E27FC236}">
                    <a16:creationId xmlns:a16="http://schemas.microsoft.com/office/drawing/2014/main" id="{17F6A4A4-C389-2A32-EB70-57F9CD9B25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ett linje 35">
                <a:extLst>
                  <a:ext uri="{FF2B5EF4-FFF2-40B4-BE49-F238E27FC236}">
                    <a16:creationId xmlns:a16="http://schemas.microsoft.com/office/drawing/2014/main" id="{207AA359-0F51-795C-72D3-FF15E5B10B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tt linje 36">
                <a:extLst>
                  <a:ext uri="{FF2B5EF4-FFF2-40B4-BE49-F238E27FC236}">
                    <a16:creationId xmlns:a16="http://schemas.microsoft.com/office/drawing/2014/main" id="{D8FE414D-9CF1-6796-EA26-CF511DFF90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tt linje 37">
                <a:extLst>
                  <a:ext uri="{FF2B5EF4-FFF2-40B4-BE49-F238E27FC236}">
                    <a16:creationId xmlns:a16="http://schemas.microsoft.com/office/drawing/2014/main" id="{E0C0990D-C0E7-31C1-3C22-C32A0B0CB2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Rett linje 38">
                <a:extLst>
                  <a:ext uri="{FF2B5EF4-FFF2-40B4-BE49-F238E27FC236}">
                    <a16:creationId xmlns:a16="http://schemas.microsoft.com/office/drawing/2014/main" id="{4C1B1DF1-AA3A-3675-3DA1-C2A2346D51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tt linje 39">
                <a:extLst>
                  <a:ext uri="{FF2B5EF4-FFF2-40B4-BE49-F238E27FC236}">
                    <a16:creationId xmlns:a16="http://schemas.microsoft.com/office/drawing/2014/main" id="{6C2F2A11-68A5-5AD0-109C-DF9F68D4B1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tt linje 40">
                <a:extLst>
                  <a:ext uri="{FF2B5EF4-FFF2-40B4-BE49-F238E27FC236}">
                    <a16:creationId xmlns:a16="http://schemas.microsoft.com/office/drawing/2014/main" id="{43028F94-1B2E-8818-6148-1E5DD718F9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tt linje 41">
                <a:extLst>
                  <a:ext uri="{FF2B5EF4-FFF2-40B4-BE49-F238E27FC236}">
                    <a16:creationId xmlns:a16="http://schemas.microsoft.com/office/drawing/2014/main" id="{40BB5120-5AC2-B10C-C695-A87E728EC8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tt linje 42">
                <a:extLst>
                  <a:ext uri="{FF2B5EF4-FFF2-40B4-BE49-F238E27FC236}">
                    <a16:creationId xmlns:a16="http://schemas.microsoft.com/office/drawing/2014/main" id="{42315C97-D7A9-1ED4-2785-058F3FEE9A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tt linje 43">
                <a:extLst>
                  <a:ext uri="{FF2B5EF4-FFF2-40B4-BE49-F238E27FC236}">
                    <a16:creationId xmlns:a16="http://schemas.microsoft.com/office/drawing/2014/main" id="{9B84E4B6-1A79-13B0-B57E-4B6FEF147F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tt linje 44">
                <a:extLst>
                  <a:ext uri="{FF2B5EF4-FFF2-40B4-BE49-F238E27FC236}">
                    <a16:creationId xmlns:a16="http://schemas.microsoft.com/office/drawing/2014/main" id="{62242BC0-682E-E216-FF94-9F8EE9272B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tt linje 45">
                <a:extLst>
                  <a:ext uri="{FF2B5EF4-FFF2-40B4-BE49-F238E27FC236}">
                    <a16:creationId xmlns:a16="http://schemas.microsoft.com/office/drawing/2014/main" id="{D6AF25BA-4680-7944-0ED8-9F0352F8B2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tt linje 46">
                <a:extLst>
                  <a:ext uri="{FF2B5EF4-FFF2-40B4-BE49-F238E27FC236}">
                    <a16:creationId xmlns:a16="http://schemas.microsoft.com/office/drawing/2014/main" id="{FB0D57D4-8522-6B76-E9A4-44ADA66779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Rett linje 359">
                <a:extLst>
                  <a:ext uri="{FF2B5EF4-FFF2-40B4-BE49-F238E27FC236}">
                    <a16:creationId xmlns:a16="http://schemas.microsoft.com/office/drawing/2014/main" id="{4DD475A9-0589-BF6F-F372-C621CB9BA7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Rett linje 360">
                <a:extLst>
                  <a:ext uri="{FF2B5EF4-FFF2-40B4-BE49-F238E27FC236}">
                    <a16:creationId xmlns:a16="http://schemas.microsoft.com/office/drawing/2014/main" id="{FAACD9ED-AE64-58A3-2358-E20CA8D19A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Rett linje 361">
                <a:extLst>
                  <a:ext uri="{FF2B5EF4-FFF2-40B4-BE49-F238E27FC236}">
                    <a16:creationId xmlns:a16="http://schemas.microsoft.com/office/drawing/2014/main" id="{74E8FDAF-9100-64EC-41A7-5A39C85212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Rett linje 362">
                <a:extLst>
                  <a:ext uri="{FF2B5EF4-FFF2-40B4-BE49-F238E27FC236}">
                    <a16:creationId xmlns:a16="http://schemas.microsoft.com/office/drawing/2014/main" id="{81209C0C-8BA9-9AC3-526D-FE917564E1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Rett linje 363">
                <a:extLst>
                  <a:ext uri="{FF2B5EF4-FFF2-40B4-BE49-F238E27FC236}">
                    <a16:creationId xmlns:a16="http://schemas.microsoft.com/office/drawing/2014/main" id="{6E62FF6A-0CBB-749A-75D4-8B37BE7EFE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Rett linje 364">
                <a:extLst>
                  <a:ext uri="{FF2B5EF4-FFF2-40B4-BE49-F238E27FC236}">
                    <a16:creationId xmlns:a16="http://schemas.microsoft.com/office/drawing/2014/main" id="{F93C6858-684F-D0D3-76D2-4AEA3272AD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Rett linje 365">
                <a:extLst>
                  <a:ext uri="{FF2B5EF4-FFF2-40B4-BE49-F238E27FC236}">
                    <a16:creationId xmlns:a16="http://schemas.microsoft.com/office/drawing/2014/main" id="{496088D5-630C-46E3-A43F-947D674C6D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Rett linje 366">
                <a:extLst>
                  <a:ext uri="{FF2B5EF4-FFF2-40B4-BE49-F238E27FC236}">
                    <a16:creationId xmlns:a16="http://schemas.microsoft.com/office/drawing/2014/main" id="{C0B7C6A4-01A2-14FE-9B3F-F4132E1234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Rett linje 367">
                <a:extLst>
                  <a:ext uri="{FF2B5EF4-FFF2-40B4-BE49-F238E27FC236}">
                    <a16:creationId xmlns:a16="http://schemas.microsoft.com/office/drawing/2014/main" id="{1B1E08A0-5FFF-6CD3-BE8A-C501D01F9E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Rett linje 368">
                <a:extLst>
                  <a:ext uri="{FF2B5EF4-FFF2-40B4-BE49-F238E27FC236}">
                    <a16:creationId xmlns:a16="http://schemas.microsoft.com/office/drawing/2014/main" id="{43BB5995-461E-BAC3-52DA-1AB0D10CE3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Rett linje 369">
                <a:extLst>
                  <a:ext uri="{FF2B5EF4-FFF2-40B4-BE49-F238E27FC236}">
                    <a16:creationId xmlns:a16="http://schemas.microsoft.com/office/drawing/2014/main" id="{22F69989-21D9-4BC6-FC07-60D9573B20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Rett linje 370">
                <a:extLst>
                  <a:ext uri="{FF2B5EF4-FFF2-40B4-BE49-F238E27FC236}">
                    <a16:creationId xmlns:a16="http://schemas.microsoft.com/office/drawing/2014/main" id="{D6FDCBAC-AA25-516E-287A-D45B089D0C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Rett linje 371">
                <a:extLst>
                  <a:ext uri="{FF2B5EF4-FFF2-40B4-BE49-F238E27FC236}">
                    <a16:creationId xmlns:a16="http://schemas.microsoft.com/office/drawing/2014/main" id="{205E5487-A9CF-69CE-E3A3-F223B68A10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Rett linje 372">
                <a:extLst>
                  <a:ext uri="{FF2B5EF4-FFF2-40B4-BE49-F238E27FC236}">
                    <a16:creationId xmlns:a16="http://schemas.microsoft.com/office/drawing/2014/main" id="{66FE81B2-D35B-C89C-4F2F-34DE9AD0EF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Rett linje 373">
                <a:extLst>
                  <a:ext uri="{FF2B5EF4-FFF2-40B4-BE49-F238E27FC236}">
                    <a16:creationId xmlns:a16="http://schemas.microsoft.com/office/drawing/2014/main" id="{722524BA-D506-96D2-2273-50470B0434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Rett linje 374">
                <a:extLst>
                  <a:ext uri="{FF2B5EF4-FFF2-40B4-BE49-F238E27FC236}">
                    <a16:creationId xmlns:a16="http://schemas.microsoft.com/office/drawing/2014/main" id="{ACB951FE-BEFA-D848-1468-015D3F13A7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Rett linje 375">
                <a:extLst>
                  <a:ext uri="{FF2B5EF4-FFF2-40B4-BE49-F238E27FC236}">
                    <a16:creationId xmlns:a16="http://schemas.microsoft.com/office/drawing/2014/main" id="{673B5EB5-9E9F-E488-2063-CD0FE59CB9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Rett linje 376">
                <a:extLst>
                  <a:ext uri="{FF2B5EF4-FFF2-40B4-BE49-F238E27FC236}">
                    <a16:creationId xmlns:a16="http://schemas.microsoft.com/office/drawing/2014/main" id="{EECDE354-EDC9-4EE2-2D7F-702F4D812A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Rett linje 377">
                <a:extLst>
                  <a:ext uri="{FF2B5EF4-FFF2-40B4-BE49-F238E27FC236}">
                    <a16:creationId xmlns:a16="http://schemas.microsoft.com/office/drawing/2014/main" id="{E9AC5CEE-3BBA-ABF1-1901-745AE233F1F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Rett linje 378">
                <a:extLst>
                  <a:ext uri="{FF2B5EF4-FFF2-40B4-BE49-F238E27FC236}">
                    <a16:creationId xmlns:a16="http://schemas.microsoft.com/office/drawing/2014/main" id="{57B7D4D4-CEB6-B3A1-C841-BACFDDCB0D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Rett linje 379">
                <a:extLst>
                  <a:ext uri="{FF2B5EF4-FFF2-40B4-BE49-F238E27FC236}">
                    <a16:creationId xmlns:a16="http://schemas.microsoft.com/office/drawing/2014/main" id="{25AA4939-537B-B8B9-C5F4-B9E08EB048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Rett linje 380">
                <a:extLst>
                  <a:ext uri="{FF2B5EF4-FFF2-40B4-BE49-F238E27FC236}">
                    <a16:creationId xmlns:a16="http://schemas.microsoft.com/office/drawing/2014/main" id="{D49C182E-DCAF-2B74-C46C-75AB5BA1C4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Rett linje 381">
                <a:extLst>
                  <a:ext uri="{FF2B5EF4-FFF2-40B4-BE49-F238E27FC236}">
                    <a16:creationId xmlns:a16="http://schemas.microsoft.com/office/drawing/2014/main" id="{1A83F3D2-1044-4940-37AB-AFB2484894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Rett linje 382">
                <a:extLst>
                  <a:ext uri="{FF2B5EF4-FFF2-40B4-BE49-F238E27FC236}">
                    <a16:creationId xmlns:a16="http://schemas.microsoft.com/office/drawing/2014/main" id="{EB84D775-DDEF-A7DB-3CCC-8847842579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Rett linje 383">
                <a:extLst>
                  <a:ext uri="{FF2B5EF4-FFF2-40B4-BE49-F238E27FC236}">
                    <a16:creationId xmlns:a16="http://schemas.microsoft.com/office/drawing/2014/main" id="{713F5C49-5944-9B11-C067-DBD4F84106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Rett linje 384">
                <a:extLst>
                  <a:ext uri="{FF2B5EF4-FFF2-40B4-BE49-F238E27FC236}">
                    <a16:creationId xmlns:a16="http://schemas.microsoft.com/office/drawing/2014/main" id="{37A6C37F-5F29-BE96-5B99-8309B7CC3A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Rett linje 385">
                <a:extLst>
                  <a:ext uri="{FF2B5EF4-FFF2-40B4-BE49-F238E27FC236}">
                    <a16:creationId xmlns:a16="http://schemas.microsoft.com/office/drawing/2014/main" id="{7150CD07-E11E-28FC-82CC-0E8CE451E1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Rett linje 386">
                <a:extLst>
                  <a:ext uri="{FF2B5EF4-FFF2-40B4-BE49-F238E27FC236}">
                    <a16:creationId xmlns:a16="http://schemas.microsoft.com/office/drawing/2014/main" id="{9FD38538-ADE6-1F92-926F-FF0F9BBF69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Rett linje 387">
                <a:extLst>
                  <a:ext uri="{FF2B5EF4-FFF2-40B4-BE49-F238E27FC236}">
                    <a16:creationId xmlns:a16="http://schemas.microsoft.com/office/drawing/2014/main" id="{40C7F475-DE84-3D30-1317-803454FCF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Rett linje 388">
                <a:extLst>
                  <a:ext uri="{FF2B5EF4-FFF2-40B4-BE49-F238E27FC236}">
                    <a16:creationId xmlns:a16="http://schemas.microsoft.com/office/drawing/2014/main" id="{3C23B4CF-828A-55A2-A871-E17F5BD508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Rett linje 389">
                <a:extLst>
                  <a:ext uri="{FF2B5EF4-FFF2-40B4-BE49-F238E27FC236}">
                    <a16:creationId xmlns:a16="http://schemas.microsoft.com/office/drawing/2014/main" id="{3F0145A9-5F1D-CE8C-D8D9-4BD33DC24B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Rett linje 390">
                <a:extLst>
                  <a:ext uri="{FF2B5EF4-FFF2-40B4-BE49-F238E27FC236}">
                    <a16:creationId xmlns:a16="http://schemas.microsoft.com/office/drawing/2014/main" id="{94D55BC5-176E-D8A2-2036-9C364D2A47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Rett linje 391">
                <a:extLst>
                  <a:ext uri="{FF2B5EF4-FFF2-40B4-BE49-F238E27FC236}">
                    <a16:creationId xmlns:a16="http://schemas.microsoft.com/office/drawing/2014/main" id="{0B0183CF-21E4-2824-8343-7FCF020CC2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Rett linje 392">
                <a:extLst>
                  <a:ext uri="{FF2B5EF4-FFF2-40B4-BE49-F238E27FC236}">
                    <a16:creationId xmlns:a16="http://schemas.microsoft.com/office/drawing/2014/main" id="{508B77A0-E38A-9225-D5E4-0B32E68353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kstSylinder 20">
              <a:extLst>
                <a:ext uri="{FF2B5EF4-FFF2-40B4-BE49-F238E27FC236}">
                  <a16:creationId xmlns:a16="http://schemas.microsoft.com/office/drawing/2014/main" id="{B4A809A9-7F31-A9F7-3924-96FFF0C8B958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22" name="TekstSylinder 21">
              <a:extLst>
                <a:ext uri="{FF2B5EF4-FFF2-40B4-BE49-F238E27FC236}">
                  <a16:creationId xmlns:a16="http://schemas.microsoft.com/office/drawing/2014/main" id="{2E7EF581-289E-9112-5E84-CB8F33A46571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23" name="TekstSylinder 22">
              <a:extLst>
                <a:ext uri="{FF2B5EF4-FFF2-40B4-BE49-F238E27FC236}">
                  <a16:creationId xmlns:a16="http://schemas.microsoft.com/office/drawing/2014/main" id="{08DB9951-9196-F0DF-9E11-27192F5B8752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24" name="TekstSylinder 23">
              <a:extLst>
                <a:ext uri="{FF2B5EF4-FFF2-40B4-BE49-F238E27FC236}">
                  <a16:creationId xmlns:a16="http://schemas.microsoft.com/office/drawing/2014/main" id="{9545655B-B2C2-2040-4CF4-8B0C16109C3F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25" name="TekstSylinder 24">
              <a:extLst>
                <a:ext uri="{FF2B5EF4-FFF2-40B4-BE49-F238E27FC236}">
                  <a16:creationId xmlns:a16="http://schemas.microsoft.com/office/drawing/2014/main" id="{90B3E2ED-BBDE-63BB-1ECA-F05420EE8EE6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394" name="Gruppe 393">
            <a:extLst>
              <a:ext uri="{FF2B5EF4-FFF2-40B4-BE49-F238E27FC236}">
                <a16:creationId xmlns:a16="http://schemas.microsoft.com/office/drawing/2014/main" id="{8A189BE4-A3D5-ED86-73FE-1EF065D1ED2C}"/>
              </a:ext>
            </a:extLst>
          </p:cNvPr>
          <p:cNvGrpSpPr/>
          <p:nvPr/>
        </p:nvGrpSpPr>
        <p:grpSpPr>
          <a:xfrm>
            <a:off x="7578916" y="2045267"/>
            <a:ext cx="1199593" cy="4010246"/>
            <a:chOff x="3036474" y="2062629"/>
            <a:chExt cx="1199593" cy="4010246"/>
          </a:xfrm>
        </p:grpSpPr>
        <p:sp>
          <p:nvSpPr>
            <p:cNvPr id="395" name="TekstSylinder 394">
              <a:extLst>
                <a:ext uri="{FF2B5EF4-FFF2-40B4-BE49-F238E27FC236}">
                  <a16:creationId xmlns:a16="http://schemas.microsoft.com/office/drawing/2014/main" id="{BD4BC07F-B8D6-EB81-B6B8-D631962C5863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396" name="TekstSylinder 395">
              <a:extLst>
                <a:ext uri="{FF2B5EF4-FFF2-40B4-BE49-F238E27FC236}">
                  <a16:creationId xmlns:a16="http://schemas.microsoft.com/office/drawing/2014/main" id="{F361E4F2-4A94-7114-D291-F8E7F5E31AE5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397" name="TekstSylinder 396">
              <a:extLst>
                <a:ext uri="{FF2B5EF4-FFF2-40B4-BE49-F238E27FC236}">
                  <a16:creationId xmlns:a16="http://schemas.microsoft.com/office/drawing/2014/main" id="{D969D184-393B-B842-06BB-DD577D51DA53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398" name="TekstSylinder 397">
              <a:extLst>
                <a:ext uri="{FF2B5EF4-FFF2-40B4-BE49-F238E27FC236}">
                  <a16:creationId xmlns:a16="http://schemas.microsoft.com/office/drawing/2014/main" id="{CE2BB340-9677-9A4E-AF32-6DCF7E2FCEA4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399" name="TekstSylinder 398">
              <a:extLst>
                <a:ext uri="{FF2B5EF4-FFF2-40B4-BE49-F238E27FC236}">
                  <a16:creationId xmlns:a16="http://schemas.microsoft.com/office/drawing/2014/main" id="{8672E60A-5C3E-EBAA-7979-3B78525903C5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400" name="Bilde 39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E0E476BC-FCAB-3A82-0618-B97988CC69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401" name="Bilde 40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84443841-6198-FF48-BD86-9AB1503B14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402" name="Bilde 401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E900353A-63C0-C648-E268-CEA30397BD8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403" name="Gruppe 402">
              <a:extLst>
                <a:ext uri="{FF2B5EF4-FFF2-40B4-BE49-F238E27FC236}">
                  <a16:creationId xmlns:a16="http://schemas.microsoft.com/office/drawing/2014/main" id="{E875AF78-F4C2-89EE-3CC9-ACFBA31B8CDA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409" name="Rett linje 408">
                <a:extLst>
                  <a:ext uri="{FF2B5EF4-FFF2-40B4-BE49-F238E27FC236}">
                    <a16:creationId xmlns:a16="http://schemas.microsoft.com/office/drawing/2014/main" id="{D5813A3F-9FCB-9FA0-BEA4-19DDC618C6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0" name="Rett linje 409">
                <a:extLst>
                  <a:ext uri="{FF2B5EF4-FFF2-40B4-BE49-F238E27FC236}">
                    <a16:creationId xmlns:a16="http://schemas.microsoft.com/office/drawing/2014/main" id="{3979C12A-F641-68BC-33DC-864670B68B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Rett linje 410">
                <a:extLst>
                  <a:ext uri="{FF2B5EF4-FFF2-40B4-BE49-F238E27FC236}">
                    <a16:creationId xmlns:a16="http://schemas.microsoft.com/office/drawing/2014/main" id="{0391C0D3-028E-65C2-C022-2BBDF00CF0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Rett linje 411">
                <a:extLst>
                  <a:ext uri="{FF2B5EF4-FFF2-40B4-BE49-F238E27FC236}">
                    <a16:creationId xmlns:a16="http://schemas.microsoft.com/office/drawing/2014/main" id="{B6DAA952-2C66-3277-E1FC-4D0A5EE5B8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Rett linje 412">
                <a:extLst>
                  <a:ext uri="{FF2B5EF4-FFF2-40B4-BE49-F238E27FC236}">
                    <a16:creationId xmlns:a16="http://schemas.microsoft.com/office/drawing/2014/main" id="{953B5294-2256-55FD-A0D9-2298375702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Rett linje 413">
                <a:extLst>
                  <a:ext uri="{FF2B5EF4-FFF2-40B4-BE49-F238E27FC236}">
                    <a16:creationId xmlns:a16="http://schemas.microsoft.com/office/drawing/2014/main" id="{04DFA65F-A71B-EFFD-DF89-3159807BC7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Rett linje 414">
                <a:extLst>
                  <a:ext uri="{FF2B5EF4-FFF2-40B4-BE49-F238E27FC236}">
                    <a16:creationId xmlns:a16="http://schemas.microsoft.com/office/drawing/2014/main" id="{29AE098B-C2FF-A825-DE7B-162D3DF716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Rett linje 415">
                <a:extLst>
                  <a:ext uri="{FF2B5EF4-FFF2-40B4-BE49-F238E27FC236}">
                    <a16:creationId xmlns:a16="http://schemas.microsoft.com/office/drawing/2014/main" id="{5827B2FB-DDBE-E29D-F95A-63D43501E4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7" name="Rett linje 416">
                <a:extLst>
                  <a:ext uri="{FF2B5EF4-FFF2-40B4-BE49-F238E27FC236}">
                    <a16:creationId xmlns:a16="http://schemas.microsoft.com/office/drawing/2014/main" id="{B12B5527-9A5E-18DE-38D6-64B91A55CC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Rett linje 417">
                <a:extLst>
                  <a:ext uri="{FF2B5EF4-FFF2-40B4-BE49-F238E27FC236}">
                    <a16:creationId xmlns:a16="http://schemas.microsoft.com/office/drawing/2014/main" id="{A5DBC3B5-1C59-8C61-FD61-E7A337726E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Rett linje 418">
                <a:extLst>
                  <a:ext uri="{FF2B5EF4-FFF2-40B4-BE49-F238E27FC236}">
                    <a16:creationId xmlns:a16="http://schemas.microsoft.com/office/drawing/2014/main" id="{FEC36E3F-2066-F4E3-3140-71CC285E70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Rett linje 419">
                <a:extLst>
                  <a:ext uri="{FF2B5EF4-FFF2-40B4-BE49-F238E27FC236}">
                    <a16:creationId xmlns:a16="http://schemas.microsoft.com/office/drawing/2014/main" id="{231E6190-F79D-C415-BB5F-AA197BC375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Rett linje 420">
                <a:extLst>
                  <a:ext uri="{FF2B5EF4-FFF2-40B4-BE49-F238E27FC236}">
                    <a16:creationId xmlns:a16="http://schemas.microsoft.com/office/drawing/2014/main" id="{B36DCA84-5B74-A23C-73FE-1570DD02FB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Rett linje 421">
                <a:extLst>
                  <a:ext uri="{FF2B5EF4-FFF2-40B4-BE49-F238E27FC236}">
                    <a16:creationId xmlns:a16="http://schemas.microsoft.com/office/drawing/2014/main" id="{6D0F95E3-1803-C777-4765-4C9A173EE7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3" name="Rett linje 422">
                <a:extLst>
                  <a:ext uri="{FF2B5EF4-FFF2-40B4-BE49-F238E27FC236}">
                    <a16:creationId xmlns:a16="http://schemas.microsoft.com/office/drawing/2014/main" id="{C61E6B91-34AA-5810-3FAD-AE9A9B8014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4" name="Rett linje 423">
                <a:extLst>
                  <a:ext uri="{FF2B5EF4-FFF2-40B4-BE49-F238E27FC236}">
                    <a16:creationId xmlns:a16="http://schemas.microsoft.com/office/drawing/2014/main" id="{1E47A5C4-D281-CAF2-8438-943F3F7539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5" name="Rett linje 424">
                <a:extLst>
                  <a:ext uri="{FF2B5EF4-FFF2-40B4-BE49-F238E27FC236}">
                    <a16:creationId xmlns:a16="http://schemas.microsoft.com/office/drawing/2014/main" id="{6BED582C-877F-97B4-3B1F-D9015B922D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Rett linje 425">
                <a:extLst>
                  <a:ext uri="{FF2B5EF4-FFF2-40B4-BE49-F238E27FC236}">
                    <a16:creationId xmlns:a16="http://schemas.microsoft.com/office/drawing/2014/main" id="{B7344CD8-1EA6-2BB8-7960-41F3883D66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Rett linje 426">
                <a:extLst>
                  <a:ext uri="{FF2B5EF4-FFF2-40B4-BE49-F238E27FC236}">
                    <a16:creationId xmlns:a16="http://schemas.microsoft.com/office/drawing/2014/main" id="{7E5EAEA3-85AF-3925-45D4-FBEFB360DD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Rett linje 427">
                <a:extLst>
                  <a:ext uri="{FF2B5EF4-FFF2-40B4-BE49-F238E27FC236}">
                    <a16:creationId xmlns:a16="http://schemas.microsoft.com/office/drawing/2014/main" id="{3EB19EAB-DDBA-C382-030F-5362EC377F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Rett linje 428">
                <a:extLst>
                  <a:ext uri="{FF2B5EF4-FFF2-40B4-BE49-F238E27FC236}">
                    <a16:creationId xmlns:a16="http://schemas.microsoft.com/office/drawing/2014/main" id="{9B06925F-998A-B481-CBFE-E8012FE97E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0" name="Rett linje 429">
                <a:extLst>
                  <a:ext uri="{FF2B5EF4-FFF2-40B4-BE49-F238E27FC236}">
                    <a16:creationId xmlns:a16="http://schemas.microsoft.com/office/drawing/2014/main" id="{D0FDB86A-AC5E-5CFC-2D17-189B5456AE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1" name="Rett linje 430">
                <a:extLst>
                  <a:ext uri="{FF2B5EF4-FFF2-40B4-BE49-F238E27FC236}">
                    <a16:creationId xmlns:a16="http://schemas.microsoft.com/office/drawing/2014/main" id="{3C015840-BFC2-F4F8-83AF-7F5DE2CBB3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Rett linje 431">
                <a:extLst>
                  <a:ext uri="{FF2B5EF4-FFF2-40B4-BE49-F238E27FC236}">
                    <a16:creationId xmlns:a16="http://schemas.microsoft.com/office/drawing/2014/main" id="{C88C1D60-ED9E-A074-ED04-92EF4AF7E4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Rett linje 432">
                <a:extLst>
                  <a:ext uri="{FF2B5EF4-FFF2-40B4-BE49-F238E27FC236}">
                    <a16:creationId xmlns:a16="http://schemas.microsoft.com/office/drawing/2014/main" id="{E4EFDA26-AACB-FD95-1A82-A949FCCFC9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Rett linje 433">
                <a:extLst>
                  <a:ext uri="{FF2B5EF4-FFF2-40B4-BE49-F238E27FC236}">
                    <a16:creationId xmlns:a16="http://schemas.microsoft.com/office/drawing/2014/main" id="{0F02A8D6-B7A6-3938-7888-F538785F3C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Rett linje 434">
                <a:extLst>
                  <a:ext uri="{FF2B5EF4-FFF2-40B4-BE49-F238E27FC236}">
                    <a16:creationId xmlns:a16="http://schemas.microsoft.com/office/drawing/2014/main" id="{2D028227-D91F-DA17-D9FF-F7C7843C55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Rett linje 435">
                <a:extLst>
                  <a:ext uri="{FF2B5EF4-FFF2-40B4-BE49-F238E27FC236}">
                    <a16:creationId xmlns:a16="http://schemas.microsoft.com/office/drawing/2014/main" id="{802B817C-60AF-5FAE-49F2-EB940758D7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7" name="Rett linje 436">
                <a:extLst>
                  <a:ext uri="{FF2B5EF4-FFF2-40B4-BE49-F238E27FC236}">
                    <a16:creationId xmlns:a16="http://schemas.microsoft.com/office/drawing/2014/main" id="{6F2FBCB7-DC35-67F5-307B-6847E9971A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Rett linje 437">
                <a:extLst>
                  <a:ext uri="{FF2B5EF4-FFF2-40B4-BE49-F238E27FC236}">
                    <a16:creationId xmlns:a16="http://schemas.microsoft.com/office/drawing/2014/main" id="{7A1A424D-22DA-F446-D98A-95572BECF7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Rett linje 438">
                <a:extLst>
                  <a:ext uri="{FF2B5EF4-FFF2-40B4-BE49-F238E27FC236}">
                    <a16:creationId xmlns:a16="http://schemas.microsoft.com/office/drawing/2014/main" id="{46619D2A-A4E8-2FA4-7F26-6A62252077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Rett linje 439">
                <a:extLst>
                  <a:ext uri="{FF2B5EF4-FFF2-40B4-BE49-F238E27FC236}">
                    <a16:creationId xmlns:a16="http://schemas.microsoft.com/office/drawing/2014/main" id="{F6DB286C-1A6E-119F-F08A-413F1F3A85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1" name="Rett linje 440">
                <a:extLst>
                  <a:ext uri="{FF2B5EF4-FFF2-40B4-BE49-F238E27FC236}">
                    <a16:creationId xmlns:a16="http://schemas.microsoft.com/office/drawing/2014/main" id="{9F5A0EA9-C3B0-1710-7E32-116F019639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2" name="Rett linje 441">
                <a:extLst>
                  <a:ext uri="{FF2B5EF4-FFF2-40B4-BE49-F238E27FC236}">
                    <a16:creationId xmlns:a16="http://schemas.microsoft.com/office/drawing/2014/main" id="{3572D401-2848-9226-36AA-3F6BBE3837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3" name="Rett linje 442">
                <a:extLst>
                  <a:ext uri="{FF2B5EF4-FFF2-40B4-BE49-F238E27FC236}">
                    <a16:creationId xmlns:a16="http://schemas.microsoft.com/office/drawing/2014/main" id="{85C28711-4745-1D30-0C37-8C7628225B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Rett linje 443">
                <a:extLst>
                  <a:ext uri="{FF2B5EF4-FFF2-40B4-BE49-F238E27FC236}">
                    <a16:creationId xmlns:a16="http://schemas.microsoft.com/office/drawing/2014/main" id="{6EA78ED4-4D88-36A7-FE4B-4FBA345D21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Rett linje 444">
                <a:extLst>
                  <a:ext uri="{FF2B5EF4-FFF2-40B4-BE49-F238E27FC236}">
                    <a16:creationId xmlns:a16="http://schemas.microsoft.com/office/drawing/2014/main" id="{185BB28D-A58F-24C8-0848-C1FFD4EE04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Rett linje 445">
                <a:extLst>
                  <a:ext uri="{FF2B5EF4-FFF2-40B4-BE49-F238E27FC236}">
                    <a16:creationId xmlns:a16="http://schemas.microsoft.com/office/drawing/2014/main" id="{C80FF15A-6818-B84B-789E-C08B966378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7" name="Rett linje 446">
                <a:extLst>
                  <a:ext uri="{FF2B5EF4-FFF2-40B4-BE49-F238E27FC236}">
                    <a16:creationId xmlns:a16="http://schemas.microsoft.com/office/drawing/2014/main" id="{38EE6539-7C4F-5EE6-F950-8B56EF3668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8" name="Rett linje 447">
                <a:extLst>
                  <a:ext uri="{FF2B5EF4-FFF2-40B4-BE49-F238E27FC236}">
                    <a16:creationId xmlns:a16="http://schemas.microsoft.com/office/drawing/2014/main" id="{C6330C5C-13D9-2775-88D8-65560D1579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9" name="Rett linje 448">
                <a:extLst>
                  <a:ext uri="{FF2B5EF4-FFF2-40B4-BE49-F238E27FC236}">
                    <a16:creationId xmlns:a16="http://schemas.microsoft.com/office/drawing/2014/main" id="{977F5E64-8DC3-A213-BED1-95C6174F86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Rett linje 449">
                <a:extLst>
                  <a:ext uri="{FF2B5EF4-FFF2-40B4-BE49-F238E27FC236}">
                    <a16:creationId xmlns:a16="http://schemas.microsoft.com/office/drawing/2014/main" id="{7F554893-910B-48A6-C366-3B2EE5B439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Rett linje 450">
                <a:extLst>
                  <a:ext uri="{FF2B5EF4-FFF2-40B4-BE49-F238E27FC236}">
                    <a16:creationId xmlns:a16="http://schemas.microsoft.com/office/drawing/2014/main" id="{5E855E5E-2C05-02A0-FA57-F3B4A4D12B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Rett linje 451">
                <a:extLst>
                  <a:ext uri="{FF2B5EF4-FFF2-40B4-BE49-F238E27FC236}">
                    <a16:creationId xmlns:a16="http://schemas.microsoft.com/office/drawing/2014/main" id="{7B3A5A7C-FAAC-9D3C-29F1-C1A45B3733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3" name="Rett linje 452">
                <a:extLst>
                  <a:ext uri="{FF2B5EF4-FFF2-40B4-BE49-F238E27FC236}">
                    <a16:creationId xmlns:a16="http://schemas.microsoft.com/office/drawing/2014/main" id="{5EA11137-F1D4-2D75-27D5-CE2825C8E6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4" name="Rett linje 453">
                <a:extLst>
                  <a:ext uri="{FF2B5EF4-FFF2-40B4-BE49-F238E27FC236}">
                    <a16:creationId xmlns:a16="http://schemas.microsoft.com/office/drawing/2014/main" id="{245459AF-F87B-B97A-F3E7-E29C7EAB12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5" name="Rett linje 454">
                <a:extLst>
                  <a:ext uri="{FF2B5EF4-FFF2-40B4-BE49-F238E27FC236}">
                    <a16:creationId xmlns:a16="http://schemas.microsoft.com/office/drawing/2014/main" id="{C477F093-F42D-8B4A-E4D4-570E3884DB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Rett linje 455">
                <a:extLst>
                  <a:ext uri="{FF2B5EF4-FFF2-40B4-BE49-F238E27FC236}">
                    <a16:creationId xmlns:a16="http://schemas.microsoft.com/office/drawing/2014/main" id="{68A5DD2A-F9EF-C9B3-DE6C-5C44478858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Rett linje 456">
                <a:extLst>
                  <a:ext uri="{FF2B5EF4-FFF2-40B4-BE49-F238E27FC236}">
                    <a16:creationId xmlns:a16="http://schemas.microsoft.com/office/drawing/2014/main" id="{5359EF54-5C24-2362-C121-C091258D8E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Rett linje 457">
                <a:extLst>
                  <a:ext uri="{FF2B5EF4-FFF2-40B4-BE49-F238E27FC236}">
                    <a16:creationId xmlns:a16="http://schemas.microsoft.com/office/drawing/2014/main" id="{1589603D-11AD-70D6-2529-5D1ABE23EA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9" name="Rett linje 458">
                <a:extLst>
                  <a:ext uri="{FF2B5EF4-FFF2-40B4-BE49-F238E27FC236}">
                    <a16:creationId xmlns:a16="http://schemas.microsoft.com/office/drawing/2014/main" id="{CDFDCDF2-31E6-2DBE-B664-31271152AA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0" name="Rett linje 459">
                <a:extLst>
                  <a:ext uri="{FF2B5EF4-FFF2-40B4-BE49-F238E27FC236}">
                    <a16:creationId xmlns:a16="http://schemas.microsoft.com/office/drawing/2014/main" id="{0D3641F9-EEB5-59F0-94EB-2AB6DF20E0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1" name="Rett linje 460">
                <a:extLst>
                  <a:ext uri="{FF2B5EF4-FFF2-40B4-BE49-F238E27FC236}">
                    <a16:creationId xmlns:a16="http://schemas.microsoft.com/office/drawing/2014/main" id="{B5C5098A-6939-16B2-185B-0938B282DB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Rett linje 461">
                <a:extLst>
                  <a:ext uri="{FF2B5EF4-FFF2-40B4-BE49-F238E27FC236}">
                    <a16:creationId xmlns:a16="http://schemas.microsoft.com/office/drawing/2014/main" id="{B9D04706-700B-3A02-0310-A3466F84C8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Rett linje 462">
                <a:extLst>
                  <a:ext uri="{FF2B5EF4-FFF2-40B4-BE49-F238E27FC236}">
                    <a16:creationId xmlns:a16="http://schemas.microsoft.com/office/drawing/2014/main" id="{1F6218F7-7384-1F38-9024-7EA7FE49EE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4" name="TekstSylinder 403">
              <a:extLst>
                <a:ext uri="{FF2B5EF4-FFF2-40B4-BE49-F238E27FC236}">
                  <a16:creationId xmlns:a16="http://schemas.microsoft.com/office/drawing/2014/main" id="{454CF7EF-35A0-4DC7-0BD6-89181E5ADBE5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05" name="TekstSylinder 404">
              <a:extLst>
                <a:ext uri="{FF2B5EF4-FFF2-40B4-BE49-F238E27FC236}">
                  <a16:creationId xmlns:a16="http://schemas.microsoft.com/office/drawing/2014/main" id="{25A94AA3-7930-8EB1-916C-38FBE82F153F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06" name="TekstSylinder 405">
              <a:extLst>
                <a:ext uri="{FF2B5EF4-FFF2-40B4-BE49-F238E27FC236}">
                  <a16:creationId xmlns:a16="http://schemas.microsoft.com/office/drawing/2014/main" id="{968E3395-A6A5-95F9-EB45-BAC5CA2FD641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07" name="TekstSylinder 406">
              <a:extLst>
                <a:ext uri="{FF2B5EF4-FFF2-40B4-BE49-F238E27FC236}">
                  <a16:creationId xmlns:a16="http://schemas.microsoft.com/office/drawing/2014/main" id="{C3A08A52-B10B-262C-3778-652BCB035CD2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08" name="TekstSylinder 407">
              <a:extLst>
                <a:ext uri="{FF2B5EF4-FFF2-40B4-BE49-F238E27FC236}">
                  <a16:creationId xmlns:a16="http://schemas.microsoft.com/office/drawing/2014/main" id="{7D98048D-E8CC-7C06-7B30-F32FC74DFCC8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464" name="Gruppe 463">
            <a:extLst>
              <a:ext uri="{FF2B5EF4-FFF2-40B4-BE49-F238E27FC236}">
                <a16:creationId xmlns:a16="http://schemas.microsoft.com/office/drawing/2014/main" id="{28486193-1A0C-68FC-8F3B-E51E07B9B739}"/>
              </a:ext>
            </a:extLst>
          </p:cNvPr>
          <p:cNvGrpSpPr/>
          <p:nvPr/>
        </p:nvGrpSpPr>
        <p:grpSpPr>
          <a:xfrm>
            <a:off x="532332" y="2043406"/>
            <a:ext cx="1199593" cy="4010246"/>
            <a:chOff x="3036474" y="2062629"/>
            <a:chExt cx="1199593" cy="4010246"/>
          </a:xfrm>
          <a:noFill/>
        </p:grpSpPr>
        <p:sp>
          <p:nvSpPr>
            <p:cNvPr id="465" name="TekstSylinder 464">
              <a:extLst>
                <a:ext uri="{FF2B5EF4-FFF2-40B4-BE49-F238E27FC236}">
                  <a16:creationId xmlns:a16="http://schemas.microsoft.com/office/drawing/2014/main" id="{F46351E9-3056-B489-54C7-93027EC4CD05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6" name="TekstSylinder 465">
              <a:extLst>
                <a:ext uri="{FF2B5EF4-FFF2-40B4-BE49-F238E27FC236}">
                  <a16:creationId xmlns:a16="http://schemas.microsoft.com/office/drawing/2014/main" id="{8D3BDE81-5CF8-A950-4145-CC92E6EFDA10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7" name="TekstSylinder 466">
              <a:extLst>
                <a:ext uri="{FF2B5EF4-FFF2-40B4-BE49-F238E27FC236}">
                  <a16:creationId xmlns:a16="http://schemas.microsoft.com/office/drawing/2014/main" id="{9E26D43B-437E-C94F-0489-BF3468BD5EB5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8" name="TekstSylinder 467">
              <a:extLst>
                <a:ext uri="{FF2B5EF4-FFF2-40B4-BE49-F238E27FC236}">
                  <a16:creationId xmlns:a16="http://schemas.microsoft.com/office/drawing/2014/main" id="{9BCC6E26-428A-2A89-DB48-8978089389E9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469" name="TekstSylinder 468">
              <a:extLst>
                <a:ext uri="{FF2B5EF4-FFF2-40B4-BE49-F238E27FC236}">
                  <a16:creationId xmlns:a16="http://schemas.microsoft.com/office/drawing/2014/main" id="{90E96E0C-1644-983E-D47F-9893CA090696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470" name="Bilde 46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9459D670-7AF8-C45D-4336-4550F8F2FE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  <a:grpFill/>
          </p:spPr>
        </p:pic>
        <p:pic>
          <p:nvPicPr>
            <p:cNvPr id="471" name="Bilde 47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36FD3D30-3BB2-B6CB-B14E-F001963E2A9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  <a:grpFill/>
          </p:spPr>
        </p:pic>
        <p:pic>
          <p:nvPicPr>
            <p:cNvPr id="472" name="Bilde 471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2C419440-3A52-5688-340D-90B93992EE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  <a:grpFill/>
          </p:spPr>
        </p:pic>
        <p:grpSp>
          <p:nvGrpSpPr>
            <p:cNvPr id="473" name="Gruppe 472">
              <a:extLst>
                <a:ext uri="{FF2B5EF4-FFF2-40B4-BE49-F238E27FC236}">
                  <a16:creationId xmlns:a16="http://schemas.microsoft.com/office/drawing/2014/main" id="{34787BD0-9C11-15A8-FEC8-C96D0C8B9C44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  <a:grpFill/>
          </p:grpSpPr>
          <p:cxnSp>
            <p:nvCxnSpPr>
              <p:cNvPr id="479" name="Rett linje 478">
                <a:extLst>
                  <a:ext uri="{FF2B5EF4-FFF2-40B4-BE49-F238E27FC236}">
                    <a16:creationId xmlns:a16="http://schemas.microsoft.com/office/drawing/2014/main" id="{AC2C7E9E-31F4-4D84-2EB0-0A723752C4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0" name="Rett linje 479">
                <a:extLst>
                  <a:ext uri="{FF2B5EF4-FFF2-40B4-BE49-F238E27FC236}">
                    <a16:creationId xmlns:a16="http://schemas.microsoft.com/office/drawing/2014/main" id="{1F64F678-7DC0-95FA-D8EE-9CFD48FCE7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1" name="Rett linje 480">
                <a:extLst>
                  <a:ext uri="{FF2B5EF4-FFF2-40B4-BE49-F238E27FC236}">
                    <a16:creationId xmlns:a16="http://schemas.microsoft.com/office/drawing/2014/main" id="{3F070CCA-5204-6E38-A6A6-E6758629D9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2" name="Rett linje 481">
                <a:extLst>
                  <a:ext uri="{FF2B5EF4-FFF2-40B4-BE49-F238E27FC236}">
                    <a16:creationId xmlns:a16="http://schemas.microsoft.com/office/drawing/2014/main" id="{76E4B7FD-66F8-5DB2-39F1-2FA3C88CF0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3" name="Rett linje 482">
                <a:extLst>
                  <a:ext uri="{FF2B5EF4-FFF2-40B4-BE49-F238E27FC236}">
                    <a16:creationId xmlns:a16="http://schemas.microsoft.com/office/drawing/2014/main" id="{9B2F1E61-64E2-EA43-A67F-0B5ADB5F8E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4" name="Rett linje 483">
                <a:extLst>
                  <a:ext uri="{FF2B5EF4-FFF2-40B4-BE49-F238E27FC236}">
                    <a16:creationId xmlns:a16="http://schemas.microsoft.com/office/drawing/2014/main" id="{6EEE43F4-15AB-2448-99D8-D088C231D6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5" name="Rett linje 484">
                <a:extLst>
                  <a:ext uri="{FF2B5EF4-FFF2-40B4-BE49-F238E27FC236}">
                    <a16:creationId xmlns:a16="http://schemas.microsoft.com/office/drawing/2014/main" id="{5D2D1661-4B73-1F2F-7308-5F925CB967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6" name="Rett linje 485">
                <a:extLst>
                  <a:ext uri="{FF2B5EF4-FFF2-40B4-BE49-F238E27FC236}">
                    <a16:creationId xmlns:a16="http://schemas.microsoft.com/office/drawing/2014/main" id="{DB220AE6-B8CB-D800-948C-AB216EEA29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7" name="Rett linje 486">
                <a:extLst>
                  <a:ext uri="{FF2B5EF4-FFF2-40B4-BE49-F238E27FC236}">
                    <a16:creationId xmlns:a16="http://schemas.microsoft.com/office/drawing/2014/main" id="{7B2F235D-5549-3E3E-E1D6-59CADAA98C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8" name="Rett linje 487">
                <a:extLst>
                  <a:ext uri="{FF2B5EF4-FFF2-40B4-BE49-F238E27FC236}">
                    <a16:creationId xmlns:a16="http://schemas.microsoft.com/office/drawing/2014/main" id="{E56E8937-1A23-9EAB-4275-DC0EDBF1B6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9" name="Rett linje 488">
                <a:extLst>
                  <a:ext uri="{FF2B5EF4-FFF2-40B4-BE49-F238E27FC236}">
                    <a16:creationId xmlns:a16="http://schemas.microsoft.com/office/drawing/2014/main" id="{3C808C9E-37D4-335C-01A4-DD8AD2F638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0" name="Rett linje 489">
                <a:extLst>
                  <a:ext uri="{FF2B5EF4-FFF2-40B4-BE49-F238E27FC236}">
                    <a16:creationId xmlns:a16="http://schemas.microsoft.com/office/drawing/2014/main" id="{41542AA3-FB16-754F-B920-8BA3D95229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1" name="Rett linje 490">
                <a:extLst>
                  <a:ext uri="{FF2B5EF4-FFF2-40B4-BE49-F238E27FC236}">
                    <a16:creationId xmlns:a16="http://schemas.microsoft.com/office/drawing/2014/main" id="{4377D008-9A4D-C71A-627E-30F44FA9CF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2" name="Rett linje 491">
                <a:extLst>
                  <a:ext uri="{FF2B5EF4-FFF2-40B4-BE49-F238E27FC236}">
                    <a16:creationId xmlns:a16="http://schemas.microsoft.com/office/drawing/2014/main" id="{133C8501-CB28-3B91-A085-6A12BB9B4C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3" name="Rett linje 492">
                <a:extLst>
                  <a:ext uri="{FF2B5EF4-FFF2-40B4-BE49-F238E27FC236}">
                    <a16:creationId xmlns:a16="http://schemas.microsoft.com/office/drawing/2014/main" id="{CA995E2D-3AC4-E131-EC09-FCE6595AC1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4" name="Rett linje 493">
                <a:extLst>
                  <a:ext uri="{FF2B5EF4-FFF2-40B4-BE49-F238E27FC236}">
                    <a16:creationId xmlns:a16="http://schemas.microsoft.com/office/drawing/2014/main" id="{67C29022-7E80-3C8D-A57E-146398EE78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5" name="Rett linje 494">
                <a:extLst>
                  <a:ext uri="{FF2B5EF4-FFF2-40B4-BE49-F238E27FC236}">
                    <a16:creationId xmlns:a16="http://schemas.microsoft.com/office/drawing/2014/main" id="{FABE6B2E-FA84-B85E-7EC3-284AD06855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6" name="Rett linje 495">
                <a:extLst>
                  <a:ext uri="{FF2B5EF4-FFF2-40B4-BE49-F238E27FC236}">
                    <a16:creationId xmlns:a16="http://schemas.microsoft.com/office/drawing/2014/main" id="{9FEE3F99-82F3-9836-E3EE-81E815A04F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7" name="Rett linje 496">
                <a:extLst>
                  <a:ext uri="{FF2B5EF4-FFF2-40B4-BE49-F238E27FC236}">
                    <a16:creationId xmlns:a16="http://schemas.microsoft.com/office/drawing/2014/main" id="{23865268-2084-403A-1BAB-F299958BCF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8" name="Rett linje 497">
                <a:extLst>
                  <a:ext uri="{FF2B5EF4-FFF2-40B4-BE49-F238E27FC236}">
                    <a16:creationId xmlns:a16="http://schemas.microsoft.com/office/drawing/2014/main" id="{11D208B7-B7A6-4A9E-8E0A-8AD11C35F6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9" name="Rett linje 498">
                <a:extLst>
                  <a:ext uri="{FF2B5EF4-FFF2-40B4-BE49-F238E27FC236}">
                    <a16:creationId xmlns:a16="http://schemas.microsoft.com/office/drawing/2014/main" id="{D97D21F1-FCA1-A5D1-0F31-CC9DE28EE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0" name="Rett linje 499">
                <a:extLst>
                  <a:ext uri="{FF2B5EF4-FFF2-40B4-BE49-F238E27FC236}">
                    <a16:creationId xmlns:a16="http://schemas.microsoft.com/office/drawing/2014/main" id="{8647E1AB-E182-1081-4137-DC41832586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1" name="Rett linje 500">
                <a:extLst>
                  <a:ext uri="{FF2B5EF4-FFF2-40B4-BE49-F238E27FC236}">
                    <a16:creationId xmlns:a16="http://schemas.microsoft.com/office/drawing/2014/main" id="{35E6A3BB-0B0B-BB00-BA95-E1E12FA276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2" name="Rett linje 501">
                <a:extLst>
                  <a:ext uri="{FF2B5EF4-FFF2-40B4-BE49-F238E27FC236}">
                    <a16:creationId xmlns:a16="http://schemas.microsoft.com/office/drawing/2014/main" id="{7D393E63-E55F-8259-E153-EB73B31CBB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3" name="Rett linje 502">
                <a:extLst>
                  <a:ext uri="{FF2B5EF4-FFF2-40B4-BE49-F238E27FC236}">
                    <a16:creationId xmlns:a16="http://schemas.microsoft.com/office/drawing/2014/main" id="{68701899-FBF5-C023-EFF3-A4C9254AAC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4" name="Rett linje 503">
                <a:extLst>
                  <a:ext uri="{FF2B5EF4-FFF2-40B4-BE49-F238E27FC236}">
                    <a16:creationId xmlns:a16="http://schemas.microsoft.com/office/drawing/2014/main" id="{B4B7E5B0-FB35-1247-7D01-5D8D56741B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Rett linje 504">
                <a:extLst>
                  <a:ext uri="{FF2B5EF4-FFF2-40B4-BE49-F238E27FC236}">
                    <a16:creationId xmlns:a16="http://schemas.microsoft.com/office/drawing/2014/main" id="{E249D258-B837-51BD-D79E-6A33ED6999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6" name="Rett linje 505">
                <a:extLst>
                  <a:ext uri="{FF2B5EF4-FFF2-40B4-BE49-F238E27FC236}">
                    <a16:creationId xmlns:a16="http://schemas.microsoft.com/office/drawing/2014/main" id="{2C003EAC-D989-FC51-BA59-43C16D3D93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7" name="Rett linje 506">
                <a:extLst>
                  <a:ext uri="{FF2B5EF4-FFF2-40B4-BE49-F238E27FC236}">
                    <a16:creationId xmlns:a16="http://schemas.microsoft.com/office/drawing/2014/main" id="{2859E8C1-0914-E139-A7A1-D4CF72A25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8" name="Rett linje 507">
                <a:extLst>
                  <a:ext uri="{FF2B5EF4-FFF2-40B4-BE49-F238E27FC236}">
                    <a16:creationId xmlns:a16="http://schemas.microsoft.com/office/drawing/2014/main" id="{107654D9-4ABC-4614-C3F1-C67DFCFFB3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9" name="Rett linje 508">
                <a:extLst>
                  <a:ext uri="{FF2B5EF4-FFF2-40B4-BE49-F238E27FC236}">
                    <a16:creationId xmlns:a16="http://schemas.microsoft.com/office/drawing/2014/main" id="{333E45ED-B924-9503-1D0A-305311A4C2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0" name="Rett linje 509">
                <a:extLst>
                  <a:ext uri="{FF2B5EF4-FFF2-40B4-BE49-F238E27FC236}">
                    <a16:creationId xmlns:a16="http://schemas.microsoft.com/office/drawing/2014/main" id="{BF8467D8-1CDA-446E-A2A4-18B53547C2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1" name="Rett linje 510">
                <a:extLst>
                  <a:ext uri="{FF2B5EF4-FFF2-40B4-BE49-F238E27FC236}">
                    <a16:creationId xmlns:a16="http://schemas.microsoft.com/office/drawing/2014/main" id="{15F8D0C3-008D-6224-AD93-795F6503B5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2" name="Rett linje 511">
                <a:extLst>
                  <a:ext uri="{FF2B5EF4-FFF2-40B4-BE49-F238E27FC236}">
                    <a16:creationId xmlns:a16="http://schemas.microsoft.com/office/drawing/2014/main" id="{D4E424F1-F0FF-E8FC-B053-4DC5A73615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Rett linje 512">
                <a:extLst>
                  <a:ext uri="{FF2B5EF4-FFF2-40B4-BE49-F238E27FC236}">
                    <a16:creationId xmlns:a16="http://schemas.microsoft.com/office/drawing/2014/main" id="{69028475-1830-A93A-9CA6-6DFE895631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4" name="Rett linje 513">
                <a:extLst>
                  <a:ext uri="{FF2B5EF4-FFF2-40B4-BE49-F238E27FC236}">
                    <a16:creationId xmlns:a16="http://schemas.microsoft.com/office/drawing/2014/main" id="{CA0772E6-1588-9F0F-54E8-38DA4022B2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5" name="Rett linje 514">
                <a:extLst>
                  <a:ext uri="{FF2B5EF4-FFF2-40B4-BE49-F238E27FC236}">
                    <a16:creationId xmlns:a16="http://schemas.microsoft.com/office/drawing/2014/main" id="{727B1C5A-1774-BAF9-B929-38E74345C7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6" name="Rett linje 515">
                <a:extLst>
                  <a:ext uri="{FF2B5EF4-FFF2-40B4-BE49-F238E27FC236}">
                    <a16:creationId xmlns:a16="http://schemas.microsoft.com/office/drawing/2014/main" id="{A952F543-0E0B-F7AE-69A8-35EDD61CC2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7" name="Rett linje 516">
                <a:extLst>
                  <a:ext uri="{FF2B5EF4-FFF2-40B4-BE49-F238E27FC236}">
                    <a16:creationId xmlns:a16="http://schemas.microsoft.com/office/drawing/2014/main" id="{2A39840F-6090-F1FD-E072-8418827996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8" name="Rett linje 517">
                <a:extLst>
                  <a:ext uri="{FF2B5EF4-FFF2-40B4-BE49-F238E27FC236}">
                    <a16:creationId xmlns:a16="http://schemas.microsoft.com/office/drawing/2014/main" id="{284F6A77-406E-E389-938E-61D727B1B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9" name="Rett linje 518">
                <a:extLst>
                  <a:ext uri="{FF2B5EF4-FFF2-40B4-BE49-F238E27FC236}">
                    <a16:creationId xmlns:a16="http://schemas.microsoft.com/office/drawing/2014/main" id="{775CF012-C6EC-DEA3-2917-3827ECA8ED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0" name="Rett linje 519">
                <a:extLst>
                  <a:ext uri="{FF2B5EF4-FFF2-40B4-BE49-F238E27FC236}">
                    <a16:creationId xmlns:a16="http://schemas.microsoft.com/office/drawing/2014/main" id="{891B5BA4-FBE5-051E-D8E4-9A212BB713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1" name="Rett linje 520">
                <a:extLst>
                  <a:ext uri="{FF2B5EF4-FFF2-40B4-BE49-F238E27FC236}">
                    <a16:creationId xmlns:a16="http://schemas.microsoft.com/office/drawing/2014/main" id="{E1113847-7A09-F443-7DA8-88048752B1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2" name="Rett linje 521">
                <a:extLst>
                  <a:ext uri="{FF2B5EF4-FFF2-40B4-BE49-F238E27FC236}">
                    <a16:creationId xmlns:a16="http://schemas.microsoft.com/office/drawing/2014/main" id="{F531E0A2-745A-0A85-D715-1E26A12B3F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3" name="Rett linje 522">
                <a:extLst>
                  <a:ext uri="{FF2B5EF4-FFF2-40B4-BE49-F238E27FC236}">
                    <a16:creationId xmlns:a16="http://schemas.microsoft.com/office/drawing/2014/main" id="{8C00A88C-0D58-A2E0-F7E0-905B766111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4" name="Rett linje 523">
                <a:extLst>
                  <a:ext uri="{FF2B5EF4-FFF2-40B4-BE49-F238E27FC236}">
                    <a16:creationId xmlns:a16="http://schemas.microsoft.com/office/drawing/2014/main" id="{5B96318A-3CD7-5798-BB45-B54E71E7AE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5" name="Rett linje 524">
                <a:extLst>
                  <a:ext uri="{FF2B5EF4-FFF2-40B4-BE49-F238E27FC236}">
                    <a16:creationId xmlns:a16="http://schemas.microsoft.com/office/drawing/2014/main" id="{C258C873-8EB7-853F-18B7-081A8F3EC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6" name="Rett linje 525">
                <a:extLst>
                  <a:ext uri="{FF2B5EF4-FFF2-40B4-BE49-F238E27FC236}">
                    <a16:creationId xmlns:a16="http://schemas.microsoft.com/office/drawing/2014/main" id="{6C8BEA32-B21B-646A-802D-B341EB342B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Rett linje 526">
                <a:extLst>
                  <a:ext uri="{FF2B5EF4-FFF2-40B4-BE49-F238E27FC236}">
                    <a16:creationId xmlns:a16="http://schemas.microsoft.com/office/drawing/2014/main" id="{489C5595-7229-B6E4-2459-96A135FA6D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Rett linje 527">
                <a:extLst>
                  <a:ext uri="{FF2B5EF4-FFF2-40B4-BE49-F238E27FC236}">
                    <a16:creationId xmlns:a16="http://schemas.microsoft.com/office/drawing/2014/main" id="{46529106-D1D7-5F08-46AB-40C47F2186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Rett linje 528">
                <a:extLst>
                  <a:ext uri="{FF2B5EF4-FFF2-40B4-BE49-F238E27FC236}">
                    <a16:creationId xmlns:a16="http://schemas.microsoft.com/office/drawing/2014/main" id="{1551A64B-0A1D-693B-9111-7C69D1459D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Rett linje 529">
                <a:extLst>
                  <a:ext uri="{FF2B5EF4-FFF2-40B4-BE49-F238E27FC236}">
                    <a16:creationId xmlns:a16="http://schemas.microsoft.com/office/drawing/2014/main" id="{ADED15AB-7E99-1E6E-BF1D-1FF6AFCAC5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Rett linje 530">
                <a:extLst>
                  <a:ext uri="{FF2B5EF4-FFF2-40B4-BE49-F238E27FC236}">
                    <a16:creationId xmlns:a16="http://schemas.microsoft.com/office/drawing/2014/main" id="{AA4CC2B0-9EDC-E8DE-4737-0A3E5DCB0A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Rett linje 531">
                <a:extLst>
                  <a:ext uri="{FF2B5EF4-FFF2-40B4-BE49-F238E27FC236}">
                    <a16:creationId xmlns:a16="http://schemas.microsoft.com/office/drawing/2014/main" id="{B0D99565-85CB-B662-F3C7-84329767CE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3" name="Rett linje 532">
                <a:extLst>
                  <a:ext uri="{FF2B5EF4-FFF2-40B4-BE49-F238E27FC236}">
                    <a16:creationId xmlns:a16="http://schemas.microsoft.com/office/drawing/2014/main" id="{0FF039C0-CE0C-7BFC-C11D-C01CAED633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4" name="TekstSylinder 473">
              <a:extLst>
                <a:ext uri="{FF2B5EF4-FFF2-40B4-BE49-F238E27FC236}">
                  <a16:creationId xmlns:a16="http://schemas.microsoft.com/office/drawing/2014/main" id="{23B5612B-C27B-8F14-2B37-59EFC049F451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5" name="TekstSylinder 474">
              <a:extLst>
                <a:ext uri="{FF2B5EF4-FFF2-40B4-BE49-F238E27FC236}">
                  <a16:creationId xmlns:a16="http://schemas.microsoft.com/office/drawing/2014/main" id="{EB92E1B4-9569-8D6B-D265-29534278640E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6" name="TekstSylinder 475">
              <a:extLst>
                <a:ext uri="{FF2B5EF4-FFF2-40B4-BE49-F238E27FC236}">
                  <a16:creationId xmlns:a16="http://schemas.microsoft.com/office/drawing/2014/main" id="{8311AB5D-AFD8-3E90-979F-5AD7A334B197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7" name="TekstSylinder 476">
              <a:extLst>
                <a:ext uri="{FF2B5EF4-FFF2-40B4-BE49-F238E27FC236}">
                  <a16:creationId xmlns:a16="http://schemas.microsoft.com/office/drawing/2014/main" id="{33E99994-E432-802D-816E-CBA9A214C493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8" name="TekstSylinder 477">
              <a:extLst>
                <a:ext uri="{FF2B5EF4-FFF2-40B4-BE49-F238E27FC236}">
                  <a16:creationId xmlns:a16="http://schemas.microsoft.com/office/drawing/2014/main" id="{670C9205-64AA-FE21-1B29-4C99E1B77C1F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sp>
        <p:nvSpPr>
          <p:cNvPr id="5" name="Ellipse 4">
            <a:extLst>
              <a:ext uri="{FF2B5EF4-FFF2-40B4-BE49-F238E27FC236}">
                <a16:creationId xmlns:a16="http://schemas.microsoft.com/office/drawing/2014/main" id="{6E2EC460-5442-FA44-A36E-A8F434A8A91E}"/>
              </a:ext>
            </a:extLst>
          </p:cNvPr>
          <p:cNvSpPr/>
          <p:nvPr/>
        </p:nvSpPr>
        <p:spPr>
          <a:xfrm>
            <a:off x="955676" y="5468014"/>
            <a:ext cx="576000" cy="56924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463"/>
          </a:p>
        </p:txBody>
      </p:sp>
    </p:spTree>
    <p:extLst>
      <p:ext uri="{BB962C8B-B14F-4D97-AF65-F5344CB8AC3E}">
        <p14:creationId xmlns:p14="http://schemas.microsoft.com/office/powerpoint/2010/main" val="357105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2"/>
          <p:cNvSpPr txBox="1">
            <a:spLocks noGrp="1"/>
          </p:cNvSpPr>
          <p:nvPr>
            <p:ph type="title" idx="4294967295"/>
          </p:nvPr>
        </p:nvSpPr>
        <p:spPr>
          <a:xfrm>
            <a:off x="280988" y="348412"/>
            <a:ext cx="9625012" cy="10763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50">
              <a:defRPr/>
            </a:pPr>
            <a:r>
              <a:rPr lang="nb-NO" sz="3413" dirty="0"/>
              <a:t>Ark 2: Les av og marker temperatur på hver stasjon</a:t>
            </a:r>
            <a:endParaRPr lang="en-US" sz="3413" dirty="0"/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97E5D29B-92DC-4B1A-A8F1-6FB06247FD05}"/>
              </a:ext>
            </a:extLst>
          </p:cNvPr>
          <p:cNvSpPr txBox="1"/>
          <p:nvPr/>
        </p:nvSpPr>
        <p:spPr>
          <a:xfrm>
            <a:off x="629761" y="1479047"/>
            <a:ext cx="1103315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Stasjon 1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68B2EFB6-74ED-49CF-A01F-A98CB484DF68}"/>
              </a:ext>
            </a:extLst>
          </p:cNvPr>
          <p:cNvSpPr txBox="1"/>
          <p:nvPr/>
        </p:nvSpPr>
        <p:spPr>
          <a:xfrm>
            <a:off x="2458287" y="1479047"/>
            <a:ext cx="1103315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Stasjon 2</a:t>
            </a:r>
          </a:p>
        </p:txBody>
      </p:sp>
      <p:sp>
        <p:nvSpPr>
          <p:cNvPr id="40" name="TekstSylinder 9">
            <a:extLst>
              <a:ext uri="{FF2B5EF4-FFF2-40B4-BE49-F238E27FC236}">
                <a16:creationId xmlns:a16="http://schemas.microsoft.com/office/drawing/2014/main" id="{68B2EFB6-74ED-49CF-A01F-A98CB484DF68}"/>
              </a:ext>
            </a:extLst>
          </p:cNvPr>
          <p:cNvSpPr txBox="1"/>
          <p:nvPr/>
        </p:nvSpPr>
        <p:spPr>
          <a:xfrm>
            <a:off x="4299784" y="1479047"/>
            <a:ext cx="1103315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Stasjon 3</a:t>
            </a:r>
          </a:p>
        </p:txBody>
      </p:sp>
      <p:sp>
        <p:nvSpPr>
          <p:cNvPr id="44" name="TekstSylinder 9">
            <a:extLst>
              <a:ext uri="{FF2B5EF4-FFF2-40B4-BE49-F238E27FC236}">
                <a16:creationId xmlns:a16="http://schemas.microsoft.com/office/drawing/2014/main" id="{68B2EFB6-74ED-49CF-A01F-A98CB484DF68}"/>
              </a:ext>
            </a:extLst>
          </p:cNvPr>
          <p:cNvSpPr txBox="1"/>
          <p:nvPr/>
        </p:nvSpPr>
        <p:spPr>
          <a:xfrm>
            <a:off x="6197991" y="1479047"/>
            <a:ext cx="1103315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Stasjon 4</a:t>
            </a:r>
          </a:p>
        </p:txBody>
      </p:sp>
      <p:sp>
        <p:nvSpPr>
          <p:cNvPr id="48" name="TekstSylinder 9">
            <a:extLst>
              <a:ext uri="{FF2B5EF4-FFF2-40B4-BE49-F238E27FC236}">
                <a16:creationId xmlns:a16="http://schemas.microsoft.com/office/drawing/2014/main" id="{68B2EFB6-74ED-49CF-A01F-A98CB484DF68}"/>
              </a:ext>
            </a:extLst>
          </p:cNvPr>
          <p:cNvSpPr txBox="1"/>
          <p:nvPr/>
        </p:nvSpPr>
        <p:spPr>
          <a:xfrm>
            <a:off x="8172924" y="1479047"/>
            <a:ext cx="1103315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Stasjon 5</a:t>
            </a:r>
          </a:p>
        </p:txBody>
      </p:sp>
      <p:grpSp>
        <p:nvGrpSpPr>
          <p:cNvPr id="2" name="Gruppe 1">
            <a:extLst>
              <a:ext uri="{FF2B5EF4-FFF2-40B4-BE49-F238E27FC236}">
                <a16:creationId xmlns:a16="http://schemas.microsoft.com/office/drawing/2014/main" id="{1BCB7C92-E54B-1FFB-2288-7FDC36D3DBD3}"/>
              </a:ext>
            </a:extLst>
          </p:cNvPr>
          <p:cNvGrpSpPr/>
          <p:nvPr/>
        </p:nvGrpSpPr>
        <p:grpSpPr>
          <a:xfrm>
            <a:off x="405026" y="1789043"/>
            <a:ext cx="1547423" cy="4750971"/>
            <a:chOff x="3036474" y="2062629"/>
            <a:chExt cx="1199593" cy="4010246"/>
          </a:xfrm>
        </p:grpSpPr>
        <p:sp>
          <p:nvSpPr>
            <p:cNvPr id="3" name="TekstSylinder 2">
              <a:extLst>
                <a:ext uri="{FF2B5EF4-FFF2-40B4-BE49-F238E27FC236}">
                  <a16:creationId xmlns:a16="http://schemas.microsoft.com/office/drawing/2014/main" id="{B8454F63-0818-44AE-D5C5-72B6C8D38BCC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" name="TekstSylinder 3">
              <a:extLst>
                <a:ext uri="{FF2B5EF4-FFF2-40B4-BE49-F238E27FC236}">
                  <a16:creationId xmlns:a16="http://schemas.microsoft.com/office/drawing/2014/main" id="{1DAA1FE1-FABE-25E1-1733-7EA5A6843546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" name="TekstSylinder 5">
              <a:extLst>
                <a:ext uri="{FF2B5EF4-FFF2-40B4-BE49-F238E27FC236}">
                  <a16:creationId xmlns:a16="http://schemas.microsoft.com/office/drawing/2014/main" id="{FAE825F1-D9DF-B780-F824-298A4138F0CA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7" name="TekstSylinder 6">
              <a:extLst>
                <a:ext uri="{FF2B5EF4-FFF2-40B4-BE49-F238E27FC236}">
                  <a16:creationId xmlns:a16="http://schemas.microsoft.com/office/drawing/2014/main" id="{BF41EF26-FA06-B251-FCE2-258958FD9A55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8" name="TekstSylinder 7">
              <a:extLst>
                <a:ext uri="{FF2B5EF4-FFF2-40B4-BE49-F238E27FC236}">
                  <a16:creationId xmlns:a16="http://schemas.microsoft.com/office/drawing/2014/main" id="{74CAA561-B0AD-F679-73AF-0C32FE78EDA0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9" name="Bilde 8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F848919F-1DBB-83A5-9FC2-1A3C29996B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11" name="Bilde 1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4366FAB2-0336-1C4F-4F07-7A2D678903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12" name="Bilde 11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49D6C4F1-4EC3-CD0C-A023-1A91E6C913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13" name="Gruppe 12">
              <a:extLst>
                <a:ext uri="{FF2B5EF4-FFF2-40B4-BE49-F238E27FC236}">
                  <a16:creationId xmlns:a16="http://schemas.microsoft.com/office/drawing/2014/main" id="{DAA5EFED-481D-AA99-ED7C-0EB201F4A525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19" name="Rett linje 18">
                <a:extLst>
                  <a:ext uri="{FF2B5EF4-FFF2-40B4-BE49-F238E27FC236}">
                    <a16:creationId xmlns:a16="http://schemas.microsoft.com/office/drawing/2014/main" id="{210EF052-9EF4-4547-EB24-AB9F4775B4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ett linje 19">
                <a:extLst>
                  <a:ext uri="{FF2B5EF4-FFF2-40B4-BE49-F238E27FC236}">
                    <a16:creationId xmlns:a16="http://schemas.microsoft.com/office/drawing/2014/main" id="{6520F033-4B93-628F-6BA0-0C3BE20C75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Rett linje 20">
                <a:extLst>
                  <a:ext uri="{FF2B5EF4-FFF2-40B4-BE49-F238E27FC236}">
                    <a16:creationId xmlns:a16="http://schemas.microsoft.com/office/drawing/2014/main" id="{1AE820CF-DDDF-49B3-FEA8-AB45DB7657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tt linje 21">
                <a:extLst>
                  <a:ext uri="{FF2B5EF4-FFF2-40B4-BE49-F238E27FC236}">
                    <a16:creationId xmlns:a16="http://schemas.microsoft.com/office/drawing/2014/main" id="{12035F20-B6EB-FEDE-8833-7811729E3F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Rett linje 22">
                <a:extLst>
                  <a:ext uri="{FF2B5EF4-FFF2-40B4-BE49-F238E27FC236}">
                    <a16:creationId xmlns:a16="http://schemas.microsoft.com/office/drawing/2014/main" id="{56406F67-A459-CFB5-CD67-8B6C15F702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tt linje 23">
                <a:extLst>
                  <a:ext uri="{FF2B5EF4-FFF2-40B4-BE49-F238E27FC236}">
                    <a16:creationId xmlns:a16="http://schemas.microsoft.com/office/drawing/2014/main" id="{B2B9EC94-41E9-1387-F77B-5BD4BBEAF3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tt linje 24">
                <a:extLst>
                  <a:ext uri="{FF2B5EF4-FFF2-40B4-BE49-F238E27FC236}">
                    <a16:creationId xmlns:a16="http://schemas.microsoft.com/office/drawing/2014/main" id="{EC00D07D-9CF0-E5D0-04F4-5F10DBA160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DF2319A0-CD2A-214B-E629-E625B02468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9E767A31-781C-B715-1DD3-0E66E4837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15D0AC6D-0C7F-63A5-2C56-217B61074E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tt linje 28">
                <a:extLst>
                  <a:ext uri="{FF2B5EF4-FFF2-40B4-BE49-F238E27FC236}">
                    <a16:creationId xmlns:a16="http://schemas.microsoft.com/office/drawing/2014/main" id="{BD09E055-D5AB-3636-DF7B-9D321ACC2C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239F324E-2994-C713-DD01-F3EB179695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Rett linje 38">
                <a:extLst>
                  <a:ext uri="{FF2B5EF4-FFF2-40B4-BE49-F238E27FC236}">
                    <a16:creationId xmlns:a16="http://schemas.microsoft.com/office/drawing/2014/main" id="{0B3E566C-1A32-3798-5E3D-7DD2CB183D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tt linje 40">
                <a:extLst>
                  <a:ext uri="{FF2B5EF4-FFF2-40B4-BE49-F238E27FC236}">
                    <a16:creationId xmlns:a16="http://schemas.microsoft.com/office/drawing/2014/main" id="{C494ADBF-560F-D1F9-DDEF-19CD6A86D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tt linje 41">
                <a:extLst>
                  <a:ext uri="{FF2B5EF4-FFF2-40B4-BE49-F238E27FC236}">
                    <a16:creationId xmlns:a16="http://schemas.microsoft.com/office/drawing/2014/main" id="{A0D2DB02-497D-750B-5FB2-CAC0BDBADA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tt linje 42">
                <a:extLst>
                  <a:ext uri="{FF2B5EF4-FFF2-40B4-BE49-F238E27FC236}">
                    <a16:creationId xmlns:a16="http://schemas.microsoft.com/office/drawing/2014/main" id="{D3C30044-F7D3-6311-B671-01C44CE8E5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tt linje 44">
                <a:extLst>
                  <a:ext uri="{FF2B5EF4-FFF2-40B4-BE49-F238E27FC236}">
                    <a16:creationId xmlns:a16="http://schemas.microsoft.com/office/drawing/2014/main" id="{DB8ED5DA-B4B8-6C6D-AD32-727397BC18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tt linje 45">
                <a:extLst>
                  <a:ext uri="{FF2B5EF4-FFF2-40B4-BE49-F238E27FC236}">
                    <a16:creationId xmlns:a16="http://schemas.microsoft.com/office/drawing/2014/main" id="{9A88D4AF-B46C-C941-0BE8-0C944555A3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tt linje 46">
                <a:extLst>
                  <a:ext uri="{FF2B5EF4-FFF2-40B4-BE49-F238E27FC236}">
                    <a16:creationId xmlns:a16="http://schemas.microsoft.com/office/drawing/2014/main" id="{17AC5F97-3194-E8F0-224B-1F3AB69B76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tt linje 48">
                <a:extLst>
                  <a:ext uri="{FF2B5EF4-FFF2-40B4-BE49-F238E27FC236}">
                    <a16:creationId xmlns:a16="http://schemas.microsoft.com/office/drawing/2014/main" id="{060FB8D5-5A6A-689A-5150-9841C91C7C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tt linje 49">
                <a:extLst>
                  <a:ext uri="{FF2B5EF4-FFF2-40B4-BE49-F238E27FC236}">
                    <a16:creationId xmlns:a16="http://schemas.microsoft.com/office/drawing/2014/main" id="{493C6366-1332-2674-C4F2-AA8EF5358F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ett linje 50">
                <a:extLst>
                  <a:ext uri="{FF2B5EF4-FFF2-40B4-BE49-F238E27FC236}">
                    <a16:creationId xmlns:a16="http://schemas.microsoft.com/office/drawing/2014/main" id="{C4FE499D-B17E-48C4-1B19-06393CF04F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ett linje 51">
                <a:extLst>
                  <a:ext uri="{FF2B5EF4-FFF2-40B4-BE49-F238E27FC236}">
                    <a16:creationId xmlns:a16="http://schemas.microsoft.com/office/drawing/2014/main" id="{D0ABB7FD-7977-E32E-3BE8-A34A615C7E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Rett linje 52">
                <a:extLst>
                  <a:ext uri="{FF2B5EF4-FFF2-40B4-BE49-F238E27FC236}">
                    <a16:creationId xmlns:a16="http://schemas.microsoft.com/office/drawing/2014/main" id="{4601522A-5261-EDF4-F5B9-E912C78161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Rett linje 53">
                <a:extLst>
                  <a:ext uri="{FF2B5EF4-FFF2-40B4-BE49-F238E27FC236}">
                    <a16:creationId xmlns:a16="http://schemas.microsoft.com/office/drawing/2014/main" id="{10C8961B-2E70-45D5-8A47-2A9A476831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Rett linje 54">
                <a:extLst>
                  <a:ext uri="{FF2B5EF4-FFF2-40B4-BE49-F238E27FC236}">
                    <a16:creationId xmlns:a16="http://schemas.microsoft.com/office/drawing/2014/main" id="{CCEB6D7D-CD77-F366-A96D-E897F9C01A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Rett linje 55">
                <a:extLst>
                  <a:ext uri="{FF2B5EF4-FFF2-40B4-BE49-F238E27FC236}">
                    <a16:creationId xmlns:a16="http://schemas.microsoft.com/office/drawing/2014/main" id="{7C404FD8-5B35-9069-BFB5-813B071679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Rett linje 56">
                <a:extLst>
                  <a:ext uri="{FF2B5EF4-FFF2-40B4-BE49-F238E27FC236}">
                    <a16:creationId xmlns:a16="http://schemas.microsoft.com/office/drawing/2014/main" id="{B190C9BB-22A1-F0B5-3F06-D6B0B33A3F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Rett linje 57">
                <a:extLst>
                  <a:ext uri="{FF2B5EF4-FFF2-40B4-BE49-F238E27FC236}">
                    <a16:creationId xmlns:a16="http://schemas.microsoft.com/office/drawing/2014/main" id="{D8619B20-C1C1-DB42-9444-5E5F47C352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Rett linje 58">
                <a:extLst>
                  <a:ext uri="{FF2B5EF4-FFF2-40B4-BE49-F238E27FC236}">
                    <a16:creationId xmlns:a16="http://schemas.microsoft.com/office/drawing/2014/main" id="{3F8F0710-98B8-8FB3-9D11-1E819AD386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Rett linje 59">
                <a:extLst>
                  <a:ext uri="{FF2B5EF4-FFF2-40B4-BE49-F238E27FC236}">
                    <a16:creationId xmlns:a16="http://schemas.microsoft.com/office/drawing/2014/main" id="{8EB73BD9-B749-EE86-E06A-81421690B2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Rett linje 60">
                <a:extLst>
                  <a:ext uri="{FF2B5EF4-FFF2-40B4-BE49-F238E27FC236}">
                    <a16:creationId xmlns:a16="http://schemas.microsoft.com/office/drawing/2014/main" id="{4866417D-1B0A-42C0-F312-6FE990CA3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Rett linje 61">
                <a:extLst>
                  <a:ext uri="{FF2B5EF4-FFF2-40B4-BE49-F238E27FC236}">
                    <a16:creationId xmlns:a16="http://schemas.microsoft.com/office/drawing/2014/main" id="{3235F3C3-7705-74D4-5FFB-3FF165B04E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Rett linje 62">
                <a:extLst>
                  <a:ext uri="{FF2B5EF4-FFF2-40B4-BE49-F238E27FC236}">
                    <a16:creationId xmlns:a16="http://schemas.microsoft.com/office/drawing/2014/main" id="{53559F3C-8189-E1C5-AE2B-CF7052BF58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Rett linje 63">
                <a:extLst>
                  <a:ext uri="{FF2B5EF4-FFF2-40B4-BE49-F238E27FC236}">
                    <a16:creationId xmlns:a16="http://schemas.microsoft.com/office/drawing/2014/main" id="{D0A461F7-4EA2-8FDA-6E79-F982B095DC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3" name="Rett linje 442">
                <a:extLst>
                  <a:ext uri="{FF2B5EF4-FFF2-40B4-BE49-F238E27FC236}">
                    <a16:creationId xmlns:a16="http://schemas.microsoft.com/office/drawing/2014/main" id="{52D55B53-3C5F-F726-4AEC-7826E77D4F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Rett linje 443">
                <a:extLst>
                  <a:ext uri="{FF2B5EF4-FFF2-40B4-BE49-F238E27FC236}">
                    <a16:creationId xmlns:a16="http://schemas.microsoft.com/office/drawing/2014/main" id="{E0E821BD-3DC5-CE21-DE8D-8F7D1DA293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Rett linje 444">
                <a:extLst>
                  <a:ext uri="{FF2B5EF4-FFF2-40B4-BE49-F238E27FC236}">
                    <a16:creationId xmlns:a16="http://schemas.microsoft.com/office/drawing/2014/main" id="{BED4CEE8-8F6E-BBA5-6329-A54DD779D4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Rett linje 445">
                <a:extLst>
                  <a:ext uri="{FF2B5EF4-FFF2-40B4-BE49-F238E27FC236}">
                    <a16:creationId xmlns:a16="http://schemas.microsoft.com/office/drawing/2014/main" id="{2A121962-B52D-7122-C6AA-5691CC2CC6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7" name="Rett linje 446">
                <a:extLst>
                  <a:ext uri="{FF2B5EF4-FFF2-40B4-BE49-F238E27FC236}">
                    <a16:creationId xmlns:a16="http://schemas.microsoft.com/office/drawing/2014/main" id="{464D7ADD-10CB-0437-F6D3-DA2788898D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8" name="Rett linje 447">
                <a:extLst>
                  <a:ext uri="{FF2B5EF4-FFF2-40B4-BE49-F238E27FC236}">
                    <a16:creationId xmlns:a16="http://schemas.microsoft.com/office/drawing/2014/main" id="{E9644844-E575-B78B-42DC-D357964FFD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9" name="Rett linje 448">
                <a:extLst>
                  <a:ext uri="{FF2B5EF4-FFF2-40B4-BE49-F238E27FC236}">
                    <a16:creationId xmlns:a16="http://schemas.microsoft.com/office/drawing/2014/main" id="{D626DE99-D6ED-0C2D-BA70-A5763C4CDC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Rett linje 449">
                <a:extLst>
                  <a:ext uri="{FF2B5EF4-FFF2-40B4-BE49-F238E27FC236}">
                    <a16:creationId xmlns:a16="http://schemas.microsoft.com/office/drawing/2014/main" id="{5F8F42CE-4E65-629C-FE0F-5C9A1D5FBA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Rett linje 450">
                <a:extLst>
                  <a:ext uri="{FF2B5EF4-FFF2-40B4-BE49-F238E27FC236}">
                    <a16:creationId xmlns:a16="http://schemas.microsoft.com/office/drawing/2014/main" id="{3FAF077F-B720-8F43-ABDE-B4CB08DF02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Rett linje 451">
                <a:extLst>
                  <a:ext uri="{FF2B5EF4-FFF2-40B4-BE49-F238E27FC236}">
                    <a16:creationId xmlns:a16="http://schemas.microsoft.com/office/drawing/2014/main" id="{7D2898F8-16A5-0B97-7CF4-6E95A9C6DA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3" name="Rett linje 452">
                <a:extLst>
                  <a:ext uri="{FF2B5EF4-FFF2-40B4-BE49-F238E27FC236}">
                    <a16:creationId xmlns:a16="http://schemas.microsoft.com/office/drawing/2014/main" id="{62A8B00F-7F01-E1EC-CFFF-DD9EC9365B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4" name="Rett linje 453">
                <a:extLst>
                  <a:ext uri="{FF2B5EF4-FFF2-40B4-BE49-F238E27FC236}">
                    <a16:creationId xmlns:a16="http://schemas.microsoft.com/office/drawing/2014/main" id="{04390210-8ECD-C209-7B7C-B18127896A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5" name="Rett linje 454">
                <a:extLst>
                  <a:ext uri="{FF2B5EF4-FFF2-40B4-BE49-F238E27FC236}">
                    <a16:creationId xmlns:a16="http://schemas.microsoft.com/office/drawing/2014/main" id="{95101B6E-B69F-99FE-47FC-B432B35FDB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Rett linje 455">
                <a:extLst>
                  <a:ext uri="{FF2B5EF4-FFF2-40B4-BE49-F238E27FC236}">
                    <a16:creationId xmlns:a16="http://schemas.microsoft.com/office/drawing/2014/main" id="{41366CE2-66C3-6423-9212-0AC0E57F1C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Rett linje 456">
                <a:extLst>
                  <a:ext uri="{FF2B5EF4-FFF2-40B4-BE49-F238E27FC236}">
                    <a16:creationId xmlns:a16="http://schemas.microsoft.com/office/drawing/2014/main" id="{399AA153-85D2-5337-3D91-FE1F1F2B3D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Rett linje 457">
                <a:extLst>
                  <a:ext uri="{FF2B5EF4-FFF2-40B4-BE49-F238E27FC236}">
                    <a16:creationId xmlns:a16="http://schemas.microsoft.com/office/drawing/2014/main" id="{EC4D1B2D-3784-F703-3138-BD60A483B5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9" name="Rett linje 458">
                <a:extLst>
                  <a:ext uri="{FF2B5EF4-FFF2-40B4-BE49-F238E27FC236}">
                    <a16:creationId xmlns:a16="http://schemas.microsoft.com/office/drawing/2014/main" id="{596DC633-73F3-B006-8ED7-392181E915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0" name="Rett linje 459">
                <a:extLst>
                  <a:ext uri="{FF2B5EF4-FFF2-40B4-BE49-F238E27FC236}">
                    <a16:creationId xmlns:a16="http://schemas.microsoft.com/office/drawing/2014/main" id="{C60F9567-F696-59A6-6423-F0AA17C85D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1" name="Rett linje 460">
                <a:extLst>
                  <a:ext uri="{FF2B5EF4-FFF2-40B4-BE49-F238E27FC236}">
                    <a16:creationId xmlns:a16="http://schemas.microsoft.com/office/drawing/2014/main" id="{4A7CB89F-46B6-57D6-8539-FC5B7607B6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Rett linje 461">
                <a:extLst>
                  <a:ext uri="{FF2B5EF4-FFF2-40B4-BE49-F238E27FC236}">
                    <a16:creationId xmlns:a16="http://schemas.microsoft.com/office/drawing/2014/main" id="{BF8F8999-D814-4F0F-CEAC-C1715A5FDA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kstSylinder 13">
              <a:extLst>
                <a:ext uri="{FF2B5EF4-FFF2-40B4-BE49-F238E27FC236}">
                  <a16:creationId xmlns:a16="http://schemas.microsoft.com/office/drawing/2014/main" id="{DCDA3E91-6B42-42BA-9BCD-44A969B4F7D1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5" name="TekstSylinder 14">
              <a:extLst>
                <a:ext uri="{FF2B5EF4-FFF2-40B4-BE49-F238E27FC236}">
                  <a16:creationId xmlns:a16="http://schemas.microsoft.com/office/drawing/2014/main" id="{795FADC9-BE23-68C2-176D-B196BAA151D6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6" name="TekstSylinder 15">
              <a:extLst>
                <a:ext uri="{FF2B5EF4-FFF2-40B4-BE49-F238E27FC236}">
                  <a16:creationId xmlns:a16="http://schemas.microsoft.com/office/drawing/2014/main" id="{70103083-A3CB-BE4F-282D-879FA466C59A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7" name="TekstSylinder 16">
              <a:extLst>
                <a:ext uri="{FF2B5EF4-FFF2-40B4-BE49-F238E27FC236}">
                  <a16:creationId xmlns:a16="http://schemas.microsoft.com/office/drawing/2014/main" id="{5456A93E-9BED-9A12-07F2-DE2562161898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8" name="TekstSylinder 17">
              <a:extLst>
                <a:ext uri="{FF2B5EF4-FFF2-40B4-BE49-F238E27FC236}">
                  <a16:creationId xmlns:a16="http://schemas.microsoft.com/office/drawing/2014/main" id="{F71337B9-D084-B4C7-A007-DEFFF7C390C4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463" name="Gruppe 462">
            <a:extLst>
              <a:ext uri="{FF2B5EF4-FFF2-40B4-BE49-F238E27FC236}">
                <a16:creationId xmlns:a16="http://schemas.microsoft.com/office/drawing/2014/main" id="{5F3427E9-7AF2-4DEF-9ADD-DF1ED46174A6}"/>
              </a:ext>
            </a:extLst>
          </p:cNvPr>
          <p:cNvGrpSpPr/>
          <p:nvPr/>
        </p:nvGrpSpPr>
        <p:grpSpPr>
          <a:xfrm>
            <a:off x="2294080" y="1789043"/>
            <a:ext cx="1547423" cy="4750971"/>
            <a:chOff x="3036474" y="2062629"/>
            <a:chExt cx="1199593" cy="4010246"/>
          </a:xfrm>
        </p:grpSpPr>
        <p:sp>
          <p:nvSpPr>
            <p:cNvPr id="464" name="TekstSylinder 463">
              <a:extLst>
                <a:ext uri="{FF2B5EF4-FFF2-40B4-BE49-F238E27FC236}">
                  <a16:creationId xmlns:a16="http://schemas.microsoft.com/office/drawing/2014/main" id="{C6E11824-936F-7CA9-E95C-DDF4FB9CE590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5" name="TekstSylinder 464">
              <a:extLst>
                <a:ext uri="{FF2B5EF4-FFF2-40B4-BE49-F238E27FC236}">
                  <a16:creationId xmlns:a16="http://schemas.microsoft.com/office/drawing/2014/main" id="{183DE659-66D5-28D3-7C15-5CAA446CEE7B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6" name="TekstSylinder 465">
              <a:extLst>
                <a:ext uri="{FF2B5EF4-FFF2-40B4-BE49-F238E27FC236}">
                  <a16:creationId xmlns:a16="http://schemas.microsoft.com/office/drawing/2014/main" id="{5996631B-AE6D-7472-85F7-ED49A65846DB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7" name="TekstSylinder 466">
              <a:extLst>
                <a:ext uri="{FF2B5EF4-FFF2-40B4-BE49-F238E27FC236}">
                  <a16:creationId xmlns:a16="http://schemas.microsoft.com/office/drawing/2014/main" id="{98F84675-C8F5-98C7-C8CF-AE43F4C271DA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468" name="TekstSylinder 467">
              <a:extLst>
                <a:ext uri="{FF2B5EF4-FFF2-40B4-BE49-F238E27FC236}">
                  <a16:creationId xmlns:a16="http://schemas.microsoft.com/office/drawing/2014/main" id="{2738A075-3A01-0828-C16F-40EA6B3CECCC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469" name="Bilde 468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1167B942-6461-39F2-3D28-65D25F031B9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470" name="Bilde 46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F66F8663-4695-387C-AFAA-27EE0F574B7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471" name="Bilde 47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DC76DC7F-FA2D-84A7-49D7-6E0C36BB61E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472" name="Gruppe 471">
              <a:extLst>
                <a:ext uri="{FF2B5EF4-FFF2-40B4-BE49-F238E27FC236}">
                  <a16:creationId xmlns:a16="http://schemas.microsoft.com/office/drawing/2014/main" id="{7347E5CB-2640-D619-A9A7-F7C1F24DBED8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478" name="Rett linje 477">
                <a:extLst>
                  <a:ext uri="{FF2B5EF4-FFF2-40B4-BE49-F238E27FC236}">
                    <a16:creationId xmlns:a16="http://schemas.microsoft.com/office/drawing/2014/main" id="{E9C98BFB-2985-88D9-9CBE-75BADF9C00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9" name="Rett linje 478">
                <a:extLst>
                  <a:ext uri="{FF2B5EF4-FFF2-40B4-BE49-F238E27FC236}">
                    <a16:creationId xmlns:a16="http://schemas.microsoft.com/office/drawing/2014/main" id="{C15B0492-A1C5-C313-4E5B-8C4EBEED07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0" name="Rett linje 479">
                <a:extLst>
                  <a:ext uri="{FF2B5EF4-FFF2-40B4-BE49-F238E27FC236}">
                    <a16:creationId xmlns:a16="http://schemas.microsoft.com/office/drawing/2014/main" id="{7730215D-C27A-0EEA-FAAE-CAD617C2E3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1" name="Rett linje 480">
                <a:extLst>
                  <a:ext uri="{FF2B5EF4-FFF2-40B4-BE49-F238E27FC236}">
                    <a16:creationId xmlns:a16="http://schemas.microsoft.com/office/drawing/2014/main" id="{A2865830-E46A-CF30-7A8B-F452F4E0A9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2" name="Rett linje 481">
                <a:extLst>
                  <a:ext uri="{FF2B5EF4-FFF2-40B4-BE49-F238E27FC236}">
                    <a16:creationId xmlns:a16="http://schemas.microsoft.com/office/drawing/2014/main" id="{BA9DC482-C081-0D3A-16A1-79237B0704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3" name="Rett linje 482">
                <a:extLst>
                  <a:ext uri="{FF2B5EF4-FFF2-40B4-BE49-F238E27FC236}">
                    <a16:creationId xmlns:a16="http://schemas.microsoft.com/office/drawing/2014/main" id="{2BD18F50-D424-F556-FB91-C0A9F8CC09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4" name="Rett linje 483">
                <a:extLst>
                  <a:ext uri="{FF2B5EF4-FFF2-40B4-BE49-F238E27FC236}">
                    <a16:creationId xmlns:a16="http://schemas.microsoft.com/office/drawing/2014/main" id="{485C563C-164F-0A74-16F4-BAAC315BBA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5" name="Rett linje 484">
                <a:extLst>
                  <a:ext uri="{FF2B5EF4-FFF2-40B4-BE49-F238E27FC236}">
                    <a16:creationId xmlns:a16="http://schemas.microsoft.com/office/drawing/2014/main" id="{925CF121-5E3E-6382-FD07-0644A4ED3B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6" name="Rett linje 485">
                <a:extLst>
                  <a:ext uri="{FF2B5EF4-FFF2-40B4-BE49-F238E27FC236}">
                    <a16:creationId xmlns:a16="http://schemas.microsoft.com/office/drawing/2014/main" id="{ADC24FA0-EAF9-B251-27E1-951B2FFEEB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7" name="Rett linje 486">
                <a:extLst>
                  <a:ext uri="{FF2B5EF4-FFF2-40B4-BE49-F238E27FC236}">
                    <a16:creationId xmlns:a16="http://schemas.microsoft.com/office/drawing/2014/main" id="{0ABE8FD6-8481-A2EF-FB01-4920187123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8" name="Rett linje 487">
                <a:extLst>
                  <a:ext uri="{FF2B5EF4-FFF2-40B4-BE49-F238E27FC236}">
                    <a16:creationId xmlns:a16="http://schemas.microsoft.com/office/drawing/2014/main" id="{4FCDFF8A-CBA9-8FDF-1E86-503DDB1502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9" name="Rett linje 488">
                <a:extLst>
                  <a:ext uri="{FF2B5EF4-FFF2-40B4-BE49-F238E27FC236}">
                    <a16:creationId xmlns:a16="http://schemas.microsoft.com/office/drawing/2014/main" id="{9808DFC9-FE62-9582-001A-923E9244B6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0" name="Rett linje 489">
                <a:extLst>
                  <a:ext uri="{FF2B5EF4-FFF2-40B4-BE49-F238E27FC236}">
                    <a16:creationId xmlns:a16="http://schemas.microsoft.com/office/drawing/2014/main" id="{F7002C8B-3A0B-55B9-A135-51B54F9F8B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1" name="Rett linje 490">
                <a:extLst>
                  <a:ext uri="{FF2B5EF4-FFF2-40B4-BE49-F238E27FC236}">
                    <a16:creationId xmlns:a16="http://schemas.microsoft.com/office/drawing/2014/main" id="{A17D8107-005B-AC3B-21BB-B5619F9327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2" name="Rett linje 491">
                <a:extLst>
                  <a:ext uri="{FF2B5EF4-FFF2-40B4-BE49-F238E27FC236}">
                    <a16:creationId xmlns:a16="http://schemas.microsoft.com/office/drawing/2014/main" id="{184047CF-6DA6-9EF0-6099-8E3314E714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3" name="Rett linje 492">
                <a:extLst>
                  <a:ext uri="{FF2B5EF4-FFF2-40B4-BE49-F238E27FC236}">
                    <a16:creationId xmlns:a16="http://schemas.microsoft.com/office/drawing/2014/main" id="{A38FEBD4-CD90-14D7-EFBC-36416BA984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4" name="Rett linje 493">
                <a:extLst>
                  <a:ext uri="{FF2B5EF4-FFF2-40B4-BE49-F238E27FC236}">
                    <a16:creationId xmlns:a16="http://schemas.microsoft.com/office/drawing/2014/main" id="{39C64E56-BB22-62DC-B3BD-1557CF28C3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5" name="Rett linje 494">
                <a:extLst>
                  <a:ext uri="{FF2B5EF4-FFF2-40B4-BE49-F238E27FC236}">
                    <a16:creationId xmlns:a16="http://schemas.microsoft.com/office/drawing/2014/main" id="{FA61F52A-9464-02EB-491D-ED729ABB53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6" name="Rett linje 495">
                <a:extLst>
                  <a:ext uri="{FF2B5EF4-FFF2-40B4-BE49-F238E27FC236}">
                    <a16:creationId xmlns:a16="http://schemas.microsoft.com/office/drawing/2014/main" id="{27BB6304-5295-180E-8447-6FD3373934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7" name="Rett linje 496">
                <a:extLst>
                  <a:ext uri="{FF2B5EF4-FFF2-40B4-BE49-F238E27FC236}">
                    <a16:creationId xmlns:a16="http://schemas.microsoft.com/office/drawing/2014/main" id="{5987A00D-16E2-F326-4C00-D230B63C7C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8" name="Rett linje 497">
                <a:extLst>
                  <a:ext uri="{FF2B5EF4-FFF2-40B4-BE49-F238E27FC236}">
                    <a16:creationId xmlns:a16="http://schemas.microsoft.com/office/drawing/2014/main" id="{6A615A81-0AD7-232A-CB90-CDA43C7945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9" name="Rett linje 498">
                <a:extLst>
                  <a:ext uri="{FF2B5EF4-FFF2-40B4-BE49-F238E27FC236}">
                    <a16:creationId xmlns:a16="http://schemas.microsoft.com/office/drawing/2014/main" id="{2E7D4A66-9227-C601-A16F-45B0CCC1A1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0" name="Rett linje 499">
                <a:extLst>
                  <a:ext uri="{FF2B5EF4-FFF2-40B4-BE49-F238E27FC236}">
                    <a16:creationId xmlns:a16="http://schemas.microsoft.com/office/drawing/2014/main" id="{F44BDA3A-A28B-93E2-DFD0-2D095A9585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1" name="Rett linje 500">
                <a:extLst>
                  <a:ext uri="{FF2B5EF4-FFF2-40B4-BE49-F238E27FC236}">
                    <a16:creationId xmlns:a16="http://schemas.microsoft.com/office/drawing/2014/main" id="{6E14B43D-91E0-8260-19D7-4E7FD03F65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2" name="Rett linje 501">
                <a:extLst>
                  <a:ext uri="{FF2B5EF4-FFF2-40B4-BE49-F238E27FC236}">
                    <a16:creationId xmlns:a16="http://schemas.microsoft.com/office/drawing/2014/main" id="{6FB10DFC-10C7-799A-A3E9-5C9E94C749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3" name="Rett linje 502">
                <a:extLst>
                  <a:ext uri="{FF2B5EF4-FFF2-40B4-BE49-F238E27FC236}">
                    <a16:creationId xmlns:a16="http://schemas.microsoft.com/office/drawing/2014/main" id="{F1ECDC94-2EB4-AB10-B43B-5A08962B88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4" name="Rett linje 503">
                <a:extLst>
                  <a:ext uri="{FF2B5EF4-FFF2-40B4-BE49-F238E27FC236}">
                    <a16:creationId xmlns:a16="http://schemas.microsoft.com/office/drawing/2014/main" id="{45A46ACD-E093-A505-6B80-01564893F0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Rett linje 504">
                <a:extLst>
                  <a:ext uri="{FF2B5EF4-FFF2-40B4-BE49-F238E27FC236}">
                    <a16:creationId xmlns:a16="http://schemas.microsoft.com/office/drawing/2014/main" id="{EAAF4887-8490-B98E-76E9-81BA5C660B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6" name="Rett linje 505">
                <a:extLst>
                  <a:ext uri="{FF2B5EF4-FFF2-40B4-BE49-F238E27FC236}">
                    <a16:creationId xmlns:a16="http://schemas.microsoft.com/office/drawing/2014/main" id="{6A6D9FEE-5A78-4ED2-CAA1-86877DA6E3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7" name="Rett linje 506">
                <a:extLst>
                  <a:ext uri="{FF2B5EF4-FFF2-40B4-BE49-F238E27FC236}">
                    <a16:creationId xmlns:a16="http://schemas.microsoft.com/office/drawing/2014/main" id="{83353A7C-220D-B209-62D5-3A02DE1F7E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8" name="Rett linje 507">
                <a:extLst>
                  <a:ext uri="{FF2B5EF4-FFF2-40B4-BE49-F238E27FC236}">
                    <a16:creationId xmlns:a16="http://schemas.microsoft.com/office/drawing/2014/main" id="{E2916783-EF32-0A39-32E0-9B5FEEBBC1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9" name="Rett linje 508">
                <a:extLst>
                  <a:ext uri="{FF2B5EF4-FFF2-40B4-BE49-F238E27FC236}">
                    <a16:creationId xmlns:a16="http://schemas.microsoft.com/office/drawing/2014/main" id="{EB098123-0D59-0E27-03F1-4C59E01524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0" name="Rett linje 509">
                <a:extLst>
                  <a:ext uri="{FF2B5EF4-FFF2-40B4-BE49-F238E27FC236}">
                    <a16:creationId xmlns:a16="http://schemas.microsoft.com/office/drawing/2014/main" id="{5E7B76F4-CC76-F718-12BF-9A7F057E97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1" name="Rett linje 510">
                <a:extLst>
                  <a:ext uri="{FF2B5EF4-FFF2-40B4-BE49-F238E27FC236}">
                    <a16:creationId xmlns:a16="http://schemas.microsoft.com/office/drawing/2014/main" id="{D772AC78-B3BC-F69D-E0C1-CA0CA83A2E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2" name="Rett linje 511">
                <a:extLst>
                  <a:ext uri="{FF2B5EF4-FFF2-40B4-BE49-F238E27FC236}">
                    <a16:creationId xmlns:a16="http://schemas.microsoft.com/office/drawing/2014/main" id="{4969FAA1-B677-E079-EC49-C01DFDC9AF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Rett linje 512">
                <a:extLst>
                  <a:ext uri="{FF2B5EF4-FFF2-40B4-BE49-F238E27FC236}">
                    <a16:creationId xmlns:a16="http://schemas.microsoft.com/office/drawing/2014/main" id="{361D7DB6-8EBD-2E7F-0EFA-CFE453E48D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4" name="Rett linje 513">
                <a:extLst>
                  <a:ext uri="{FF2B5EF4-FFF2-40B4-BE49-F238E27FC236}">
                    <a16:creationId xmlns:a16="http://schemas.microsoft.com/office/drawing/2014/main" id="{463E25D7-6EAC-1678-0AFC-09B4D47A24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5" name="Rett linje 514">
                <a:extLst>
                  <a:ext uri="{FF2B5EF4-FFF2-40B4-BE49-F238E27FC236}">
                    <a16:creationId xmlns:a16="http://schemas.microsoft.com/office/drawing/2014/main" id="{A98BD1EB-4C4F-A9A8-3148-2F61B1BE14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6" name="Rett linje 515">
                <a:extLst>
                  <a:ext uri="{FF2B5EF4-FFF2-40B4-BE49-F238E27FC236}">
                    <a16:creationId xmlns:a16="http://schemas.microsoft.com/office/drawing/2014/main" id="{5B1B1EF4-E964-DE46-1532-16BE323A76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7" name="Rett linje 516">
                <a:extLst>
                  <a:ext uri="{FF2B5EF4-FFF2-40B4-BE49-F238E27FC236}">
                    <a16:creationId xmlns:a16="http://schemas.microsoft.com/office/drawing/2014/main" id="{B9CAD7D2-E1B1-2107-923F-2F5D20C99D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8" name="Rett linje 517">
                <a:extLst>
                  <a:ext uri="{FF2B5EF4-FFF2-40B4-BE49-F238E27FC236}">
                    <a16:creationId xmlns:a16="http://schemas.microsoft.com/office/drawing/2014/main" id="{27F8D5AA-6416-0DD0-88B4-CFCEFE8190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9" name="Rett linje 518">
                <a:extLst>
                  <a:ext uri="{FF2B5EF4-FFF2-40B4-BE49-F238E27FC236}">
                    <a16:creationId xmlns:a16="http://schemas.microsoft.com/office/drawing/2014/main" id="{764341E1-5CA2-80C2-A02F-8D26C00828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0" name="Rett linje 519">
                <a:extLst>
                  <a:ext uri="{FF2B5EF4-FFF2-40B4-BE49-F238E27FC236}">
                    <a16:creationId xmlns:a16="http://schemas.microsoft.com/office/drawing/2014/main" id="{C83A86F9-D9A0-7865-002D-62454E177C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1" name="Rett linje 520">
                <a:extLst>
                  <a:ext uri="{FF2B5EF4-FFF2-40B4-BE49-F238E27FC236}">
                    <a16:creationId xmlns:a16="http://schemas.microsoft.com/office/drawing/2014/main" id="{B99B81A8-6AD2-CD84-6B6A-49793301F9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2" name="Rett linje 521">
                <a:extLst>
                  <a:ext uri="{FF2B5EF4-FFF2-40B4-BE49-F238E27FC236}">
                    <a16:creationId xmlns:a16="http://schemas.microsoft.com/office/drawing/2014/main" id="{1EBB84DE-0927-6D3A-E300-580E26548A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3" name="Rett linje 522">
                <a:extLst>
                  <a:ext uri="{FF2B5EF4-FFF2-40B4-BE49-F238E27FC236}">
                    <a16:creationId xmlns:a16="http://schemas.microsoft.com/office/drawing/2014/main" id="{D5504364-78E0-0DEB-02F8-2287CFCF3F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4" name="Rett linje 523">
                <a:extLst>
                  <a:ext uri="{FF2B5EF4-FFF2-40B4-BE49-F238E27FC236}">
                    <a16:creationId xmlns:a16="http://schemas.microsoft.com/office/drawing/2014/main" id="{48EF563B-16FF-C16B-441C-1C9146C9CB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5" name="Rett linje 524">
                <a:extLst>
                  <a:ext uri="{FF2B5EF4-FFF2-40B4-BE49-F238E27FC236}">
                    <a16:creationId xmlns:a16="http://schemas.microsoft.com/office/drawing/2014/main" id="{8A5C7251-E94F-CE10-E754-EA3E790E69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6" name="Rett linje 525">
                <a:extLst>
                  <a:ext uri="{FF2B5EF4-FFF2-40B4-BE49-F238E27FC236}">
                    <a16:creationId xmlns:a16="http://schemas.microsoft.com/office/drawing/2014/main" id="{8F92C650-63EE-1235-5328-15D4CD4C49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Rett linje 526">
                <a:extLst>
                  <a:ext uri="{FF2B5EF4-FFF2-40B4-BE49-F238E27FC236}">
                    <a16:creationId xmlns:a16="http://schemas.microsoft.com/office/drawing/2014/main" id="{61CD05CF-F2DA-67A7-4CD5-B3697F16C2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Rett linje 527">
                <a:extLst>
                  <a:ext uri="{FF2B5EF4-FFF2-40B4-BE49-F238E27FC236}">
                    <a16:creationId xmlns:a16="http://schemas.microsoft.com/office/drawing/2014/main" id="{9B60E804-D941-8E98-FE67-321CDF03CB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Rett linje 528">
                <a:extLst>
                  <a:ext uri="{FF2B5EF4-FFF2-40B4-BE49-F238E27FC236}">
                    <a16:creationId xmlns:a16="http://schemas.microsoft.com/office/drawing/2014/main" id="{6ADB36FC-62C2-77AC-9C96-52ABD62476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Rett linje 529">
                <a:extLst>
                  <a:ext uri="{FF2B5EF4-FFF2-40B4-BE49-F238E27FC236}">
                    <a16:creationId xmlns:a16="http://schemas.microsoft.com/office/drawing/2014/main" id="{77AC02D1-CC74-7FCD-8906-A8E65EA688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Rett linje 530">
                <a:extLst>
                  <a:ext uri="{FF2B5EF4-FFF2-40B4-BE49-F238E27FC236}">
                    <a16:creationId xmlns:a16="http://schemas.microsoft.com/office/drawing/2014/main" id="{36C76A20-7193-A752-DC34-EBD4D0D975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Rett linje 531">
                <a:extLst>
                  <a:ext uri="{FF2B5EF4-FFF2-40B4-BE49-F238E27FC236}">
                    <a16:creationId xmlns:a16="http://schemas.microsoft.com/office/drawing/2014/main" id="{A7890C94-F1AC-2B84-6A2B-232CCFC831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3" name="TekstSylinder 472">
              <a:extLst>
                <a:ext uri="{FF2B5EF4-FFF2-40B4-BE49-F238E27FC236}">
                  <a16:creationId xmlns:a16="http://schemas.microsoft.com/office/drawing/2014/main" id="{D40F9644-FA85-70B5-2AB6-C55BC64AF70C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4" name="TekstSylinder 473">
              <a:extLst>
                <a:ext uri="{FF2B5EF4-FFF2-40B4-BE49-F238E27FC236}">
                  <a16:creationId xmlns:a16="http://schemas.microsoft.com/office/drawing/2014/main" id="{73693AC4-DCBD-6A16-6A84-2B40C4618D54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5" name="TekstSylinder 474">
              <a:extLst>
                <a:ext uri="{FF2B5EF4-FFF2-40B4-BE49-F238E27FC236}">
                  <a16:creationId xmlns:a16="http://schemas.microsoft.com/office/drawing/2014/main" id="{B9C4BED6-A13C-E925-A666-A298A2DD3AA9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6" name="TekstSylinder 475">
              <a:extLst>
                <a:ext uri="{FF2B5EF4-FFF2-40B4-BE49-F238E27FC236}">
                  <a16:creationId xmlns:a16="http://schemas.microsoft.com/office/drawing/2014/main" id="{229BD1FC-77A3-AF2E-2830-CC998B29D3F9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7" name="TekstSylinder 476">
              <a:extLst>
                <a:ext uri="{FF2B5EF4-FFF2-40B4-BE49-F238E27FC236}">
                  <a16:creationId xmlns:a16="http://schemas.microsoft.com/office/drawing/2014/main" id="{CEC496C1-AB86-3C8D-FA0B-BEA2F7222237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533" name="Gruppe 532">
            <a:extLst>
              <a:ext uri="{FF2B5EF4-FFF2-40B4-BE49-F238E27FC236}">
                <a16:creationId xmlns:a16="http://schemas.microsoft.com/office/drawing/2014/main" id="{8C2359E1-FB8E-4E89-3B65-2221C95FE833}"/>
              </a:ext>
            </a:extLst>
          </p:cNvPr>
          <p:cNvGrpSpPr/>
          <p:nvPr/>
        </p:nvGrpSpPr>
        <p:grpSpPr>
          <a:xfrm>
            <a:off x="4183134" y="1789043"/>
            <a:ext cx="1547423" cy="4750971"/>
            <a:chOff x="3036474" y="2062629"/>
            <a:chExt cx="1199593" cy="4010246"/>
          </a:xfrm>
        </p:grpSpPr>
        <p:sp>
          <p:nvSpPr>
            <p:cNvPr id="534" name="TekstSylinder 533">
              <a:extLst>
                <a:ext uri="{FF2B5EF4-FFF2-40B4-BE49-F238E27FC236}">
                  <a16:creationId xmlns:a16="http://schemas.microsoft.com/office/drawing/2014/main" id="{32AE64BA-8E73-18AE-D592-5EE2B926CE0D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35" name="TekstSylinder 534">
              <a:extLst>
                <a:ext uri="{FF2B5EF4-FFF2-40B4-BE49-F238E27FC236}">
                  <a16:creationId xmlns:a16="http://schemas.microsoft.com/office/drawing/2014/main" id="{59B666B0-C221-BB9D-C550-1DF2A721D3B9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36" name="TekstSylinder 535">
              <a:extLst>
                <a:ext uri="{FF2B5EF4-FFF2-40B4-BE49-F238E27FC236}">
                  <a16:creationId xmlns:a16="http://schemas.microsoft.com/office/drawing/2014/main" id="{A1355B3B-2221-C7AD-30DD-755E9F545A6D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37" name="TekstSylinder 536">
              <a:extLst>
                <a:ext uri="{FF2B5EF4-FFF2-40B4-BE49-F238E27FC236}">
                  <a16:creationId xmlns:a16="http://schemas.microsoft.com/office/drawing/2014/main" id="{ACF09299-3F21-037D-DB89-17CB8196E8FA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538" name="TekstSylinder 537">
              <a:extLst>
                <a:ext uri="{FF2B5EF4-FFF2-40B4-BE49-F238E27FC236}">
                  <a16:creationId xmlns:a16="http://schemas.microsoft.com/office/drawing/2014/main" id="{34805739-1804-10F9-2561-D00D60EFF775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539" name="Bilde 538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B5EFF512-D348-7C06-73A4-F45D8D3CEA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540" name="Bilde 53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0282BAF0-E1B2-B36E-BB0B-648F182DD5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541" name="Bilde 54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52761FD6-49D7-43EE-336D-9F4769D10F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542" name="Gruppe 541">
              <a:extLst>
                <a:ext uri="{FF2B5EF4-FFF2-40B4-BE49-F238E27FC236}">
                  <a16:creationId xmlns:a16="http://schemas.microsoft.com/office/drawing/2014/main" id="{9F1A5360-2D02-F201-3BDA-08E1C8F2732C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548" name="Rett linje 547">
                <a:extLst>
                  <a:ext uri="{FF2B5EF4-FFF2-40B4-BE49-F238E27FC236}">
                    <a16:creationId xmlns:a16="http://schemas.microsoft.com/office/drawing/2014/main" id="{34914B83-E4C3-AA1A-A891-0053EBB374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9" name="Rett linje 548">
                <a:extLst>
                  <a:ext uri="{FF2B5EF4-FFF2-40B4-BE49-F238E27FC236}">
                    <a16:creationId xmlns:a16="http://schemas.microsoft.com/office/drawing/2014/main" id="{C69C0A62-2C94-7C83-C2A8-7D513A5FBC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0" name="Rett linje 549">
                <a:extLst>
                  <a:ext uri="{FF2B5EF4-FFF2-40B4-BE49-F238E27FC236}">
                    <a16:creationId xmlns:a16="http://schemas.microsoft.com/office/drawing/2014/main" id="{E5C0EFCA-3A7B-7218-731E-EDAC69E28D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1" name="Rett linje 550">
                <a:extLst>
                  <a:ext uri="{FF2B5EF4-FFF2-40B4-BE49-F238E27FC236}">
                    <a16:creationId xmlns:a16="http://schemas.microsoft.com/office/drawing/2014/main" id="{1DE7D9AD-7F60-3101-D10E-68E53A590B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2" name="Rett linje 551">
                <a:extLst>
                  <a:ext uri="{FF2B5EF4-FFF2-40B4-BE49-F238E27FC236}">
                    <a16:creationId xmlns:a16="http://schemas.microsoft.com/office/drawing/2014/main" id="{944C27FA-F087-D930-9E3C-D62B1691FB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3" name="Rett linje 552">
                <a:extLst>
                  <a:ext uri="{FF2B5EF4-FFF2-40B4-BE49-F238E27FC236}">
                    <a16:creationId xmlns:a16="http://schemas.microsoft.com/office/drawing/2014/main" id="{C6E61A4A-ED23-277E-8738-D434AA0254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4" name="Rett linje 553">
                <a:extLst>
                  <a:ext uri="{FF2B5EF4-FFF2-40B4-BE49-F238E27FC236}">
                    <a16:creationId xmlns:a16="http://schemas.microsoft.com/office/drawing/2014/main" id="{4D7B5C6C-3394-3A2A-46C8-826ADC193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5" name="Rett linje 554">
                <a:extLst>
                  <a:ext uri="{FF2B5EF4-FFF2-40B4-BE49-F238E27FC236}">
                    <a16:creationId xmlns:a16="http://schemas.microsoft.com/office/drawing/2014/main" id="{EE934E02-C25C-DF51-D700-FF8D8388C1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6" name="Rett linje 555">
                <a:extLst>
                  <a:ext uri="{FF2B5EF4-FFF2-40B4-BE49-F238E27FC236}">
                    <a16:creationId xmlns:a16="http://schemas.microsoft.com/office/drawing/2014/main" id="{6D62229C-88EC-0B74-2E46-824909ECBB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7" name="Rett linje 556">
                <a:extLst>
                  <a:ext uri="{FF2B5EF4-FFF2-40B4-BE49-F238E27FC236}">
                    <a16:creationId xmlns:a16="http://schemas.microsoft.com/office/drawing/2014/main" id="{C0F75260-A1E8-2B71-FBF7-71D8AB85E8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Rett linje 557">
                <a:extLst>
                  <a:ext uri="{FF2B5EF4-FFF2-40B4-BE49-F238E27FC236}">
                    <a16:creationId xmlns:a16="http://schemas.microsoft.com/office/drawing/2014/main" id="{34D163BF-993E-A475-1542-EDE14084F5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Rett linje 558">
                <a:extLst>
                  <a:ext uri="{FF2B5EF4-FFF2-40B4-BE49-F238E27FC236}">
                    <a16:creationId xmlns:a16="http://schemas.microsoft.com/office/drawing/2014/main" id="{D2126CEF-0904-9320-77A6-B65789B66B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Rett linje 559">
                <a:extLst>
                  <a:ext uri="{FF2B5EF4-FFF2-40B4-BE49-F238E27FC236}">
                    <a16:creationId xmlns:a16="http://schemas.microsoft.com/office/drawing/2014/main" id="{686873C9-4E52-67E1-602C-75F48D2FED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Rett linje 560">
                <a:extLst>
                  <a:ext uri="{FF2B5EF4-FFF2-40B4-BE49-F238E27FC236}">
                    <a16:creationId xmlns:a16="http://schemas.microsoft.com/office/drawing/2014/main" id="{9808388A-DB42-7799-7A3D-07B3F0116A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2" name="Rett linje 561">
                <a:extLst>
                  <a:ext uri="{FF2B5EF4-FFF2-40B4-BE49-F238E27FC236}">
                    <a16:creationId xmlns:a16="http://schemas.microsoft.com/office/drawing/2014/main" id="{CEB47AA0-0D78-937B-4CFC-8599C14314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3" name="Rett linje 562">
                <a:extLst>
                  <a:ext uri="{FF2B5EF4-FFF2-40B4-BE49-F238E27FC236}">
                    <a16:creationId xmlns:a16="http://schemas.microsoft.com/office/drawing/2014/main" id="{9A39B3D5-E07F-2154-BE35-C5D67164AD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4" name="Rett linje 563">
                <a:extLst>
                  <a:ext uri="{FF2B5EF4-FFF2-40B4-BE49-F238E27FC236}">
                    <a16:creationId xmlns:a16="http://schemas.microsoft.com/office/drawing/2014/main" id="{32D585A2-682E-D5CF-18E2-41BCB5C9E0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5" name="Rett linje 564">
                <a:extLst>
                  <a:ext uri="{FF2B5EF4-FFF2-40B4-BE49-F238E27FC236}">
                    <a16:creationId xmlns:a16="http://schemas.microsoft.com/office/drawing/2014/main" id="{09045717-D4BE-5923-C079-636819594B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6" name="Rett linje 565">
                <a:extLst>
                  <a:ext uri="{FF2B5EF4-FFF2-40B4-BE49-F238E27FC236}">
                    <a16:creationId xmlns:a16="http://schemas.microsoft.com/office/drawing/2014/main" id="{7B9DD7EE-6A38-2481-9C50-D8A2D9485C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Rett linje 566">
                <a:extLst>
                  <a:ext uri="{FF2B5EF4-FFF2-40B4-BE49-F238E27FC236}">
                    <a16:creationId xmlns:a16="http://schemas.microsoft.com/office/drawing/2014/main" id="{F933DC2A-3443-1F0D-1883-6D33E164FE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Rett linje 567">
                <a:extLst>
                  <a:ext uri="{FF2B5EF4-FFF2-40B4-BE49-F238E27FC236}">
                    <a16:creationId xmlns:a16="http://schemas.microsoft.com/office/drawing/2014/main" id="{D8883DB8-1DD7-887D-BD37-B503AC9573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Rett linje 568">
                <a:extLst>
                  <a:ext uri="{FF2B5EF4-FFF2-40B4-BE49-F238E27FC236}">
                    <a16:creationId xmlns:a16="http://schemas.microsoft.com/office/drawing/2014/main" id="{212C2620-26B4-5DE1-A3E3-96233B84C6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Rett linje 569">
                <a:extLst>
                  <a:ext uri="{FF2B5EF4-FFF2-40B4-BE49-F238E27FC236}">
                    <a16:creationId xmlns:a16="http://schemas.microsoft.com/office/drawing/2014/main" id="{858204D7-81F6-D674-7270-B7300B4BF7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Rett linje 570">
                <a:extLst>
                  <a:ext uri="{FF2B5EF4-FFF2-40B4-BE49-F238E27FC236}">
                    <a16:creationId xmlns:a16="http://schemas.microsoft.com/office/drawing/2014/main" id="{89EE4E2B-675C-BB2C-E42D-F62AB4163B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Rett linje 571">
                <a:extLst>
                  <a:ext uri="{FF2B5EF4-FFF2-40B4-BE49-F238E27FC236}">
                    <a16:creationId xmlns:a16="http://schemas.microsoft.com/office/drawing/2014/main" id="{CC673AFD-D9DD-D2DE-14F7-B2486999BC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3" name="Rett linje 572">
                <a:extLst>
                  <a:ext uri="{FF2B5EF4-FFF2-40B4-BE49-F238E27FC236}">
                    <a16:creationId xmlns:a16="http://schemas.microsoft.com/office/drawing/2014/main" id="{B381CE2C-C10E-CA41-35CD-AF73054E44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Rett linje 573">
                <a:extLst>
                  <a:ext uri="{FF2B5EF4-FFF2-40B4-BE49-F238E27FC236}">
                    <a16:creationId xmlns:a16="http://schemas.microsoft.com/office/drawing/2014/main" id="{1E73665C-5EB7-C688-28EA-28DC479088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5" name="Rett linje 574">
                <a:extLst>
                  <a:ext uri="{FF2B5EF4-FFF2-40B4-BE49-F238E27FC236}">
                    <a16:creationId xmlns:a16="http://schemas.microsoft.com/office/drawing/2014/main" id="{4A588944-EB47-FB9E-10AB-306536C28A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6" name="Rett linje 575">
                <a:extLst>
                  <a:ext uri="{FF2B5EF4-FFF2-40B4-BE49-F238E27FC236}">
                    <a16:creationId xmlns:a16="http://schemas.microsoft.com/office/drawing/2014/main" id="{2D92CAF1-966F-C622-72FB-E0FA7E15EF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7" name="Rett linje 576">
                <a:extLst>
                  <a:ext uri="{FF2B5EF4-FFF2-40B4-BE49-F238E27FC236}">
                    <a16:creationId xmlns:a16="http://schemas.microsoft.com/office/drawing/2014/main" id="{C680BE70-EE9F-22EE-2A5A-492E664E4D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8" name="Rett linje 577">
                <a:extLst>
                  <a:ext uri="{FF2B5EF4-FFF2-40B4-BE49-F238E27FC236}">
                    <a16:creationId xmlns:a16="http://schemas.microsoft.com/office/drawing/2014/main" id="{C10880E9-CC27-FEB5-7E09-DEEEDD6541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9" name="Rett linje 578">
                <a:extLst>
                  <a:ext uri="{FF2B5EF4-FFF2-40B4-BE49-F238E27FC236}">
                    <a16:creationId xmlns:a16="http://schemas.microsoft.com/office/drawing/2014/main" id="{9E118605-D71D-A856-8CBA-503D4B0485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0" name="Rett linje 579">
                <a:extLst>
                  <a:ext uri="{FF2B5EF4-FFF2-40B4-BE49-F238E27FC236}">
                    <a16:creationId xmlns:a16="http://schemas.microsoft.com/office/drawing/2014/main" id="{B099CC38-55DF-45E0-D473-147D3F4F71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1" name="Rett linje 580">
                <a:extLst>
                  <a:ext uri="{FF2B5EF4-FFF2-40B4-BE49-F238E27FC236}">
                    <a16:creationId xmlns:a16="http://schemas.microsoft.com/office/drawing/2014/main" id="{0C2AD05C-5CA8-2299-601B-31A6627B28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Rett linje 581">
                <a:extLst>
                  <a:ext uri="{FF2B5EF4-FFF2-40B4-BE49-F238E27FC236}">
                    <a16:creationId xmlns:a16="http://schemas.microsoft.com/office/drawing/2014/main" id="{1C992DBD-2C88-7F54-1147-10E3361171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Rett linje 582">
                <a:extLst>
                  <a:ext uri="{FF2B5EF4-FFF2-40B4-BE49-F238E27FC236}">
                    <a16:creationId xmlns:a16="http://schemas.microsoft.com/office/drawing/2014/main" id="{0F348593-98DA-9D6F-4862-3C8795F7D3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Rett linje 583">
                <a:extLst>
                  <a:ext uri="{FF2B5EF4-FFF2-40B4-BE49-F238E27FC236}">
                    <a16:creationId xmlns:a16="http://schemas.microsoft.com/office/drawing/2014/main" id="{277747C1-519C-28EC-841B-C61E37B640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Rett linje 584">
                <a:extLst>
                  <a:ext uri="{FF2B5EF4-FFF2-40B4-BE49-F238E27FC236}">
                    <a16:creationId xmlns:a16="http://schemas.microsoft.com/office/drawing/2014/main" id="{B08A49B9-C6DF-3E46-390F-144A1B8849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Rett linje 585">
                <a:extLst>
                  <a:ext uri="{FF2B5EF4-FFF2-40B4-BE49-F238E27FC236}">
                    <a16:creationId xmlns:a16="http://schemas.microsoft.com/office/drawing/2014/main" id="{3E817FC2-75BE-FB7D-2E64-04099A8D18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Rett linje 586">
                <a:extLst>
                  <a:ext uri="{FF2B5EF4-FFF2-40B4-BE49-F238E27FC236}">
                    <a16:creationId xmlns:a16="http://schemas.microsoft.com/office/drawing/2014/main" id="{99981176-A5F0-2582-A3B7-1978BF21F5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Rett linje 587">
                <a:extLst>
                  <a:ext uri="{FF2B5EF4-FFF2-40B4-BE49-F238E27FC236}">
                    <a16:creationId xmlns:a16="http://schemas.microsoft.com/office/drawing/2014/main" id="{C52326C7-EC89-8216-7DAF-6A913D7D9A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9" name="Rett linje 588">
                <a:extLst>
                  <a:ext uri="{FF2B5EF4-FFF2-40B4-BE49-F238E27FC236}">
                    <a16:creationId xmlns:a16="http://schemas.microsoft.com/office/drawing/2014/main" id="{8FF1E870-13A2-2F55-244B-9EBE6E46DD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0" name="Rett linje 589">
                <a:extLst>
                  <a:ext uri="{FF2B5EF4-FFF2-40B4-BE49-F238E27FC236}">
                    <a16:creationId xmlns:a16="http://schemas.microsoft.com/office/drawing/2014/main" id="{F0650C6C-3D6F-7C49-509D-203E7570A2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1" name="Rett linje 590">
                <a:extLst>
                  <a:ext uri="{FF2B5EF4-FFF2-40B4-BE49-F238E27FC236}">
                    <a16:creationId xmlns:a16="http://schemas.microsoft.com/office/drawing/2014/main" id="{7B857600-D1F6-D687-FEAD-41F1CF099C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2" name="Rett linje 591">
                <a:extLst>
                  <a:ext uri="{FF2B5EF4-FFF2-40B4-BE49-F238E27FC236}">
                    <a16:creationId xmlns:a16="http://schemas.microsoft.com/office/drawing/2014/main" id="{13ADB3B6-EC3E-1692-10AC-4B3F474723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3" name="Rett linje 592">
                <a:extLst>
                  <a:ext uri="{FF2B5EF4-FFF2-40B4-BE49-F238E27FC236}">
                    <a16:creationId xmlns:a16="http://schemas.microsoft.com/office/drawing/2014/main" id="{C8A8123F-B687-47CE-A9F2-3A644361FE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4" name="Rett linje 593">
                <a:extLst>
                  <a:ext uri="{FF2B5EF4-FFF2-40B4-BE49-F238E27FC236}">
                    <a16:creationId xmlns:a16="http://schemas.microsoft.com/office/drawing/2014/main" id="{992B4BA3-4230-12BA-787A-F8738B9C13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5" name="Rett linje 594">
                <a:extLst>
                  <a:ext uri="{FF2B5EF4-FFF2-40B4-BE49-F238E27FC236}">
                    <a16:creationId xmlns:a16="http://schemas.microsoft.com/office/drawing/2014/main" id="{0BBE5427-6898-532C-2E09-4AFBBBEA9D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6" name="Rett linje 595">
                <a:extLst>
                  <a:ext uri="{FF2B5EF4-FFF2-40B4-BE49-F238E27FC236}">
                    <a16:creationId xmlns:a16="http://schemas.microsoft.com/office/drawing/2014/main" id="{ACCF5571-C996-850D-43E9-4FD39D50DE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7" name="Rett linje 596">
                <a:extLst>
                  <a:ext uri="{FF2B5EF4-FFF2-40B4-BE49-F238E27FC236}">
                    <a16:creationId xmlns:a16="http://schemas.microsoft.com/office/drawing/2014/main" id="{AD8FEE7F-F5FE-CBE8-43D2-7CD358D8CA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8" name="Rett linje 597">
                <a:extLst>
                  <a:ext uri="{FF2B5EF4-FFF2-40B4-BE49-F238E27FC236}">
                    <a16:creationId xmlns:a16="http://schemas.microsoft.com/office/drawing/2014/main" id="{8EB2CDC0-EE87-7584-5C13-D29876933A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9" name="Rett linje 598">
                <a:extLst>
                  <a:ext uri="{FF2B5EF4-FFF2-40B4-BE49-F238E27FC236}">
                    <a16:creationId xmlns:a16="http://schemas.microsoft.com/office/drawing/2014/main" id="{AED31A22-1051-822C-8813-7DDD809106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0" name="Rett linje 599">
                <a:extLst>
                  <a:ext uri="{FF2B5EF4-FFF2-40B4-BE49-F238E27FC236}">
                    <a16:creationId xmlns:a16="http://schemas.microsoft.com/office/drawing/2014/main" id="{7C37332F-B9F0-A41D-6CA4-B6E1313145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1" name="Rett linje 600">
                <a:extLst>
                  <a:ext uri="{FF2B5EF4-FFF2-40B4-BE49-F238E27FC236}">
                    <a16:creationId xmlns:a16="http://schemas.microsoft.com/office/drawing/2014/main" id="{ECEA8769-15FF-48F6-D84C-B99EF007F1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2" name="Rett linje 601">
                <a:extLst>
                  <a:ext uri="{FF2B5EF4-FFF2-40B4-BE49-F238E27FC236}">
                    <a16:creationId xmlns:a16="http://schemas.microsoft.com/office/drawing/2014/main" id="{61354D13-74FC-4CC7-1AB5-13488C6463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3" name="TekstSylinder 542">
              <a:extLst>
                <a:ext uri="{FF2B5EF4-FFF2-40B4-BE49-F238E27FC236}">
                  <a16:creationId xmlns:a16="http://schemas.microsoft.com/office/drawing/2014/main" id="{77DC58BE-C106-2CCF-B353-55CE448541CB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44" name="TekstSylinder 543">
              <a:extLst>
                <a:ext uri="{FF2B5EF4-FFF2-40B4-BE49-F238E27FC236}">
                  <a16:creationId xmlns:a16="http://schemas.microsoft.com/office/drawing/2014/main" id="{5C37DD7B-803B-1BEA-E23E-3E588603642D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45" name="TekstSylinder 544">
              <a:extLst>
                <a:ext uri="{FF2B5EF4-FFF2-40B4-BE49-F238E27FC236}">
                  <a16:creationId xmlns:a16="http://schemas.microsoft.com/office/drawing/2014/main" id="{653297E3-A544-2DB0-46BB-75E40128601B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46" name="TekstSylinder 545">
              <a:extLst>
                <a:ext uri="{FF2B5EF4-FFF2-40B4-BE49-F238E27FC236}">
                  <a16:creationId xmlns:a16="http://schemas.microsoft.com/office/drawing/2014/main" id="{70E928E3-77C5-8182-0656-A77ECAAE9BE8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47" name="TekstSylinder 546">
              <a:extLst>
                <a:ext uri="{FF2B5EF4-FFF2-40B4-BE49-F238E27FC236}">
                  <a16:creationId xmlns:a16="http://schemas.microsoft.com/office/drawing/2014/main" id="{63908407-AF69-C5F5-7AFC-246E90EC1BD9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603" name="Gruppe 602">
            <a:extLst>
              <a:ext uri="{FF2B5EF4-FFF2-40B4-BE49-F238E27FC236}">
                <a16:creationId xmlns:a16="http://schemas.microsoft.com/office/drawing/2014/main" id="{223EC5A6-CC87-9E0D-6E92-96A5292F9120}"/>
              </a:ext>
            </a:extLst>
          </p:cNvPr>
          <p:cNvGrpSpPr/>
          <p:nvPr/>
        </p:nvGrpSpPr>
        <p:grpSpPr>
          <a:xfrm>
            <a:off x="6072188" y="1789043"/>
            <a:ext cx="1547423" cy="4750971"/>
            <a:chOff x="3036474" y="2062629"/>
            <a:chExt cx="1199593" cy="4010246"/>
          </a:xfrm>
        </p:grpSpPr>
        <p:sp>
          <p:nvSpPr>
            <p:cNvPr id="604" name="TekstSylinder 603">
              <a:extLst>
                <a:ext uri="{FF2B5EF4-FFF2-40B4-BE49-F238E27FC236}">
                  <a16:creationId xmlns:a16="http://schemas.microsoft.com/office/drawing/2014/main" id="{31FCF978-E34A-1B67-51B0-98F87F35B0B6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05" name="TekstSylinder 604">
              <a:extLst>
                <a:ext uri="{FF2B5EF4-FFF2-40B4-BE49-F238E27FC236}">
                  <a16:creationId xmlns:a16="http://schemas.microsoft.com/office/drawing/2014/main" id="{CF88CFBA-DF80-CA4E-413F-3EEE99645B18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06" name="TekstSylinder 605">
              <a:extLst>
                <a:ext uri="{FF2B5EF4-FFF2-40B4-BE49-F238E27FC236}">
                  <a16:creationId xmlns:a16="http://schemas.microsoft.com/office/drawing/2014/main" id="{DF4AEEDE-65F5-9F84-2150-2AF82B413686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07" name="TekstSylinder 606">
              <a:extLst>
                <a:ext uri="{FF2B5EF4-FFF2-40B4-BE49-F238E27FC236}">
                  <a16:creationId xmlns:a16="http://schemas.microsoft.com/office/drawing/2014/main" id="{987E75B8-4D0D-BD5E-47C1-0899F55A48AA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608" name="TekstSylinder 607">
              <a:extLst>
                <a:ext uri="{FF2B5EF4-FFF2-40B4-BE49-F238E27FC236}">
                  <a16:creationId xmlns:a16="http://schemas.microsoft.com/office/drawing/2014/main" id="{87439D23-7ACF-7B4B-8152-8D036E7C2C0B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609" name="Bilde 608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3F9227F9-581A-4A0E-042E-68C101A122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610" name="Bilde 60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8939F3F9-577D-B640-335B-2B2AED36801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611" name="Bilde 61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873C7808-4071-79F5-48F7-147A66C217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612" name="Gruppe 611">
              <a:extLst>
                <a:ext uri="{FF2B5EF4-FFF2-40B4-BE49-F238E27FC236}">
                  <a16:creationId xmlns:a16="http://schemas.microsoft.com/office/drawing/2014/main" id="{376D28A0-C7FE-B2EC-BDC6-51C4F0B121DA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618" name="Rett linje 617">
                <a:extLst>
                  <a:ext uri="{FF2B5EF4-FFF2-40B4-BE49-F238E27FC236}">
                    <a16:creationId xmlns:a16="http://schemas.microsoft.com/office/drawing/2014/main" id="{89639995-7DCE-E112-D382-3B03FCCFDF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9" name="Rett linje 618">
                <a:extLst>
                  <a:ext uri="{FF2B5EF4-FFF2-40B4-BE49-F238E27FC236}">
                    <a16:creationId xmlns:a16="http://schemas.microsoft.com/office/drawing/2014/main" id="{2600C6BE-2B66-5093-8A1D-AEEE6A9613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0" name="Rett linje 619">
                <a:extLst>
                  <a:ext uri="{FF2B5EF4-FFF2-40B4-BE49-F238E27FC236}">
                    <a16:creationId xmlns:a16="http://schemas.microsoft.com/office/drawing/2014/main" id="{47111230-B023-3C85-99CA-990F1F6887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1" name="Rett linje 620">
                <a:extLst>
                  <a:ext uri="{FF2B5EF4-FFF2-40B4-BE49-F238E27FC236}">
                    <a16:creationId xmlns:a16="http://schemas.microsoft.com/office/drawing/2014/main" id="{DFBD987C-63DC-0B8F-3279-AC6FB635A2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2" name="Rett linje 621">
                <a:extLst>
                  <a:ext uri="{FF2B5EF4-FFF2-40B4-BE49-F238E27FC236}">
                    <a16:creationId xmlns:a16="http://schemas.microsoft.com/office/drawing/2014/main" id="{6DCE4E4D-45FC-D229-4700-D911E5AA66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3" name="Rett linje 622">
                <a:extLst>
                  <a:ext uri="{FF2B5EF4-FFF2-40B4-BE49-F238E27FC236}">
                    <a16:creationId xmlns:a16="http://schemas.microsoft.com/office/drawing/2014/main" id="{C8CD566B-26E6-C845-71F2-708E250A66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4" name="Rett linje 623">
                <a:extLst>
                  <a:ext uri="{FF2B5EF4-FFF2-40B4-BE49-F238E27FC236}">
                    <a16:creationId xmlns:a16="http://schemas.microsoft.com/office/drawing/2014/main" id="{2A681C18-D26F-ED0A-2E76-EA8C6704F1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5" name="Rett linje 624">
                <a:extLst>
                  <a:ext uri="{FF2B5EF4-FFF2-40B4-BE49-F238E27FC236}">
                    <a16:creationId xmlns:a16="http://schemas.microsoft.com/office/drawing/2014/main" id="{FE019E46-5A08-B8D8-A412-ED06C924E3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6" name="Rett linje 625">
                <a:extLst>
                  <a:ext uri="{FF2B5EF4-FFF2-40B4-BE49-F238E27FC236}">
                    <a16:creationId xmlns:a16="http://schemas.microsoft.com/office/drawing/2014/main" id="{56700F24-6D4E-B957-D0D7-BADDA2F096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7" name="Rett linje 626">
                <a:extLst>
                  <a:ext uri="{FF2B5EF4-FFF2-40B4-BE49-F238E27FC236}">
                    <a16:creationId xmlns:a16="http://schemas.microsoft.com/office/drawing/2014/main" id="{9D7726EB-A0A3-5E9D-849C-6563CAC263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8" name="Rett linje 627">
                <a:extLst>
                  <a:ext uri="{FF2B5EF4-FFF2-40B4-BE49-F238E27FC236}">
                    <a16:creationId xmlns:a16="http://schemas.microsoft.com/office/drawing/2014/main" id="{67370E52-C4F5-8231-2C73-C264ED4EC7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9" name="Rett linje 628">
                <a:extLst>
                  <a:ext uri="{FF2B5EF4-FFF2-40B4-BE49-F238E27FC236}">
                    <a16:creationId xmlns:a16="http://schemas.microsoft.com/office/drawing/2014/main" id="{70475397-822A-41F6-8381-7913929A60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0" name="Rett linje 629">
                <a:extLst>
                  <a:ext uri="{FF2B5EF4-FFF2-40B4-BE49-F238E27FC236}">
                    <a16:creationId xmlns:a16="http://schemas.microsoft.com/office/drawing/2014/main" id="{EE8B3468-FA59-2D5D-6808-61FC2A971A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1" name="Rett linje 630">
                <a:extLst>
                  <a:ext uri="{FF2B5EF4-FFF2-40B4-BE49-F238E27FC236}">
                    <a16:creationId xmlns:a16="http://schemas.microsoft.com/office/drawing/2014/main" id="{21BE5AFD-2D95-15E1-B565-709AC95387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2" name="Rett linje 631">
                <a:extLst>
                  <a:ext uri="{FF2B5EF4-FFF2-40B4-BE49-F238E27FC236}">
                    <a16:creationId xmlns:a16="http://schemas.microsoft.com/office/drawing/2014/main" id="{5DF76C43-1618-0D59-1CE9-E64DA31320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3" name="Rett linje 632">
                <a:extLst>
                  <a:ext uri="{FF2B5EF4-FFF2-40B4-BE49-F238E27FC236}">
                    <a16:creationId xmlns:a16="http://schemas.microsoft.com/office/drawing/2014/main" id="{A0B16376-9E6A-D5CE-038A-5A74DCA523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4" name="Rett linje 633">
                <a:extLst>
                  <a:ext uri="{FF2B5EF4-FFF2-40B4-BE49-F238E27FC236}">
                    <a16:creationId xmlns:a16="http://schemas.microsoft.com/office/drawing/2014/main" id="{10EF0532-49F8-C06A-8ADF-9A8F79E864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5" name="Rett linje 634">
                <a:extLst>
                  <a:ext uri="{FF2B5EF4-FFF2-40B4-BE49-F238E27FC236}">
                    <a16:creationId xmlns:a16="http://schemas.microsoft.com/office/drawing/2014/main" id="{A4AF2FBC-04BE-D3C1-53E5-E7DA5B115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6" name="Rett linje 635">
                <a:extLst>
                  <a:ext uri="{FF2B5EF4-FFF2-40B4-BE49-F238E27FC236}">
                    <a16:creationId xmlns:a16="http://schemas.microsoft.com/office/drawing/2014/main" id="{89463B55-D611-79CC-B36E-0FE026D2FB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7" name="Rett linje 636">
                <a:extLst>
                  <a:ext uri="{FF2B5EF4-FFF2-40B4-BE49-F238E27FC236}">
                    <a16:creationId xmlns:a16="http://schemas.microsoft.com/office/drawing/2014/main" id="{5513B5EC-CDED-22C4-A212-907DAE75B1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8" name="Rett linje 637">
                <a:extLst>
                  <a:ext uri="{FF2B5EF4-FFF2-40B4-BE49-F238E27FC236}">
                    <a16:creationId xmlns:a16="http://schemas.microsoft.com/office/drawing/2014/main" id="{21E94B15-C42A-7792-4F9B-0418FCB9F5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9" name="Rett linje 638">
                <a:extLst>
                  <a:ext uri="{FF2B5EF4-FFF2-40B4-BE49-F238E27FC236}">
                    <a16:creationId xmlns:a16="http://schemas.microsoft.com/office/drawing/2014/main" id="{873810EA-337D-2A4E-EE5B-0370A1AFEB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0" name="Rett linje 639">
                <a:extLst>
                  <a:ext uri="{FF2B5EF4-FFF2-40B4-BE49-F238E27FC236}">
                    <a16:creationId xmlns:a16="http://schemas.microsoft.com/office/drawing/2014/main" id="{744E77D9-2FCB-4BFD-5964-9730D068A8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1" name="Rett linje 640">
                <a:extLst>
                  <a:ext uri="{FF2B5EF4-FFF2-40B4-BE49-F238E27FC236}">
                    <a16:creationId xmlns:a16="http://schemas.microsoft.com/office/drawing/2014/main" id="{B7AD8E4B-A0E1-9D1B-E3D2-CB0860C612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2" name="Rett linje 641">
                <a:extLst>
                  <a:ext uri="{FF2B5EF4-FFF2-40B4-BE49-F238E27FC236}">
                    <a16:creationId xmlns:a16="http://schemas.microsoft.com/office/drawing/2014/main" id="{6445122D-A955-A7E8-C13D-3FEB6FD17A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3" name="Rett linje 642">
                <a:extLst>
                  <a:ext uri="{FF2B5EF4-FFF2-40B4-BE49-F238E27FC236}">
                    <a16:creationId xmlns:a16="http://schemas.microsoft.com/office/drawing/2014/main" id="{A5354683-C374-2609-D3C6-C509B23D54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4" name="Rett linje 643">
                <a:extLst>
                  <a:ext uri="{FF2B5EF4-FFF2-40B4-BE49-F238E27FC236}">
                    <a16:creationId xmlns:a16="http://schemas.microsoft.com/office/drawing/2014/main" id="{F52394EC-FC6A-3486-F3EB-8716DCEC97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5" name="Rett linje 644">
                <a:extLst>
                  <a:ext uri="{FF2B5EF4-FFF2-40B4-BE49-F238E27FC236}">
                    <a16:creationId xmlns:a16="http://schemas.microsoft.com/office/drawing/2014/main" id="{DB4B10E4-F1D3-A1D7-092E-65BB10A488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6" name="Rett linje 645">
                <a:extLst>
                  <a:ext uri="{FF2B5EF4-FFF2-40B4-BE49-F238E27FC236}">
                    <a16:creationId xmlns:a16="http://schemas.microsoft.com/office/drawing/2014/main" id="{9C2E317E-9BE6-905E-07F7-795C6D5C91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7" name="Rett linje 646">
                <a:extLst>
                  <a:ext uri="{FF2B5EF4-FFF2-40B4-BE49-F238E27FC236}">
                    <a16:creationId xmlns:a16="http://schemas.microsoft.com/office/drawing/2014/main" id="{AE3A1DBE-50D8-6ADC-F390-B9344CE595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8" name="Rett linje 647">
                <a:extLst>
                  <a:ext uri="{FF2B5EF4-FFF2-40B4-BE49-F238E27FC236}">
                    <a16:creationId xmlns:a16="http://schemas.microsoft.com/office/drawing/2014/main" id="{0561ECCF-FC09-2568-EE2A-3BF20E2932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9" name="Rett linje 648">
                <a:extLst>
                  <a:ext uri="{FF2B5EF4-FFF2-40B4-BE49-F238E27FC236}">
                    <a16:creationId xmlns:a16="http://schemas.microsoft.com/office/drawing/2014/main" id="{E2DD7C1C-7712-BE5D-AB7E-0EE9265B21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0" name="Rett linje 649">
                <a:extLst>
                  <a:ext uri="{FF2B5EF4-FFF2-40B4-BE49-F238E27FC236}">
                    <a16:creationId xmlns:a16="http://schemas.microsoft.com/office/drawing/2014/main" id="{BC66BBCC-DA69-C76C-F9D8-799182FF9B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1" name="Rett linje 650">
                <a:extLst>
                  <a:ext uri="{FF2B5EF4-FFF2-40B4-BE49-F238E27FC236}">
                    <a16:creationId xmlns:a16="http://schemas.microsoft.com/office/drawing/2014/main" id="{8F608F5F-4608-B42C-E6E0-C283711B1C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2" name="Rett linje 651">
                <a:extLst>
                  <a:ext uri="{FF2B5EF4-FFF2-40B4-BE49-F238E27FC236}">
                    <a16:creationId xmlns:a16="http://schemas.microsoft.com/office/drawing/2014/main" id="{68ED5582-A3F9-7732-5A9F-1CC23B317B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3" name="Rett linje 652">
                <a:extLst>
                  <a:ext uri="{FF2B5EF4-FFF2-40B4-BE49-F238E27FC236}">
                    <a16:creationId xmlns:a16="http://schemas.microsoft.com/office/drawing/2014/main" id="{03B77A47-BF14-67F1-777E-6DBDB2C1F3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4" name="Rett linje 653">
                <a:extLst>
                  <a:ext uri="{FF2B5EF4-FFF2-40B4-BE49-F238E27FC236}">
                    <a16:creationId xmlns:a16="http://schemas.microsoft.com/office/drawing/2014/main" id="{2EDF2337-A06B-48CB-2F62-077F937C0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5" name="Rett linje 654">
                <a:extLst>
                  <a:ext uri="{FF2B5EF4-FFF2-40B4-BE49-F238E27FC236}">
                    <a16:creationId xmlns:a16="http://schemas.microsoft.com/office/drawing/2014/main" id="{8A35D4AC-549D-A294-85FA-1178094CDE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6" name="Rett linje 655">
                <a:extLst>
                  <a:ext uri="{FF2B5EF4-FFF2-40B4-BE49-F238E27FC236}">
                    <a16:creationId xmlns:a16="http://schemas.microsoft.com/office/drawing/2014/main" id="{A67F9A12-8D2C-D282-0625-9322266F18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7" name="Rett linje 656">
                <a:extLst>
                  <a:ext uri="{FF2B5EF4-FFF2-40B4-BE49-F238E27FC236}">
                    <a16:creationId xmlns:a16="http://schemas.microsoft.com/office/drawing/2014/main" id="{70290335-F294-FEDE-F6E6-C9F05488B3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8" name="Rett linje 657">
                <a:extLst>
                  <a:ext uri="{FF2B5EF4-FFF2-40B4-BE49-F238E27FC236}">
                    <a16:creationId xmlns:a16="http://schemas.microsoft.com/office/drawing/2014/main" id="{765C8274-9FAB-A5BE-E8AC-054A8346B8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9" name="Rett linje 658">
                <a:extLst>
                  <a:ext uri="{FF2B5EF4-FFF2-40B4-BE49-F238E27FC236}">
                    <a16:creationId xmlns:a16="http://schemas.microsoft.com/office/drawing/2014/main" id="{221934DF-FCBC-94FD-2EEA-2212880C9D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0" name="Rett linje 659">
                <a:extLst>
                  <a:ext uri="{FF2B5EF4-FFF2-40B4-BE49-F238E27FC236}">
                    <a16:creationId xmlns:a16="http://schemas.microsoft.com/office/drawing/2014/main" id="{EB15DC47-31C0-7C6E-0652-9AF1B1F0C9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1" name="Rett linje 660">
                <a:extLst>
                  <a:ext uri="{FF2B5EF4-FFF2-40B4-BE49-F238E27FC236}">
                    <a16:creationId xmlns:a16="http://schemas.microsoft.com/office/drawing/2014/main" id="{04B3F7AA-9DE9-6000-124C-3AD5B0D1DD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2" name="Rett linje 661">
                <a:extLst>
                  <a:ext uri="{FF2B5EF4-FFF2-40B4-BE49-F238E27FC236}">
                    <a16:creationId xmlns:a16="http://schemas.microsoft.com/office/drawing/2014/main" id="{FB55426F-54D7-F22C-C34C-EBB119ED8F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3" name="Rett linje 662">
                <a:extLst>
                  <a:ext uri="{FF2B5EF4-FFF2-40B4-BE49-F238E27FC236}">
                    <a16:creationId xmlns:a16="http://schemas.microsoft.com/office/drawing/2014/main" id="{6F5C3762-AC82-175F-7DB3-4875F797E9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4" name="Rett linje 663">
                <a:extLst>
                  <a:ext uri="{FF2B5EF4-FFF2-40B4-BE49-F238E27FC236}">
                    <a16:creationId xmlns:a16="http://schemas.microsoft.com/office/drawing/2014/main" id="{7F1FFD34-3CD8-2876-6E81-47AA70266D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5" name="Rett linje 664">
                <a:extLst>
                  <a:ext uri="{FF2B5EF4-FFF2-40B4-BE49-F238E27FC236}">
                    <a16:creationId xmlns:a16="http://schemas.microsoft.com/office/drawing/2014/main" id="{0D4B891B-97E0-383C-7DE4-D725EB79BB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6" name="Rett linje 665">
                <a:extLst>
                  <a:ext uri="{FF2B5EF4-FFF2-40B4-BE49-F238E27FC236}">
                    <a16:creationId xmlns:a16="http://schemas.microsoft.com/office/drawing/2014/main" id="{5F6DDAA5-28FA-6BC4-3DEA-0264D45022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7" name="Rett linje 666">
                <a:extLst>
                  <a:ext uri="{FF2B5EF4-FFF2-40B4-BE49-F238E27FC236}">
                    <a16:creationId xmlns:a16="http://schemas.microsoft.com/office/drawing/2014/main" id="{AB2BBA11-47E4-DC95-6245-78E5B849D3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8" name="Rett linje 667">
                <a:extLst>
                  <a:ext uri="{FF2B5EF4-FFF2-40B4-BE49-F238E27FC236}">
                    <a16:creationId xmlns:a16="http://schemas.microsoft.com/office/drawing/2014/main" id="{DF61120B-3551-9182-E282-201130DDD4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9" name="Rett linje 668">
                <a:extLst>
                  <a:ext uri="{FF2B5EF4-FFF2-40B4-BE49-F238E27FC236}">
                    <a16:creationId xmlns:a16="http://schemas.microsoft.com/office/drawing/2014/main" id="{EDAFBF3B-CE5B-4ABE-73E8-ADEB8FB9BD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0" name="Rett linje 669">
                <a:extLst>
                  <a:ext uri="{FF2B5EF4-FFF2-40B4-BE49-F238E27FC236}">
                    <a16:creationId xmlns:a16="http://schemas.microsoft.com/office/drawing/2014/main" id="{BD7AF56F-1E59-EFFA-2EA0-6850D7C99B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1" name="Rett linje 670">
                <a:extLst>
                  <a:ext uri="{FF2B5EF4-FFF2-40B4-BE49-F238E27FC236}">
                    <a16:creationId xmlns:a16="http://schemas.microsoft.com/office/drawing/2014/main" id="{842C38F5-1122-7479-D0E9-6A68CA2281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2" name="Rett linje 671">
                <a:extLst>
                  <a:ext uri="{FF2B5EF4-FFF2-40B4-BE49-F238E27FC236}">
                    <a16:creationId xmlns:a16="http://schemas.microsoft.com/office/drawing/2014/main" id="{11AD7BEB-205E-C03A-504A-619B0F0AEE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3" name="TekstSylinder 612">
              <a:extLst>
                <a:ext uri="{FF2B5EF4-FFF2-40B4-BE49-F238E27FC236}">
                  <a16:creationId xmlns:a16="http://schemas.microsoft.com/office/drawing/2014/main" id="{B2AC7DE3-DF03-7050-A9BD-DD1FFFB75E5A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14" name="TekstSylinder 613">
              <a:extLst>
                <a:ext uri="{FF2B5EF4-FFF2-40B4-BE49-F238E27FC236}">
                  <a16:creationId xmlns:a16="http://schemas.microsoft.com/office/drawing/2014/main" id="{66956934-1242-20B4-325A-548F9937E3F6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15" name="TekstSylinder 614">
              <a:extLst>
                <a:ext uri="{FF2B5EF4-FFF2-40B4-BE49-F238E27FC236}">
                  <a16:creationId xmlns:a16="http://schemas.microsoft.com/office/drawing/2014/main" id="{97807F3B-79B1-706E-FC1A-16607B2DC2B1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16" name="TekstSylinder 615">
              <a:extLst>
                <a:ext uri="{FF2B5EF4-FFF2-40B4-BE49-F238E27FC236}">
                  <a16:creationId xmlns:a16="http://schemas.microsoft.com/office/drawing/2014/main" id="{EE82C594-3D0C-32AA-951C-F2C621526B2D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17" name="TekstSylinder 616">
              <a:extLst>
                <a:ext uri="{FF2B5EF4-FFF2-40B4-BE49-F238E27FC236}">
                  <a16:creationId xmlns:a16="http://schemas.microsoft.com/office/drawing/2014/main" id="{2DF8B597-F9E0-91A8-AACB-0647164E2C71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674" name="Gruppe 673">
            <a:extLst>
              <a:ext uri="{FF2B5EF4-FFF2-40B4-BE49-F238E27FC236}">
                <a16:creationId xmlns:a16="http://schemas.microsoft.com/office/drawing/2014/main" id="{D277F68F-7B9E-FDCF-74A7-C3F14ED27BDC}"/>
              </a:ext>
            </a:extLst>
          </p:cNvPr>
          <p:cNvGrpSpPr/>
          <p:nvPr/>
        </p:nvGrpSpPr>
        <p:grpSpPr>
          <a:xfrm>
            <a:off x="7961242" y="1789043"/>
            <a:ext cx="1547423" cy="4750971"/>
            <a:chOff x="3036474" y="2062629"/>
            <a:chExt cx="1199593" cy="4010246"/>
          </a:xfrm>
        </p:grpSpPr>
        <p:sp>
          <p:nvSpPr>
            <p:cNvPr id="675" name="TekstSylinder 674">
              <a:extLst>
                <a:ext uri="{FF2B5EF4-FFF2-40B4-BE49-F238E27FC236}">
                  <a16:creationId xmlns:a16="http://schemas.microsoft.com/office/drawing/2014/main" id="{CD4E39F8-8277-39D4-3E46-C7A2E14ED261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76" name="TekstSylinder 675">
              <a:extLst>
                <a:ext uri="{FF2B5EF4-FFF2-40B4-BE49-F238E27FC236}">
                  <a16:creationId xmlns:a16="http://schemas.microsoft.com/office/drawing/2014/main" id="{513C8C1C-9ED3-5CE3-6880-A28CE4DC3113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77" name="TekstSylinder 676">
              <a:extLst>
                <a:ext uri="{FF2B5EF4-FFF2-40B4-BE49-F238E27FC236}">
                  <a16:creationId xmlns:a16="http://schemas.microsoft.com/office/drawing/2014/main" id="{30C132EF-AA17-34A9-EF8A-4CF4D364FAAF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78" name="TekstSylinder 677">
              <a:extLst>
                <a:ext uri="{FF2B5EF4-FFF2-40B4-BE49-F238E27FC236}">
                  <a16:creationId xmlns:a16="http://schemas.microsoft.com/office/drawing/2014/main" id="{749A8A8D-29E6-3F37-76FA-393459B52065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679" name="TekstSylinder 678">
              <a:extLst>
                <a:ext uri="{FF2B5EF4-FFF2-40B4-BE49-F238E27FC236}">
                  <a16:creationId xmlns:a16="http://schemas.microsoft.com/office/drawing/2014/main" id="{11EFA47F-0DAD-AC3B-AFFC-689BFCBDF064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680" name="Bilde 67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4F13BE98-0E86-70BE-2CE7-C50F1AC1EE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681" name="Bilde 68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9A486E5F-A49B-0099-E850-2EC166DE2D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682" name="Bilde 681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38F0DAAE-62D8-17A9-6BBA-6FAF0317D97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683" name="Gruppe 682">
              <a:extLst>
                <a:ext uri="{FF2B5EF4-FFF2-40B4-BE49-F238E27FC236}">
                  <a16:creationId xmlns:a16="http://schemas.microsoft.com/office/drawing/2014/main" id="{13619B22-B141-5275-A335-0F3B984713E2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689" name="Rett linje 688">
                <a:extLst>
                  <a:ext uri="{FF2B5EF4-FFF2-40B4-BE49-F238E27FC236}">
                    <a16:creationId xmlns:a16="http://schemas.microsoft.com/office/drawing/2014/main" id="{C0EE97D3-01A0-2A75-744A-499A15ED73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0" name="Rett linje 689">
                <a:extLst>
                  <a:ext uri="{FF2B5EF4-FFF2-40B4-BE49-F238E27FC236}">
                    <a16:creationId xmlns:a16="http://schemas.microsoft.com/office/drawing/2014/main" id="{0A1A5D13-3DD4-4298-04CC-53776E3E9C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1" name="Rett linje 690">
                <a:extLst>
                  <a:ext uri="{FF2B5EF4-FFF2-40B4-BE49-F238E27FC236}">
                    <a16:creationId xmlns:a16="http://schemas.microsoft.com/office/drawing/2014/main" id="{3BE72DC0-0D4F-D823-4179-A9259AC960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2" name="Rett linje 691">
                <a:extLst>
                  <a:ext uri="{FF2B5EF4-FFF2-40B4-BE49-F238E27FC236}">
                    <a16:creationId xmlns:a16="http://schemas.microsoft.com/office/drawing/2014/main" id="{FF15E38D-284B-BDA6-64DE-222F2B1754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3" name="Rett linje 692">
                <a:extLst>
                  <a:ext uri="{FF2B5EF4-FFF2-40B4-BE49-F238E27FC236}">
                    <a16:creationId xmlns:a16="http://schemas.microsoft.com/office/drawing/2014/main" id="{A1FBD2CD-0E83-4B73-B544-50E9403D2D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4" name="Rett linje 693">
                <a:extLst>
                  <a:ext uri="{FF2B5EF4-FFF2-40B4-BE49-F238E27FC236}">
                    <a16:creationId xmlns:a16="http://schemas.microsoft.com/office/drawing/2014/main" id="{29C37341-077B-687D-326E-E06EBD8E08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5" name="Rett linje 694">
                <a:extLst>
                  <a:ext uri="{FF2B5EF4-FFF2-40B4-BE49-F238E27FC236}">
                    <a16:creationId xmlns:a16="http://schemas.microsoft.com/office/drawing/2014/main" id="{C0E026EC-44C1-CD79-727E-F143DD43A7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6" name="Rett linje 695">
                <a:extLst>
                  <a:ext uri="{FF2B5EF4-FFF2-40B4-BE49-F238E27FC236}">
                    <a16:creationId xmlns:a16="http://schemas.microsoft.com/office/drawing/2014/main" id="{3470C9D5-11F9-7FD8-2AB0-5647573B3D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7" name="Rett linje 696">
                <a:extLst>
                  <a:ext uri="{FF2B5EF4-FFF2-40B4-BE49-F238E27FC236}">
                    <a16:creationId xmlns:a16="http://schemas.microsoft.com/office/drawing/2014/main" id="{E1C9F64C-BA75-3E08-7759-E0C82413A8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8" name="Rett linje 697">
                <a:extLst>
                  <a:ext uri="{FF2B5EF4-FFF2-40B4-BE49-F238E27FC236}">
                    <a16:creationId xmlns:a16="http://schemas.microsoft.com/office/drawing/2014/main" id="{58498FDA-A4B9-D04E-BDD6-87F9202ACE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9" name="Rett linje 698">
                <a:extLst>
                  <a:ext uri="{FF2B5EF4-FFF2-40B4-BE49-F238E27FC236}">
                    <a16:creationId xmlns:a16="http://schemas.microsoft.com/office/drawing/2014/main" id="{D85D3886-A746-9631-5490-6AEB87777F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0" name="Rett linje 699">
                <a:extLst>
                  <a:ext uri="{FF2B5EF4-FFF2-40B4-BE49-F238E27FC236}">
                    <a16:creationId xmlns:a16="http://schemas.microsoft.com/office/drawing/2014/main" id="{C6E3733D-115C-7886-7C94-2951BEFDA3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1" name="Rett linje 700">
                <a:extLst>
                  <a:ext uri="{FF2B5EF4-FFF2-40B4-BE49-F238E27FC236}">
                    <a16:creationId xmlns:a16="http://schemas.microsoft.com/office/drawing/2014/main" id="{B30AAA5F-9866-C96B-2569-7626A1099D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2" name="Rett linje 701">
                <a:extLst>
                  <a:ext uri="{FF2B5EF4-FFF2-40B4-BE49-F238E27FC236}">
                    <a16:creationId xmlns:a16="http://schemas.microsoft.com/office/drawing/2014/main" id="{A7C3EDF2-C288-4608-394E-D7E7EAC002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3" name="Rett linje 702">
                <a:extLst>
                  <a:ext uri="{FF2B5EF4-FFF2-40B4-BE49-F238E27FC236}">
                    <a16:creationId xmlns:a16="http://schemas.microsoft.com/office/drawing/2014/main" id="{1AF4ABB2-4F39-16C6-69FF-4546B149D7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4" name="Rett linje 703">
                <a:extLst>
                  <a:ext uri="{FF2B5EF4-FFF2-40B4-BE49-F238E27FC236}">
                    <a16:creationId xmlns:a16="http://schemas.microsoft.com/office/drawing/2014/main" id="{C8C65573-271E-02C7-12B4-22B889F347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5" name="Rett linje 704">
                <a:extLst>
                  <a:ext uri="{FF2B5EF4-FFF2-40B4-BE49-F238E27FC236}">
                    <a16:creationId xmlns:a16="http://schemas.microsoft.com/office/drawing/2014/main" id="{023750CF-5CC2-4D60-9B41-D4E7BD7EC2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6" name="Rett linje 705">
                <a:extLst>
                  <a:ext uri="{FF2B5EF4-FFF2-40B4-BE49-F238E27FC236}">
                    <a16:creationId xmlns:a16="http://schemas.microsoft.com/office/drawing/2014/main" id="{500E1F52-A7CD-8C2E-C8EA-A433F34152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7" name="Rett linje 706">
                <a:extLst>
                  <a:ext uri="{FF2B5EF4-FFF2-40B4-BE49-F238E27FC236}">
                    <a16:creationId xmlns:a16="http://schemas.microsoft.com/office/drawing/2014/main" id="{9EE9C2B1-791E-57AC-6259-AEB6589A73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8" name="Rett linje 707">
                <a:extLst>
                  <a:ext uri="{FF2B5EF4-FFF2-40B4-BE49-F238E27FC236}">
                    <a16:creationId xmlns:a16="http://schemas.microsoft.com/office/drawing/2014/main" id="{04C71CC2-8D94-93A8-03C0-F7BC585870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9" name="Rett linje 708">
                <a:extLst>
                  <a:ext uri="{FF2B5EF4-FFF2-40B4-BE49-F238E27FC236}">
                    <a16:creationId xmlns:a16="http://schemas.microsoft.com/office/drawing/2014/main" id="{9D06C133-EB45-8673-42F4-B942036A34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0" name="Rett linje 709">
                <a:extLst>
                  <a:ext uri="{FF2B5EF4-FFF2-40B4-BE49-F238E27FC236}">
                    <a16:creationId xmlns:a16="http://schemas.microsoft.com/office/drawing/2014/main" id="{B31DB9A4-ED7F-BBBF-FAC1-E0EBFAB53A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1" name="Rett linje 710">
                <a:extLst>
                  <a:ext uri="{FF2B5EF4-FFF2-40B4-BE49-F238E27FC236}">
                    <a16:creationId xmlns:a16="http://schemas.microsoft.com/office/drawing/2014/main" id="{12108C39-1E2F-0871-1D8B-133C401812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2" name="Rett linje 711">
                <a:extLst>
                  <a:ext uri="{FF2B5EF4-FFF2-40B4-BE49-F238E27FC236}">
                    <a16:creationId xmlns:a16="http://schemas.microsoft.com/office/drawing/2014/main" id="{2FB6D29C-FC6A-1418-0F34-C50A6DE622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3" name="Rett linje 712">
                <a:extLst>
                  <a:ext uri="{FF2B5EF4-FFF2-40B4-BE49-F238E27FC236}">
                    <a16:creationId xmlns:a16="http://schemas.microsoft.com/office/drawing/2014/main" id="{CE50833D-9817-5F8B-451B-5BA67FB8CB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4" name="Rett linje 713">
                <a:extLst>
                  <a:ext uri="{FF2B5EF4-FFF2-40B4-BE49-F238E27FC236}">
                    <a16:creationId xmlns:a16="http://schemas.microsoft.com/office/drawing/2014/main" id="{391DAA7A-07AD-DD2C-0C63-F341F6F99E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5" name="Rett linje 714">
                <a:extLst>
                  <a:ext uri="{FF2B5EF4-FFF2-40B4-BE49-F238E27FC236}">
                    <a16:creationId xmlns:a16="http://schemas.microsoft.com/office/drawing/2014/main" id="{F6426CE0-9F11-0575-302A-248FE729D3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6" name="Rett linje 715">
                <a:extLst>
                  <a:ext uri="{FF2B5EF4-FFF2-40B4-BE49-F238E27FC236}">
                    <a16:creationId xmlns:a16="http://schemas.microsoft.com/office/drawing/2014/main" id="{10AFD3A8-401A-A384-6248-77A5DBDF5B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7" name="Rett linje 716">
                <a:extLst>
                  <a:ext uri="{FF2B5EF4-FFF2-40B4-BE49-F238E27FC236}">
                    <a16:creationId xmlns:a16="http://schemas.microsoft.com/office/drawing/2014/main" id="{E67D5721-E1B7-D6EB-B2D7-3144787E54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8" name="Rett linje 717">
                <a:extLst>
                  <a:ext uri="{FF2B5EF4-FFF2-40B4-BE49-F238E27FC236}">
                    <a16:creationId xmlns:a16="http://schemas.microsoft.com/office/drawing/2014/main" id="{DDE39DBB-4B53-1DFB-31DB-D77F3E90CA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9" name="Rett linje 718">
                <a:extLst>
                  <a:ext uri="{FF2B5EF4-FFF2-40B4-BE49-F238E27FC236}">
                    <a16:creationId xmlns:a16="http://schemas.microsoft.com/office/drawing/2014/main" id="{910D4A1A-00E7-AF4D-BBB9-EDD8990D52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0" name="Rett linje 719">
                <a:extLst>
                  <a:ext uri="{FF2B5EF4-FFF2-40B4-BE49-F238E27FC236}">
                    <a16:creationId xmlns:a16="http://schemas.microsoft.com/office/drawing/2014/main" id="{231CAD9F-7083-1EFA-65DD-0CEA188444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1" name="Rett linje 720">
                <a:extLst>
                  <a:ext uri="{FF2B5EF4-FFF2-40B4-BE49-F238E27FC236}">
                    <a16:creationId xmlns:a16="http://schemas.microsoft.com/office/drawing/2014/main" id="{C2E8DA65-B31B-A710-7880-7AE08D23BA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2" name="Rett linje 721">
                <a:extLst>
                  <a:ext uri="{FF2B5EF4-FFF2-40B4-BE49-F238E27FC236}">
                    <a16:creationId xmlns:a16="http://schemas.microsoft.com/office/drawing/2014/main" id="{8560AE8C-7666-5DD1-1250-FBCD74BD24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3" name="Rett linje 722">
                <a:extLst>
                  <a:ext uri="{FF2B5EF4-FFF2-40B4-BE49-F238E27FC236}">
                    <a16:creationId xmlns:a16="http://schemas.microsoft.com/office/drawing/2014/main" id="{71CB229E-E12F-D50E-EEBC-EE62B79133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4" name="Rett linje 723">
                <a:extLst>
                  <a:ext uri="{FF2B5EF4-FFF2-40B4-BE49-F238E27FC236}">
                    <a16:creationId xmlns:a16="http://schemas.microsoft.com/office/drawing/2014/main" id="{3A09BBAD-BF8A-9D0B-F07E-3871A268AC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5" name="Rett linje 724">
                <a:extLst>
                  <a:ext uri="{FF2B5EF4-FFF2-40B4-BE49-F238E27FC236}">
                    <a16:creationId xmlns:a16="http://schemas.microsoft.com/office/drawing/2014/main" id="{1408D022-8DB3-F042-7BC2-414986075C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6" name="Rett linje 725">
                <a:extLst>
                  <a:ext uri="{FF2B5EF4-FFF2-40B4-BE49-F238E27FC236}">
                    <a16:creationId xmlns:a16="http://schemas.microsoft.com/office/drawing/2014/main" id="{39BE249A-01C8-6C86-1FFE-3324904AB9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7" name="Rett linje 726">
                <a:extLst>
                  <a:ext uri="{FF2B5EF4-FFF2-40B4-BE49-F238E27FC236}">
                    <a16:creationId xmlns:a16="http://schemas.microsoft.com/office/drawing/2014/main" id="{97F7B94D-AE4F-AFBB-18F3-00EDBD4D62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8" name="Rett linje 727">
                <a:extLst>
                  <a:ext uri="{FF2B5EF4-FFF2-40B4-BE49-F238E27FC236}">
                    <a16:creationId xmlns:a16="http://schemas.microsoft.com/office/drawing/2014/main" id="{7070D55D-812D-B65B-96DA-39809F9741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9" name="Rett linje 728">
                <a:extLst>
                  <a:ext uri="{FF2B5EF4-FFF2-40B4-BE49-F238E27FC236}">
                    <a16:creationId xmlns:a16="http://schemas.microsoft.com/office/drawing/2014/main" id="{DE4DBF97-0982-121D-4D90-EC8C82B276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0" name="Rett linje 729">
                <a:extLst>
                  <a:ext uri="{FF2B5EF4-FFF2-40B4-BE49-F238E27FC236}">
                    <a16:creationId xmlns:a16="http://schemas.microsoft.com/office/drawing/2014/main" id="{3B7F2A27-11D7-7A61-1ED9-2325E44A66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1" name="Rett linje 730">
                <a:extLst>
                  <a:ext uri="{FF2B5EF4-FFF2-40B4-BE49-F238E27FC236}">
                    <a16:creationId xmlns:a16="http://schemas.microsoft.com/office/drawing/2014/main" id="{F183E1B9-F024-6ABD-E3A3-6EE6988EF1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2" name="Rett linje 731">
                <a:extLst>
                  <a:ext uri="{FF2B5EF4-FFF2-40B4-BE49-F238E27FC236}">
                    <a16:creationId xmlns:a16="http://schemas.microsoft.com/office/drawing/2014/main" id="{EC9D5DE7-BB9F-FB22-DA64-149B95E912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3" name="Rett linje 732">
                <a:extLst>
                  <a:ext uri="{FF2B5EF4-FFF2-40B4-BE49-F238E27FC236}">
                    <a16:creationId xmlns:a16="http://schemas.microsoft.com/office/drawing/2014/main" id="{405C0043-D49C-C3C7-D01D-F92F5A33FD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4" name="Rett linje 733">
                <a:extLst>
                  <a:ext uri="{FF2B5EF4-FFF2-40B4-BE49-F238E27FC236}">
                    <a16:creationId xmlns:a16="http://schemas.microsoft.com/office/drawing/2014/main" id="{04E405E5-6CF8-7B08-4870-20C02A999C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5" name="Rett linje 734">
                <a:extLst>
                  <a:ext uri="{FF2B5EF4-FFF2-40B4-BE49-F238E27FC236}">
                    <a16:creationId xmlns:a16="http://schemas.microsoft.com/office/drawing/2014/main" id="{935E52F3-4B9F-638B-260D-804DC02AAB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6" name="Rett linje 735">
                <a:extLst>
                  <a:ext uri="{FF2B5EF4-FFF2-40B4-BE49-F238E27FC236}">
                    <a16:creationId xmlns:a16="http://schemas.microsoft.com/office/drawing/2014/main" id="{20BCEA23-BEAA-C856-82EF-4843AD5C45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7" name="Rett linje 736">
                <a:extLst>
                  <a:ext uri="{FF2B5EF4-FFF2-40B4-BE49-F238E27FC236}">
                    <a16:creationId xmlns:a16="http://schemas.microsoft.com/office/drawing/2014/main" id="{60B66D2E-602A-D796-DAD5-76C1277FD5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8" name="Rett linje 737">
                <a:extLst>
                  <a:ext uri="{FF2B5EF4-FFF2-40B4-BE49-F238E27FC236}">
                    <a16:creationId xmlns:a16="http://schemas.microsoft.com/office/drawing/2014/main" id="{1942AE11-6BE4-A550-1A56-28A4DCF1A0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9" name="Rett linje 738">
                <a:extLst>
                  <a:ext uri="{FF2B5EF4-FFF2-40B4-BE49-F238E27FC236}">
                    <a16:creationId xmlns:a16="http://schemas.microsoft.com/office/drawing/2014/main" id="{8D4BDAB1-334E-E7F4-DCBC-BF754A3EDB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0" name="Rett linje 739">
                <a:extLst>
                  <a:ext uri="{FF2B5EF4-FFF2-40B4-BE49-F238E27FC236}">
                    <a16:creationId xmlns:a16="http://schemas.microsoft.com/office/drawing/2014/main" id="{5FBD4B2C-3769-7552-4182-DC876F0D0B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1" name="Rett linje 740">
                <a:extLst>
                  <a:ext uri="{FF2B5EF4-FFF2-40B4-BE49-F238E27FC236}">
                    <a16:creationId xmlns:a16="http://schemas.microsoft.com/office/drawing/2014/main" id="{C84301FD-0723-1B7D-6571-B534966F38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2" name="Rett linje 741">
                <a:extLst>
                  <a:ext uri="{FF2B5EF4-FFF2-40B4-BE49-F238E27FC236}">
                    <a16:creationId xmlns:a16="http://schemas.microsoft.com/office/drawing/2014/main" id="{D311CAB8-529E-29A1-6C56-A351D334D7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3" name="Rett linje 742">
                <a:extLst>
                  <a:ext uri="{FF2B5EF4-FFF2-40B4-BE49-F238E27FC236}">
                    <a16:creationId xmlns:a16="http://schemas.microsoft.com/office/drawing/2014/main" id="{EB109F58-63C3-5B34-5326-B28044B0C8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4" name="TekstSylinder 683">
              <a:extLst>
                <a:ext uri="{FF2B5EF4-FFF2-40B4-BE49-F238E27FC236}">
                  <a16:creationId xmlns:a16="http://schemas.microsoft.com/office/drawing/2014/main" id="{8FBBAAE2-6075-1423-EAD6-8A7B75996814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85" name="TekstSylinder 684">
              <a:extLst>
                <a:ext uri="{FF2B5EF4-FFF2-40B4-BE49-F238E27FC236}">
                  <a16:creationId xmlns:a16="http://schemas.microsoft.com/office/drawing/2014/main" id="{79CC0FAB-69DF-60F7-8816-93A725498F8D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86" name="TekstSylinder 685">
              <a:extLst>
                <a:ext uri="{FF2B5EF4-FFF2-40B4-BE49-F238E27FC236}">
                  <a16:creationId xmlns:a16="http://schemas.microsoft.com/office/drawing/2014/main" id="{40BF47D9-3617-59DE-A058-12BBE49431A2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87" name="TekstSylinder 686">
              <a:extLst>
                <a:ext uri="{FF2B5EF4-FFF2-40B4-BE49-F238E27FC236}">
                  <a16:creationId xmlns:a16="http://schemas.microsoft.com/office/drawing/2014/main" id="{76507CD5-23F3-A932-2BEA-4B2661555726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88" name="TekstSylinder 687">
              <a:extLst>
                <a:ext uri="{FF2B5EF4-FFF2-40B4-BE49-F238E27FC236}">
                  <a16:creationId xmlns:a16="http://schemas.microsoft.com/office/drawing/2014/main" id="{31D34944-1959-26B9-C81D-C746EDFA4313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062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1625</TotalTime>
  <Words>254</Words>
  <Application>Microsoft Office PowerPoint</Application>
  <PresentationFormat>A4 (210 x 297 mm)</PresentationFormat>
  <Paragraphs>105</Paragraphs>
  <Slides>2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MS Shell Dlg 2</vt:lpstr>
      <vt:lpstr>Office-tema</vt:lpstr>
      <vt:lpstr>Ark 1</vt:lpstr>
      <vt:lpstr>Ark 2: Les av og marker temperatur på hver stasjon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193</cp:revision>
  <cp:lastPrinted>2022-05-04T13:58:49Z</cp:lastPrinted>
  <dcterms:created xsi:type="dcterms:W3CDTF">2022-02-15T13:29:20Z</dcterms:created>
  <dcterms:modified xsi:type="dcterms:W3CDTF">2024-05-27T13:16:12Z</dcterms:modified>
</cp:coreProperties>
</file>