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6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0ED6BB-86CB-99CA-CD34-602968655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3CD5A1E-E7EB-55E9-11A7-A79E86912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130D29-A3FB-094D-D429-0E947A44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1E8A26-C4D5-F7CF-CE5C-AB00B5FB7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E9CB0B-BAC2-DCD4-2518-637B4EF1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69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20D77D-549C-62B9-B01C-B1CDD98E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7F3FBB9-79D4-F887-2C32-14204AA61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11F94B-A2E7-6C82-D330-4953CB9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7276B7-7FEE-BC6B-1638-03EE4BF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AE8371-2EF3-B2E4-CFCB-4846D306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872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A58FA14-419A-1909-B0E8-708EBD5B4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D4AE8FC-9B33-A6DA-BF32-FFCEA4F0F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4472FB-1395-3CE9-18ED-7059F9D8B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E1A16E-9093-CFF1-87C5-0E24500C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52F13C-B06C-780D-AF28-3662AA15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006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C20871-78EE-A681-988D-EBE03426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7DFB87-A0D0-7403-8CF3-C043728E5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FED7BD-48A4-B4E5-6D41-57E931DE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77E75D-1666-D4ED-30C3-B6D908ED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2DC03E-49DF-94C7-6B86-B4786779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648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6A8C3B-D91F-2991-916C-CFC87FE7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28781E-4E26-03AD-F692-A61F29F45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4D7BD5-212B-7C86-4120-25BFAD1F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A63FBF-7EB5-9F34-9B4F-C0D1D3B4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E5C7F8-87BB-0E5A-7B1D-753B29E1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647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CEC984-FC70-3118-E962-22A61CB4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33534B-00D8-506E-BF68-2EC2DF5B8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0CB430A-2581-57A7-3CBD-10214E479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E0E2052-C921-1043-9C7C-741FA4C3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915CBB7-F72A-0773-E3F2-AB7B722FB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8E711ED-FE80-B3AC-73DA-356BA716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090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F7280-8C33-6CBE-0524-1A4A26C6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1E6E9B-9132-9E9F-2DA1-2AA2DF984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7FD8AC6-D36D-B60D-F734-5A0420444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4D5103C-0BE7-A7BD-7904-4B73688A5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72780F-AABA-0C35-5828-A9FA26102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BAF1B87-39E7-5C1F-9D0F-2405F31F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4754DE3-BB24-2680-0138-C9CDDBC1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1B729C5-EAE3-5FB8-0B2C-EB26C1CA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34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1A5B39-E7BE-FD81-60E5-17A0BC0F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BEDB6DA-17C0-23DF-B3BF-3A5B8FB1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6762A17-EF2C-5009-47FB-C3865A3F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B34F8F-C983-F517-D343-3F278CA2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131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9114CF5-D131-460C-2346-78A660B97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2180643-CDD7-A5A7-F199-37963CD5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FE58564-12FF-4354-2EC9-92E2F07C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79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7B7DFD-C843-A6CB-B0CE-13A9D7BF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5F9724-E4D6-438B-48CF-764E4EB47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78529B1-540E-8F0C-1C08-9C7A632AD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6EF4A63-2242-303F-427B-6713B0C7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A386FE-A3EC-A1A4-24A7-98EBE2F8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535C09D-E840-2460-0803-2AB60847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6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7579A9-F67C-A186-08C3-E1F69626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20FA1C7-7467-5278-7A1F-FC6A7F76D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BCE00A3-5532-8E88-DBAB-2CC14BA5B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D11C83-D310-95C1-10BD-220E3CC0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D4E9C90-3FF0-8EE0-3FF7-E5E69D7B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CC0C53-8BDA-1DD7-3F44-9D42AB7C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66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FF37CC7-F9D2-F475-CCA3-7BCC8657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76EA786-F091-985D-5822-1505345A8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AEA69A-C3F0-A70F-83A5-8B4D8B7D5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330E99-781D-4968-BB3F-30DDBFE7D76C}" type="datetimeFigureOut">
              <a:rPr lang="nb-NO" smtClean="0"/>
              <a:t>22.10.2025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3C702AD-A862-6D7B-9369-FA96C5B0A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9D03FA-6FA7-695A-44B8-590A2079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ED893C-E73B-4A80-BBA8-02EFEAA99D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47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8CF9BDE-210C-271D-9AC6-CE013323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>
          <a:xfrm>
            <a:off x="381000" y="304800"/>
            <a:ext cx="2547258" cy="17417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FCD3512-6BF7-90D4-3D87-D732F0C46354}"/>
              </a:ext>
            </a:extLst>
          </p:cNvPr>
          <p:cNvSpPr txBox="1"/>
          <p:nvPr/>
        </p:nvSpPr>
        <p:spPr>
          <a:xfrm>
            <a:off x="381000" y="2046514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Deig som hevar</a:t>
            </a:r>
          </a:p>
        </p:txBody>
      </p:sp>
      <p:pic>
        <p:nvPicPr>
          <p:cNvPr id="8" name="Bilde 7" descr="Et bilde som inneholder Eggeplomme, Eggehvite, speilegg, Kokekar og bakeutstyr&#10;&#10;KI-generert innhold kan være feil.">
            <a:extLst>
              <a:ext uri="{FF2B5EF4-FFF2-40B4-BE49-F238E27FC236}">
                <a16:creationId xmlns:a16="http://schemas.microsoft.com/office/drawing/2014/main" id="{0AB0FD5B-6E08-04D1-071B-52726B06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/>
        </p:blipFill>
        <p:spPr>
          <a:xfrm>
            <a:off x="3215778" y="304799"/>
            <a:ext cx="2514343" cy="174171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BCAEB8E-3715-5572-DA98-9A07DD2DE808}"/>
              </a:ext>
            </a:extLst>
          </p:cNvPr>
          <p:cNvSpPr txBox="1"/>
          <p:nvPr/>
        </p:nvSpPr>
        <p:spPr>
          <a:xfrm>
            <a:off x="3276600" y="2149168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Egg som blir steikt</a:t>
            </a:r>
          </a:p>
        </p:txBody>
      </p:sp>
      <p:pic>
        <p:nvPicPr>
          <p:cNvPr id="11" name="Bilde 10" descr="Et bilde som inneholder stillebensfotografi, krystall, kvarts, sort og hvit&#10;&#10;KI-generert innhold kan være feil.">
            <a:extLst>
              <a:ext uri="{FF2B5EF4-FFF2-40B4-BE49-F238E27FC236}">
                <a16:creationId xmlns:a16="http://schemas.microsoft.com/office/drawing/2014/main" id="{331BF919-6B08-EC1A-F6EB-E6FFFA6FD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"/>
          <a:stretch/>
        </p:blipFill>
        <p:spPr>
          <a:xfrm>
            <a:off x="6172201" y="304801"/>
            <a:ext cx="2565702" cy="1741714"/>
          </a:xfrm>
          <a:prstGeom prst="rect">
            <a:avLst/>
          </a:prstGeom>
        </p:spPr>
      </p:pic>
      <p:pic>
        <p:nvPicPr>
          <p:cNvPr id="13" name="Bilde 12" descr="Et bilde som inneholder motorsykkel, kjøretøy, sykkel, speil&#10;&#10;KI-generert innhold kan være feil.">
            <a:extLst>
              <a:ext uri="{FF2B5EF4-FFF2-40B4-BE49-F238E27FC236}">
                <a16:creationId xmlns:a16="http://schemas.microsoft.com/office/drawing/2014/main" id="{0C4E52C3-6A47-9E82-05F3-3E6E4CA1B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3" y="304799"/>
            <a:ext cx="2612573" cy="1741715"/>
          </a:xfrm>
          <a:prstGeom prst="rect">
            <a:avLst/>
          </a:prstGeom>
        </p:spPr>
      </p:pic>
      <p:pic>
        <p:nvPicPr>
          <p:cNvPr id="15" name="Bilde 14" descr="Et bilde som inneholder Nyttårsaften, Nyttårsdag, Nyttår, fyrverkeri&#10;&#10;KI-generert innhold kan være feil.">
            <a:extLst>
              <a:ext uri="{FF2B5EF4-FFF2-40B4-BE49-F238E27FC236}">
                <a16:creationId xmlns:a16="http://schemas.microsoft.com/office/drawing/2014/main" id="{55A9B6C8-6F65-058B-CCEA-F65AD4FEB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40312"/>
            <a:ext cx="2517475" cy="1888106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0EA05455-8BDE-64CC-43A1-99C59D25330D}"/>
              </a:ext>
            </a:extLst>
          </p:cNvPr>
          <p:cNvSpPr txBox="1"/>
          <p:nvPr/>
        </p:nvSpPr>
        <p:spPr>
          <a:xfrm>
            <a:off x="6125331" y="2080259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Is som smeltar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EC8B31E-D8D4-FD61-3F7A-1E5C237638AC}"/>
              </a:ext>
            </a:extLst>
          </p:cNvPr>
          <p:cNvSpPr txBox="1"/>
          <p:nvPr/>
        </p:nvSpPr>
        <p:spPr>
          <a:xfrm>
            <a:off x="9133113" y="2080259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Sykkel som rustar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AD197F9-2E6E-C8B0-1533-08F1E1424BC0}"/>
              </a:ext>
            </a:extLst>
          </p:cNvPr>
          <p:cNvSpPr txBox="1"/>
          <p:nvPr/>
        </p:nvSpPr>
        <p:spPr>
          <a:xfrm>
            <a:off x="381000" y="5114642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Fyrverkeri</a:t>
            </a:r>
          </a:p>
        </p:txBody>
      </p:sp>
      <p:pic>
        <p:nvPicPr>
          <p:cNvPr id="20" name="Bilde 19" descr="Et bilde som inneholder sort og hvit&#10;&#10;KI-generert innhold kan være feil.">
            <a:extLst>
              <a:ext uri="{FF2B5EF4-FFF2-40B4-BE49-F238E27FC236}">
                <a16:creationId xmlns:a16="http://schemas.microsoft.com/office/drawing/2014/main" id="{0AFA0CFB-C268-DE94-CA54-3377E3DF2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2"/>
          <a:stretch/>
        </p:blipFill>
        <p:spPr>
          <a:xfrm>
            <a:off x="3215778" y="3140312"/>
            <a:ext cx="2514343" cy="1888106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0DC5FD5-6A2B-B9FE-7BEA-FB1546BC0CBB}"/>
              </a:ext>
            </a:extLst>
          </p:cNvPr>
          <p:cNvSpPr txBox="1"/>
          <p:nvPr/>
        </p:nvSpPr>
        <p:spPr>
          <a:xfrm>
            <a:off x="3166663" y="5131073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Papir som blir riven i bitar</a:t>
            </a:r>
          </a:p>
        </p:txBody>
      </p:sp>
      <p:pic>
        <p:nvPicPr>
          <p:cNvPr id="23" name="Bilde 22" descr="Et bilde som inneholder mat, toast, brød, Hovednæringsmiddel&#10;&#10;KI-generert innhold kan være feil.">
            <a:extLst>
              <a:ext uri="{FF2B5EF4-FFF2-40B4-BE49-F238E27FC236}">
                <a16:creationId xmlns:a16="http://schemas.microsoft.com/office/drawing/2014/main" id="{80B36491-2BF9-020E-3D3A-EF251A57B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140312"/>
            <a:ext cx="2517474" cy="1888106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B04A9F5-A18D-6959-BF21-CFCB456F993E}"/>
              </a:ext>
            </a:extLst>
          </p:cNvPr>
          <p:cNvSpPr txBox="1"/>
          <p:nvPr/>
        </p:nvSpPr>
        <p:spPr>
          <a:xfrm>
            <a:off x="6148766" y="5114642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Smør som smeltar på varm brødskive</a:t>
            </a:r>
          </a:p>
        </p:txBody>
      </p:sp>
      <p:pic>
        <p:nvPicPr>
          <p:cNvPr id="26" name="Bilde 25" descr="Et bilde som inneholder frukt, mat, stillebensfotografi, grunn&#10;&#10;KI-generert innhold kan være feil.">
            <a:extLst>
              <a:ext uri="{FF2B5EF4-FFF2-40B4-BE49-F238E27FC236}">
                <a16:creationId xmlns:a16="http://schemas.microsoft.com/office/drawing/2014/main" id="{17CADEA2-912D-B0FB-A5AD-53ED1EF3D1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3107"/>
          <a:stretch/>
        </p:blipFill>
        <p:spPr>
          <a:xfrm>
            <a:off x="9145210" y="3140313"/>
            <a:ext cx="2612572" cy="1905406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8D541398-AC19-7523-D9DA-C2FCAF6757EF}"/>
              </a:ext>
            </a:extLst>
          </p:cNvPr>
          <p:cNvSpPr txBox="1"/>
          <p:nvPr/>
        </p:nvSpPr>
        <p:spPr>
          <a:xfrm>
            <a:off x="9133113" y="5114642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/>
              <a:t>Eple som rotnar</a:t>
            </a:r>
          </a:p>
        </p:txBody>
      </p:sp>
    </p:spTree>
    <p:extLst>
      <p:ext uri="{BB962C8B-B14F-4D97-AF65-F5344CB8AC3E}">
        <p14:creationId xmlns:p14="http://schemas.microsoft.com/office/powerpoint/2010/main" val="396748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29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Office-tema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Aud Ragnhild Skår</dc:creator>
  <cp:lastModifiedBy>Aud Ragnhild Skår</cp:lastModifiedBy>
  <cp:revision>2</cp:revision>
  <dcterms:created xsi:type="dcterms:W3CDTF">2025-10-03T09:03:54Z</dcterms:created>
  <dcterms:modified xsi:type="dcterms:W3CDTF">2025-10-22T07:55:14Z</dcterms:modified>
</cp:coreProperties>
</file>