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906000" type="A4"/>
  <p:notesSz cx="6864350" cy="999648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3252" y="-9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2C80-854A-4F9A-838F-98CC3AF36F9F}" type="datetimeFigureOut">
              <a:rPr lang="nb-NO" smtClean="0"/>
              <a:t>03.08.2015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A3AA-83E0-4363-BBB8-51EEE35A5B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1710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2C80-854A-4F9A-838F-98CC3AF36F9F}" type="datetimeFigureOut">
              <a:rPr lang="nb-NO" smtClean="0"/>
              <a:t>03.08.2015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A3AA-83E0-4363-BBB8-51EEE35A5B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7239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2C80-854A-4F9A-838F-98CC3AF36F9F}" type="datetimeFigureOut">
              <a:rPr lang="nb-NO" smtClean="0"/>
              <a:t>03.08.2015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A3AA-83E0-4363-BBB8-51EEE35A5B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0417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2C80-854A-4F9A-838F-98CC3AF36F9F}" type="datetimeFigureOut">
              <a:rPr lang="nb-NO" smtClean="0"/>
              <a:t>03.08.2015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A3AA-83E0-4363-BBB8-51EEE35A5B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2C80-854A-4F9A-838F-98CC3AF36F9F}" type="datetimeFigureOut">
              <a:rPr lang="nb-NO" smtClean="0"/>
              <a:t>03.08.2015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A3AA-83E0-4363-BBB8-51EEE35A5B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1482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2C80-854A-4F9A-838F-98CC3AF36F9F}" type="datetimeFigureOut">
              <a:rPr lang="nb-NO" smtClean="0"/>
              <a:t>03.08.2015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A3AA-83E0-4363-BBB8-51EEE35A5B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09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2C80-854A-4F9A-838F-98CC3AF36F9F}" type="datetimeFigureOut">
              <a:rPr lang="nb-NO" smtClean="0"/>
              <a:t>03.08.2015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A3AA-83E0-4363-BBB8-51EEE35A5B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4721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2C80-854A-4F9A-838F-98CC3AF36F9F}" type="datetimeFigureOut">
              <a:rPr lang="nb-NO" smtClean="0"/>
              <a:t>03.08.2015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A3AA-83E0-4363-BBB8-51EEE35A5B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8451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2C80-854A-4F9A-838F-98CC3AF36F9F}" type="datetimeFigureOut">
              <a:rPr lang="nb-NO" smtClean="0"/>
              <a:t>03.08.2015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A3AA-83E0-4363-BBB8-51EEE35A5B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198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2C80-854A-4F9A-838F-98CC3AF36F9F}" type="datetimeFigureOut">
              <a:rPr lang="nb-NO" smtClean="0"/>
              <a:t>03.08.2015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A3AA-83E0-4363-BBB8-51EEE35A5B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5745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2C80-854A-4F9A-838F-98CC3AF36F9F}" type="datetimeFigureOut">
              <a:rPr lang="nb-NO" smtClean="0"/>
              <a:t>03.08.2015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A3AA-83E0-4363-BBB8-51EEE35A5B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4838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92C80-854A-4F9A-838F-98CC3AF36F9F}" type="datetimeFigureOut">
              <a:rPr lang="nb-NO" smtClean="0"/>
              <a:t>03.08.2015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3A3AA-83E0-4363-BBB8-51EEE35A5B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313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944" y="4212810"/>
            <a:ext cx="5887532" cy="5476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560" y="1238347"/>
            <a:ext cx="1109666" cy="1895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Rett pil 4"/>
          <p:cNvCxnSpPr/>
          <p:nvPr/>
        </p:nvCxnSpPr>
        <p:spPr>
          <a:xfrm>
            <a:off x="664560" y="2872408"/>
            <a:ext cx="345090" cy="291453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tt pil 6"/>
          <p:cNvCxnSpPr>
            <a:endCxn id="1027" idx="2"/>
          </p:cNvCxnSpPr>
          <p:nvPr/>
        </p:nvCxnSpPr>
        <p:spPr>
          <a:xfrm flipH="1">
            <a:off x="1219393" y="2762250"/>
            <a:ext cx="574656" cy="371257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/>
          <p:cNvSpPr txBox="1"/>
          <p:nvPr/>
        </p:nvSpPr>
        <p:spPr>
          <a:xfrm>
            <a:off x="592589" y="2942306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a</a:t>
            </a:r>
            <a:endParaRPr lang="nb-NO" i="1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1473996" y="293421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b</a:t>
            </a:r>
            <a:endParaRPr lang="nb-NO" i="1" dirty="0"/>
          </a:p>
        </p:txBody>
      </p:sp>
      <p:cxnSp>
        <p:nvCxnSpPr>
          <p:cNvPr id="22" name="Rett pil 21"/>
          <p:cNvCxnSpPr/>
          <p:nvPr/>
        </p:nvCxnSpPr>
        <p:spPr>
          <a:xfrm flipH="1" flipV="1">
            <a:off x="926760" y="7574756"/>
            <a:ext cx="650580" cy="1528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tt pil 25"/>
          <p:cNvCxnSpPr/>
          <p:nvPr/>
        </p:nvCxnSpPr>
        <p:spPr>
          <a:xfrm flipH="1" flipV="1">
            <a:off x="2152871" y="7589173"/>
            <a:ext cx="730074" cy="8483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tt pil 26"/>
          <p:cNvCxnSpPr/>
          <p:nvPr/>
        </p:nvCxnSpPr>
        <p:spPr>
          <a:xfrm flipH="1">
            <a:off x="1650727" y="6023075"/>
            <a:ext cx="543833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Sylinder 28"/>
          <p:cNvSpPr txBox="1"/>
          <p:nvPr/>
        </p:nvSpPr>
        <p:spPr>
          <a:xfrm>
            <a:off x="1794048" y="5599996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a</a:t>
            </a:r>
            <a:endParaRPr lang="nb-NO" i="1" dirty="0"/>
          </a:p>
        </p:txBody>
      </p:sp>
      <p:sp>
        <p:nvSpPr>
          <p:cNvPr id="30" name="TekstSylinder 29"/>
          <p:cNvSpPr txBox="1"/>
          <p:nvPr/>
        </p:nvSpPr>
        <p:spPr>
          <a:xfrm>
            <a:off x="1089911" y="718950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b</a:t>
            </a:r>
            <a:endParaRPr lang="nb-NO" i="1" dirty="0"/>
          </a:p>
        </p:txBody>
      </p:sp>
      <p:sp>
        <p:nvSpPr>
          <p:cNvPr id="31" name="TekstSylinder 30"/>
          <p:cNvSpPr txBox="1"/>
          <p:nvPr/>
        </p:nvSpPr>
        <p:spPr>
          <a:xfrm>
            <a:off x="2503164" y="719454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b</a:t>
            </a:r>
            <a:endParaRPr lang="nb-NO" i="1" dirty="0"/>
          </a:p>
        </p:txBody>
      </p:sp>
      <p:cxnSp>
        <p:nvCxnSpPr>
          <p:cNvPr id="50" name="Rett pil 49"/>
          <p:cNvCxnSpPr/>
          <p:nvPr/>
        </p:nvCxnSpPr>
        <p:spPr>
          <a:xfrm flipH="1">
            <a:off x="3476843" y="7213821"/>
            <a:ext cx="980857" cy="16379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kstSylinder 51"/>
          <p:cNvSpPr txBox="1"/>
          <p:nvPr/>
        </p:nvSpPr>
        <p:spPr>
          <a:xfrm rot="21161244">
            <a:off x="3793427" y="6923500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f</a:t>
            </a:r>
            <a:endParaRPr lang="nb-NO" i="1" dirty="0"/>
          </a:p>
        </p:txBody>
      </p:sp>
      <p:cxnSp>
        <p:nvCxnSpPr>
          <p:cNvPr id="53" name="Rett pil 52"/>
          <p:cNvCxnSpPr/>
          <p:nvPr/>
        </p:nvCxnSpPr>
        <p:spPr>
          <a:xfrm flipH="1">
            <a:off x="4777740" y="6979495"/>
            <a:ext cx="1260901" cy="210009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kstSylinder 53"/>
          <p:cNvSpPr txBox="1"/>
          <p:nvPr/>
        </p:nvSpPr>
        <p:spPr>
          <a:xfrm rot="21161244">
            <a:off x="5187803" y="6700428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f</a:t>
            </a:r>
            <a:endParaRPr lang="nb-NO" i="1" dirty="0"/>
          </a:p>
        </p:txBody>
      </p:sp>
      <p:cxnSp>
        <p:nvCxnSpPr>
          <p:cNvPr id="55" name="Rett pil 54"/>
          <p:cNvCxnSpPr/>
          <p:nvPr/>
        </p:nvCxnSpPr>
        <p:spPr>
          <a:xfrm flipH="1">
            <a:off x="4521203" y="7728944"/>
            <a:ext cx="279397" cy="1984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kstSylinder 62"/>
          <p:cNvSpPr txBox="1"/>
          <p:nvPr/>
        </p:nvSpPr>
        <p:spPr>
          <a:xfrm rot="21334324">
            <a:off x="4464630" y="7764461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2d</a:t>
            </a:r>
            <a:endParaRPr lang="nb-NO" i="1" dirty="0"/>
          </a:p>
        </p:txBody>
      </p:sp>
      <p:sp>
        <p:nvSpPr>
          <p:cNvPr id="64" name="TekstSylinder 63"/>
          <p:cNvSpPr txBox="1"/>
          <p:nvPr/>
        </p:nvSpPr>
        <p:spPr>
          <a:xfrm rot="21334324">
            <a:off x="5894617" y="8689124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g</a:t>
            </a:r>
            <a:endParaRPr lang="nb-NO" i="1" dirty="0"/>
          </a:p>
        </p:txBody>
      </p:sp>
      <p:cxnSp>
        <p:nvCxnSpPr>
          <p:cNvPr id="65" name="Rett pil 64"/>
          <p:cNvCxnSpPr/>
          <p:nvPr/>
        </p:nvCxnSpPr>
        <p:spPr>
          <a:xfrm flipH="1">
            <a:off x="5919097" y="9060132"/>
            <a:ext cx="283583" cy="3026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Rett pil 68"/>
          <p:cNvCxnSpPr/>
          <p:nvPr/>
        </p:nvCxnSpPr>
        <p:spPr>
          <a:xfrm>
            <a:off x="5832159" y="9314379"/>
            <a:ext cx="24902" cy="295695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kstSylinder 71"/>
          <p:cNvSpPr txBox="1"/>
          <p:nvPr/>
        </p:nvSpPr>
        <p:spPr>
          <a:xfrm rot="21334324">
            <a:off x="5515066" y="9229585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g</a:t>
            </a:r>
            <a:endParaRPr lang="nb-NO" i="1" dirty="0"/>
          </a:p>
        </p:txBody>
      </p:sp>
      <p:cxnSp>
        <p:nvCxnSpPr>
          <p:cNvPr id="73" name="Rett pil 72"/>
          <p:cNvCxnSpPr/>
          <p:nvPr/>
        </p:nvCxnSpPr>
        <p:spPr>
          <a:xfrm flipH="1">
            <a:off x="2882945" y="9218428"/>
            <a:ext cx="273734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ett pil 73"/>
          <p:cNvCxnSpPr/>
          <p:nvPr/>
        </p:nvCxnSpPr>
        <p:spPr>
          <a:xfrm>
            <a:off x="2713871" y="9384163"/>
            <a:ext cx="14652" cy="275457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kstSylinder 79"/>
          <p:cNvSpPr txBox="1"/>
          <p:nvPr/>
        </p:nvSpPr>
        <p:spPr>
          <a:xfrm rot="21334324">
            <a:off x="2864443" y="8829358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g</a:t>
            </a:r>
            <a:endParaRPr lang="nb-NO" i="1" dirty="0"/>
          </a:p>
        </p:txBody>
      </p:sp>
      <p:sp>
        <p:nvSpPr>
          <p:cNvPr id="81" name="TekstSylinder 80"/>
          <p:cNvSpPr txBox="1"/>
          <p:nvPr/>
        </p:nvSpPr>
        <p:spPr>
          <a:xfrm rot="21334324">
            <a:off x="2416014" y="9337225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g</a:t>
            </a:r>
            <a:endParaRPr lang="nb-NO" i="1" dirty="0"/>
          </a:p>
        </p:txBody>
      </p:sp>
      <p:pic>
        <p:nvPicPr>
          <p:cNvPr id="4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958" y="49162"/>
            <a:ext cx="2790825" cy="389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3" name="TekstSylinder 92"/>
          <p:cNvSpPr txBox="1"/>
          <p:nvPr/>
        </p:nvSpPr>
        <p:spPr>
          <a:xfrm>
            <a:off x="3490115" y="3018134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c</a:t>
            </a:r>
            <a:endParaRPr lang="nb-NO" i="1" dirty="0"/>
          </a:p>
        </p:txBody>
      </p:sp>
      <p:cxnSp>
        <p:nvCxnSpPr>
          <p:cNvPr id="95" name="Rett pil 94"/>
          <p:cNvCxnSpPr/>
          <p:nvPr/>
        </p:nvCxnSpPr>
        <p:spPr>
          <a:xfrm>
            <a:off x="3124786" y="2475021"/>
            <a:ext cx="2112774" cy="1573866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kstSylinder 95"/>
          <p:cNvSpPr txBox="1"/>
          <p:nvPr/>
        </p:nvSpPr>
        <p:spPr>
          <a:xfrm>
            <a:off x="5262960" y="3968361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2d</a:t>
            </a:r>
            <a:endParaRPr lang="nb-NO" i="1" dirty="0"/>
          </a:p>
        </p:txBody>
      </p:sp>
      <p:cxnSp>
        <p:nvCxnSpPr>
          <p:cNvPr id="99" name="Rett pil 98"/>
          <p:cNvCxnSpPr/>
          <p:nvPr/>
        </p:nvCxnSpPr>
        <p:spPr>
          <a:xfrm flipH="1">
            <a:off x="5293805" y="3944887"/>
            <a:ext cx="248276" cy="6593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Rett pil 100"/>
          <p:cNvCxnSpPr/>
          <p:nvPr/>
        </p:nvCxnSpPr>
        <p:spPr>
          <a:xfrm flipH="1">
            <a:off x="5645168" y="1273013"/>
            <a:ext cx="423787" cy="267187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kstSylinder 102"/>
          <p:cNvSpPr txBox="1"/>
          <p:nvPr/>
        </p:nvSpPr>
        <p:spPr>
          <a:xfrm>
            <a:off x="5807849" y="257854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e</a:t>
            </a:r>
            <a:endParaRPr lang="nb-NO" i="1" dirty="0"/>
          </a:p>
        </p:txBody>
      </p:sp>
    </p:spTree>
    <p:extLst>
      <p:ext uri="{BB962C8B-B14F-4D97-AF65-F5344CB8AC3E}">
        <p14:creationId xmlns:p14="http://schemas.microsoft.com/office/powerpoint/2010/main" val="2240825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72" y="813826"/>
            <a:ext cx="6618831" cy="6086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Rett pil 5"/>
          <p:cNvCxnSpPr/>
          <p:nvPr/>
        </p:nvCxnSpPr>
        <p:spPr>
          <a:xfrm>
            <a:off x="811530" y="4991100"/>
            <a:ext cx="42672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827167" y="4689256"/>
            <a:ext cx="6415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 smtClean="0"/>
              <a:t>&gt;=2 </a:t>
            </a:r>
            <a:r>
              <a:rPr lang="nb-NO" sz="1200" dirty="0" smtClean="0"/>
              <a:t>cm</a:t>
            </a:r>
            <a:endParaRPr lang="nb-NO" sz="1200" dirty="0"/>
          </a:p>
        </p:txBody>
      </p:sp>
      <p:cxnSp>
        <p:nvCxnSpPr>
          <p:cNvPr id="10" name="Rett pil 9"/>
          <p:cNvCxnSpPr/>
          <p:nvPr/>
        </p:nvCxnSpPr>
        <p:spPr>
          <a:xfrm>
            <a:off x="1228642" y="5246473"/>
            <a:ext cx="419656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tt pil 11"/>
          <p:cNvCxnSpPr/>
          <p:nvPr/>
        </p:nvCxnSpPr>
        <p:spPr>
          <a:xfrm flipV="1">
            <a:off x="1002030" y="2306663"/>
            <a:ext cx="4624787" cy="1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/>
          <p:cNvSpPr txBox="1"/>
          <p:nvPr/>
        </p:nvSpPr>
        <p:spPr>
          <a:xfrm>
            <a:off x="2997617" y="2000244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c</a:t>
            </a:r>
            <a:endParaRPr lang="nb-NO" i="1" dirty="0"/>
          </a:p>
        </p:txBody>
      </p:sp>
      <p:cxnSp>
        <p:nvCxnSpPr>
          <p:cNvPr id="20" name="Rett pil 19"/>
          <p:cNvCxnSpPr/>
          <p:nvPr/>
        </p:nvCxnSpPr>
        <p:spPr>
          <a:xfrm flipV="1">
            <a:off x="301596" y="6987489"/>
            <a:ext cx="6259842" cy="17146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Sylinder 20"/>
          <p:cNvSpPr txBox="1"/>
          <p:nvPr/>
        </p:nvSpPr>
        <p:spPr>
          <a:xfrm>
            <a:off x="2997617" y="6931277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n</a:t>
            </a:r>
            <a:endParaRPr lang="nb-NO" i="1" dirty="0"/>
          </a:p>
        </p:txBody>
      </p:sp>
      <p:cxnSp>
        <p:nvCxnSpPr>
          <p:cNvPr id="23" name="Rett pil 22"/>
          <p:cNvCxnSpPr/>
          <p:nvPr/>
        </p:nvCxnSpPr>
        <p:spPr>
          <a:xfrm flipV="1">
            <a:off x="242989" y="3797300"/>
            <a:ext cx="412433" cy="283317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kstSylinder 25"/>
          <p:cNvSpPr txBox="1"/>
          <p:nvPr/>
        </p:nvSpPr>
        <p:spPr>
          <a:xfrm>
            <a:off x="6679" y="4978956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m</a:t>
            </a:r>
            <a:endParaRPr lang="nb-NO" i="1" dirty="0"/>
          </a:p>
        </p:txBody>
      </p:sp>
      <p:cxnSp>
        <p:nvCxnSpPr>
          <p:cNvPr id="27" name="Rett pil 26"/>
          <p:cNvCxnSpPr/>
          <p:nvPr/>
        </p:nvCxnSpPr>
        <p:spPr>
          <a:xfrm flipV="1">
            <a:off x="456339" y="813826"/>
            <a:ext cx="50799" cy="277392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Sylinder 27"/>
          <p:cNvSpPr txBox="1"/>
          <p:nvPr/>
        </p:nvSpPr>
        <p:spPr>
          <a:xfrm>
            <a:off x="129048" y="2182291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m</a:t>
            </a:r>
            <a:endParaRPr lang="nb-NO" i="1" dirty="0"/>
          </a:p>
        </p:txBody>
      </p:sp>
      <p:cxnSp>
        <p:nvCxnSpPr>
          <p:cNvPr id="30" name="Rett pil 29"/>
          <p:cNvCxnSpPr/>
          <p:nvPr/>
        </p:nvCxnSpPr>
        <p:spPr>
          <a:xfrm flipV="1">
            <a:off x="595312" y="717970"/>
            <a:ext cx="5487988" cy="8573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Sylinder 30"/>
          <p:cNvSpPr txBox="1"/>
          <p:nvPr/>
        </p:nvSpPr>
        <p:spPr>
          <a:xfrm>
            <a:off x="3000823" y="395066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n</a:t>
            </a:r>
            <a:endParaRPr lang="nb-NO" i="1" dirty="0"/>
          </a:p>
        </p:txBody>
      </p:sp>
      <p:grpSp>
        <p:nvGrpSpPr>
          <p:cNvPr id="2062" name="Gruppe 2061"/>
          <p:cNvGrpSpPr/>
          <p:nvPr/>
        </p:nvGrpSpPr>
        <p:grpSpPr>
          <a:xfrm>
            <a:off x="810657" y="8512175"/>
            <a:ext cx="5399087" cy="323850"/>
            <a:chOff x="1017905" y="7534275"/>
            <a:chExt cx="5399087" cy="323850"/>
          </a:xfrm>
        </p:grpSpPr>
        <p:sp>
          <p:nvSpPr>
            <p:cNvPr id="29" name="Rektangel 28"/>
            <p:cNvSpPr/>
            <p:nvPr/>
          </p:nvSpPr>
          <p:spPr>
            <a:xfrm>
              <a:off x="1017905" y="7534275"/>
              <a:ext cx="5398770" cy="3238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2054" name="Utsettelse 2053"/>
            <p:cNvSpPr/>
            <p:nvPr/>
          </p:nvSpPr>
          <p:spPr>
            <a:xfrm>
              <a:off x="1021080" y="7553327"/>
              <a:ext cx="102870" cy="66674"/>
            </a:xfrm>
            <a:prstGeom prst="flowChartDelay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39" name="Utsettelse 38"/>
            <p:cNvSpPr/>
            <p:nvPr/>
          </p:nvSpPr>
          <p:spPr>
            <a:xfrm>
              <a:off x="1021080" y="7627145"/>
              <a:ext cx="102870" cy="66674"/>
            </a:xfrm>
            <a:prstGeom prst="flowChartDelay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40" name="Utsettelse 39"/>
            <p:cNvSpPr/>
            <p:nvPr/>
          </p:nvSpPr>
          <p:spPr>
            <a:xfrm>
              <a:off x="1021080" y="7700964"/>
              <a:ext cx="102870" cy="66674"/>
            </a:xfrm>
            <a:prstGeom prst="flowChartDelay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41" name="Utsettelse 40"/>
            <p:cNvSpPr/>
            <p:nvPr/>
          </p:nvSpPr>
          <p:spPr>
            <a:xfrm>
              <a:off x="1021080" y="7774781"/>
              <a:ext cx="102870" cy="66674"/>
            </a:xfrm>
            <a:prstGeom prst="flowChartDelay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grpSp>
          <p:nvGrpSpPr>
            <p:cNvPr id="2057" name="Gruppe 2056"/>
            <p:cNvGrpSpPr/>
            <p:nvPr/>
          </p:nvGrpSpPr>
          <p:grpSpPr>
            <a:xfrm>
              <a:off x="1221581" y="7567613"/>
              <a:ext cx="245268" cy="254791"/>
              <a:chOff x="1221581" y="7567613"/>
              <a:chExt cx="245268" cy="254791"/>
            </a:xfrm>
          </p:grpSpPr>
          <p:sp>
            <p:nvSpPr>
              <p:cNvPr id="2049" name="Rektangel 2048"/>
              <p:cNvSpPr/>
              <p:nvPr/>
            </p:nvSpPr>
            <p:spPr>
              <a:xfrm>
                <a:off x="1250153" y="7608630"/>
                <a:ext cx="185737" cy="18466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2053" name="Ellipse 2052"/>
              <p:cNvSpPr/>
              <p:nvPr/>
            </p:nvSpPr>
            <p:spPr>
              <a:xfrm>
                <a:off x="1268172" y="7639049"/>
                <a:ext cx="145930" cy="123826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2055" name="Avrundet rektangel 2054"/>
              <p:cNvSpPr/>
              <p:nvPr/>
            </p:nvSpPr>
            <p:spPr>
              <a:xfrm>
                <a:off x="1221581" y="7567613"/>
                <a:ext cx="245268" cy="254791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2058" name="Gruppe 2057"/>
            <p:cNvGrpSpPr/>
            <p:nvPr/>
          </p:nvGrpSpPr>
          <p:grpSpPr>
            <a:xfrm>
              <a:off x="1585913" y="7620002"/>
              <a:ext cx="104776" cy="154780"/>
              <a:chOff x="1585913" y="7620002"/>
              <a:chExt cx="104776" cy="154780"/>
            </a:xfrm>
          </p:grpSpPr>
          <p:sp>
            <p:nvSpPr>
              <p:cNvPr id="44" name="Avrundet rektangel 43"/>
              <p:cNvSpPr/>
              <p:nvPr/>
            </p:nvSpPr>
            <p:spPr>
              <a:xfrm>
                <a:off x="1585913" y="7620002"/>
                <a:ext cx="104776" cy="154780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2056" name="Rektangel 2055"/>
              <p:cNvSpPr/>
              <p:nvPr/>
            </p:nvSpPr>
            <p:spPr>
              <a:xfrm>
                <a:off x="1619253" y="7660482"/>
                <a:ext cx="45719" cy="73819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47" name="Gruppe 46"/>
            <p:cNvGrpSpPr/>
            <p:nvPr/>
          </p:nvGrpSpPr>
          <p:grpSpPr>
            <a:xfrm>
              <a:off x="1799431" y="7553328"/>
              <a:ext cx="245268" cy="254791"/>
              <a:chOff x="1221581" y="7567613"/>
              <a:chExt cx="245268" cy="254791"/>
            </a:xfrm>
          </p:grpSpPr>
          <p:sp>
            <p:nvSpPr>
              <p:cNvPr id="48" name="Rektangel 47"/>
              <p:cNvSpPr/>
              <p:nvPr/>
            </p:nvSpPr>
            <p:spPr>
              <a:xfrm>
                <a:off x="1250153" y="7608630"/>
                <a:ext cx="185737" cy="18466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49" name="Ellipse 48"/>
              <p:cNvSpPr/>
              <p:nvPr/>
            </p:nvSpPr>
            <p:spPr>
              <a:xfrm>
                <a:off x="1268172" y="7639049"/>
                <a:ext cx="145930" cy="123826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50" name="Avrundet rektangel 49"/>
              <p:cNvSpPr/>
              <p:nvPr/>
            </p:nvSpPr>
            <p:spPr>
              <a:xfrm>
                <a:off x="1221581" y="7567613"/>
                <a:ext cx="245268" cy="254791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51" name="Gruppe 50"/>
            <p:cNvGrpSpPr/>
            <p:nvPr/>
          </p:nvGrpSpPr>
          <p:grpSpPr>
            <a:xfrm>
              <a:off x="2402681" y="7559281"/>
              <a:ext cx="245268" cy="254791"/>
              <a:chOff x="1221581" y="7567613"/>
              <a:chExt cx="245268" cy="254791"/>
            </a:xfrm>
          </p:grpSpPr>
          <p:sp>
            <p:nvSpPr>
              <p:cNvPr id="52" name="Rektangel 51"/>
              <p:cNvSpPr/>
              <p:nvPr/>
            </p:nvSpPr>
            <p:spPr>
              <a:xfrm>
                <a:off x="1250153" y="7608630"/>
                <a:ext cx="185737" cy="18466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53" name="Ellipse 52"/>
              <p:cNvSpPr/>
              <p:nvPr/>
            </p:nvSpPr>
            <p:spPr>
              <a:xfrm>
                <a:off x="1268172" y="7639049"/>
                <a:ext cx="145930" cy="123826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54" name="Avrundet rektangel 53"/>
              <p:cNvSpPr/>
              <p:nvPr/>
            </p:nvSpPr>
            <p:spPr>
              <a:xfrm>
                <a:off x="1221581" y="7567613"/>
                <a:ext cx="245268" cy="254791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55" name="Gruppe 54"/>
            <p:cNvGrpSpPr/>
            <p:nvPr/>
          </p:nvGrpSpPr>
          <p:grpSpPr>
            <a:xfrm>
              <a:off x="2974181" y="7559281"/>
              <a:ext cx="245268" cy="254791"/>
              <a:chOff x="1221581" y="7567613"/>
              <a:chExt cx="245268" cy="254791"/>
            </a:xfrm>
          </p:grpSpPr>
          <p:sp>
            <p:nvSpPr>
              <p:cNvPr id="56" name="Rektangel 55"/>
              <p:cNvSpPr/>
              <p:nvPr/>
            </p:nvSpPr>
            <p:spPr>
              <a:xfrm>
                <a:off x="1250153" y="7608630"/>
                <a:ext cx="185737" cy="18466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57" name="Ellipse 56"/>
              <p:cNvSpPr/>
              <p:nvPr/>
            </p:nvSpPr>
            <p:spPr>
              <a:xfrm>
                <a:off x="1268172" y="7639049"/>
                <a:ext cx="145930" cy="123826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58" name="Avrundet rektangel 57"/>
              <p:cNvSpPr/>
              <p:nvPr/>
            </p:nvSpPr>
            <p:spPr>
              <a:xfrm>
                <a:off x="1221581" y="7567613"/>
                <a:ext cx="245268" cy="254791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59" name="Gruppe 58"/>
            <p:cNvGrpSpPr/>
            <p:nvPr/>
          </p:nvGrpSpPr>
          <p:grpSpPr>
            <a:xfrm>
              <a:off x="3538776" y="7559679"/>
              <a:ext cx="245268" cy="254791"/>
              <a:chOff x="1221581" y="7567613"/>
              <a:chExt cx="245268" cy="254791"/>
            </a:xfrm>
          </p:grpSpPr>
          <p:sp>
            <p:nvSpPr>
              <p:cNvPr id="60" name="Rektangel 59"/>
              <p:cNvSpPr/>
              <p:nvPr/>
            </p:nvSpPr>
            <p:spPr>
              <a:xfrm>
                <a:off x="1250153" y="7608630"/>
                <a:ext cx="185737" cy="18466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61" name="Ellipse 60"/>
              <p:cNvSpPr/>
              <p:nvPr/>
            </p:nvSpPr>
            <p:spPr>
              <a:xfrm>
                <a:off x="1268172" y="7639049"/>
                <a:ext cx="145930" cy="123826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62" name="Avrundet rektangel 61"/>
              <p:cNvSpPr/>
              <p:nvPr/>
            </p:nvSpPr>
            <p:spPr>
              <a:xfrm>
                <a:off x="1221581" y="7567613"/>
                <a:ext cx="245268" cy="254791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63" name="Gruppe 62"/>
            <p:cNvGrpSpPr/>
            <p:nvPr/>
          </p:nvGrpSpPr>
          <p:grpSpPr>
            <a:xfrm>
              <a:off x="4183301" y="7566423"/>
              <a:ext cx="245268" cy="254791"/>
              <a:chOff x="1221581" y="7567613"/>
              <a:chExt cx="245268" cy="254791"/>
            </a:xfrm>
          </p:grpSpPr>
          <p:sp>
            <p:nvSpPr>
              <p:cNvPr id="64" name="Rektangel 63"/>
              <p:cNvSpPr/>
              <p:nvPr/>
            </p:nvSpPr>
            <p:spPr>
              <a:xfrm>
                <a:off x="1250153" y="7608630"/>
                <a:ext cx="185737" cy="18466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65" name="Ellipse 64"/>
              <p:cNvSpPr/>
              <p:nvPr/>
            </p:nvSpPr>
            <p:spPr>
              <a:xfrm>
                <a:off x="1268172" y="7639049"/>
                <a:ext cx="145930" cy="123826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66" name="Avrundet rektangel 65"/>
              <p:cNvSpPr/>
              <p:nvPr/>
            </p:nvSpPr>
            <p:spPr>
              <a:xfrm>
                <a:off x="1221581" y="7567613"/>
                <a:ext cx="245268" cy="254791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76" name="Gruppe 75"/>
            <p:cNvGrpSpPr/>
            <p:nvPr/>
          </p:nvGrpSpPr>
          <p:grpSpPr>
            <a:xfrm>
              <a:off x="3327400" y="7610082"/>
              <a:ext cx="104776" cy="154780"/>
              <a:chOff x="1585913" y="7620002"/>
              <a:chExt cx="104776" cy="154780"/>
            </a:xfrm>
          </p:grpSpPr>
          <p:sp>
            <p:nvSpPr>
              <p:cNvPr id="77" name="Avrundet rektangel 76"/>
              <p:cNvSpPr/>
              <p:nvPr/>
            </p:nvSpPr>
            <p:spPr>
              <a:xfrm>
                <a:off x="1585913" y="7620002"/>
                <a:ext cx="104776" cy="154780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78" name="Rektangel 77"/>
              <p:cNvSpPr/>
              <p:nvPr/>
            </p:nvSpPr>
            <p:spPr>
              <a:xfrm>
                <a:off x="1619253" y="7660482"/>
                <a:ext cx="45719" cy="73819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79" name="Gruppe 78"/>
            <p:cNvGrpSpPr/>
            <p:nvPr/>
          </p:nvGrpSpPr>
          <p:grpSpPr>
            <a:xfrm>
              <a:off x="3863975" y="7600559"/>
              <a:ext cx="104776" cy="154780"/>
              <a:chOff x="1585913" y="7620002"/>
              <a:chExt cx="104776" cy="154780"/>
            </a:xfrm>
          </p:grpSpPr>
          <p:sp>
            <p:nvSpPr>
              <p:cNvPr id="80" name="Avrundet rektangel 79"/>
              <p:cNvSpPr/>
              <p:nvPr/>
            </p:nvSpPr>
            <p:spPr>
              <a:xfrm>
                <a:off x="1585913" y="7620002"/>
                <a:ext cx="104776" cy="154780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81" name="Rektangel 80"/>
              <p:cNvSpPr/>
              <p:nvPr/>
            </p:nvSpPr>
            <p:spPr>
              <a:xfrm>
                <a:off x="1619253" y="7660482"/>
                <a:ext cx="45719" cy="73819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82" name="Gruppe 81"/>
            <p:cNvGrpSpPr/>
            <p:nvPr/>
          </p:nvGrpSpPr>
          <p:grpSpPr>
            <a:xfrm>
              <a:off x="4019550" y="7603734"/>
              <a:ext cx="104776" cy="154780"/>
              <a:chOff x="1585913" y="7620002"/>
              <a:chExt cx="104776" cy="154780"/>
            </a:xfrm>
          </p:grpSpPr>
          <p:sp>
            <p:nvSpPr>
              <p:cNvPr id="83" name="Avrundet rektangel 82"/>
              <p:cNvSpPr/>
              <p:nvPr/>
            </p:nvSpPr>
            <p:spPr>
              <a:xfrm>
                <a:off x="1585913" y="7620002"/>
                <a:ext cx="104776" cy="154780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84" name="Rektangel 83"/>
              <p:cNvSpPr/>
              <p:nvPr/>
            </p:nvSpPr>
            <p:spPr>
              <a:xfrm>
                <a:off x="1619253" y="7660482"/>
                <a:ext cx="45719" cy="73819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2061" name="Gruppe 2060"/>
            <p:cNvGrpSpPr/>
            <p:nvPr/>
          </p:nvGrpSpPr>
          <p:grpSpPr>
            <a:xfrm>
              <a:off x="2766695" y="7550549"/>
              <a:ext cx="154305" cy="288128"/>
              <a:chOff x="2766695" y="7550549"/>
              <a:chExt cx="154305" cy="288128"/>
            </a:xfrm>
          </p:grpSpPr>
          <p:grpSp>
            <p:nvGrpSpPr>
              <p:cNvPr id="2059" name="Gruppe 2058"/>
              <p:cNvGrpSpPr/>
              <p:nvPr/>
            </p:nvGrpSpPr>
            <p:grpSpPr>
              <a:xfrm>
                <a:off x="2818130" y="7550549"/>
                <a:ext cx="102870" cy="288128"/>
                <a:chOff x="2818130" y="7550946"/>
                <a:chExt cx="102870" cy="288128"/>
              </a:xfrm>
            </p:grpSpPr>
            <p:sp>
              <p:nvSpPr>
                <p:cNvPr id="85" name="Utsettelse 84"/>
                <p:cNvSpPr/>
                <p:nvPr/>
              </p:nvSpPr>
              <p:spPr>
                <a:xfrm>
                  <a:off x="2818130" y="7550946"/>
                  <a:ext cx="102870" cy="66674"/>
                </a:xfrm>
                <a:prstGeom prst="flowChartDelay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86" name="Utsettelse 85"/>
                <p:cNvSpPr/>
                <p:nvPr/>
              </p:nvSpPr>
              <p:spPr>
                <a:xfrm>
                  <a:off x="2818130" y="7624764"/>
                  <a:ext cx="102870" cy="66674"/>
                </a:xfrm>
                <a:prstGeom prst="flowChartDelay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87" name="Utsettelse 86"/>
                <p:cNvSpPr/>
                <p:nvPr/>
              </p:nvSpPr>
              <p:spPr>
                <a:xfrm>
                  <a:off x="2818130" y="7698583"/>
                  <a:ext cx="102870" cy="66674"/>
                </a:xfrm>
                <a:prstGeom prst="flowChartDelay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88" name="Utsettelse 87"/>
                <p:cNvSpPr/>
                <p:nvPr/>
              </p:nvSpPr>
              <p:spPr>
                <a:xfrm>
                  <a:off x="2818130" y="7772400"/>
                  <a:ext cx="102870" cy="66674"/>
                </a:xfrm>
                <a:prstGeom prst="flowChartDelay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</p:grpSp>
          <p:grpSp>
            <p:nvGrpSpPr>
              <p:cNvPr id="90" name="Gruppe 89"/>
              <p:cNvGrpSpPr/>
              <p:nvPr/>
            </p:nvGrpSpPr>
            <p:grpSpPr>
              <a:xfrm rot="10800000">
                <a:off x="2766695" y="7550549"/>
                <a:ext cx="102870" cy="288128"/>
                <a:chOff x="2818130" y="7550946"/>
                <a:chExt cx="102870" cy="288128"/>
              </a:xfrm>
            </p:grpSpPr>
            <p:sp>
              <p:nvSpPr>
                <p:cNvPr id="91" name="Utsettelse 90"/>
                <p:cNvSpPr/>
                <p:nvPr/>
              </p:nvSpPr>
              <p:spPr>
                <a:xfrm>
                  <a:off x="2818130" y="7550946"/>
                  <a:ext cx="102870" cy="66674"/>
                </a:xfrm>
                <a:prstGeom prst="flowChartDelay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92" name="Utsettelse 91"/>
                <p:cNvSpPr/>
                <p:nvPr/>
              </p:nvSpPr>
              <p:spPr>
                <a:xfrm>
                  <a:off x="2818130" y="7624764"/>
                  <a:ext cx="102870" cy="66674"/>
                </a:xfrm>
                <a:prstGeom prst="flowChartDelay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93" name="Utsettelse 92"/>
                <p:cNvSpPr/>
                <p:nvPr/>
              </p:nvSpPr>
              <p:spPr>
                <a:xfrm>
                  <a:off x="2818130" y="7698583"/>
                  <a:ext cx="102870" cy="66674"/>
                </a:xfrm>
                <a:prstGeom prst="flowChartDelay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94" name="Utsettelse 93"/>
                <p:cNvSpPr/>
                <p:nvPr/>
              </p:nvSpPr>
              <p:spPr>
                <a:xfrm>
                  <a:off x="2818130" y="7772400"/>
                  <a:ext cx="102870" cy="66674"/>
                </a:xfrm>
                <a:prstGeom prst="flowChartDelay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</p:grpSp>
        </p:grpSp>
        <p:grpSp>
          <p:nvGrpSpPr>
            <p:cNvPr id="97" name="Gruppe 96"/>
            <p:cNvGrpSpPr/>
            <p:nvPr/>
          </p:nvGrpSpPr>
          <p:grpSpPr>
            <a:xfrm>
              <a:off x="4506595" y="7553328"/>
              <a:ext cx="154305" cy="288128"/>
              <a:chOff x="2766695" y="7550549"/>
              <a:chExt cx="154305" cy="288128"/>
            </a:xfrm>
          </p:grpSpPr>
          <p:grpSp>
            <p:nvGrpSpPr>
              <p:cNvPr id="98" name="Gruppe 97"/>
              <p:cNvGrpSpPr/>
              <p:nvPr/>
            </p:nvGrpSpPr>
            <p:grpSpPr>
              <a:xfrm>
                <a:off x="2818130" y="7550549"/>
                <a:ext cx="102870" cy="288128"/>
                <a:chOff x="2818130" y="7550946"/>
                <a:chExt cx="102870" cy="288128"/>
              </a:xfrm>
            </p:grpSpPr>
            <p:sp>
              <p:nvSpPr>
                <p:cNvPr id="104" name="Utsettelse 103"/>
                <p:cNvSpPr/>
                <p:nvPr/>
              </p:nvSpPr>
              <p:spPr>
                <a:xfrm>
                  <a:off x="2818130" y="7550946"/>
                  <a:ext cx="102870" cy="66674"/>
                </a:xfrm>
                <a:prstGeom prst="flowChartDelay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105" name="Utsettelse 104"/>
                <p:cNvSpPr/>
                <p:nvPr/>
              </p:nvSpPr>
              <p:spPr>
                <a:xfrm>
                  <a:off x="2818130" y="7624764"/>
                  <a:ext cx="102870" cy="66674"/>
                </a:xfrm>
                <a:prstGeom prst="flowChartDelay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106" name="Utsettelse 105"/>
                <p:cNvSpPr/>
                <p:nvPr/>
              </p:nvSpPr>
              <p:spPr>
                <a:xfrm>
                  <a:off x="2818130" y="7698583"/>
                  <a:ext cx="102870" cy="66674"/>
                </a:xfrm>
                <a:prstGeom prst="flowChartDelay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107" name="Utsettelse 106"/>
                <p:cNvSpPr/>
                <p:nvPr/>
              </p:nvSpPr>
              <p:spPr>
                <a:xfrm>
                  <a:off x="2818130" y="7772400"/>
                  <a:ext cx="102870" cy="66674"/>
                </a:xfrm>
                <a:prstGeom prst="flowChartDelay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</p:grpSp>
          <p:grpSp>
            <p:nvGrpSpPr>
              <p:cNvPr id="99" name="Gruppe 98"/>
              <p:cNvGrpSpPr/>
              <p:nvPr/>
            </p:nvGrpSpPr>
            <p:grpSpPr>
              <a:xfrm rot="10800000">
                <a:off x="2766695" y="7550549"/>
                <a:ext cx="102870" cy="288128"/>
                <a:chOff x="2818130" y="7550946"/>
                <a:chExt cx="102870" cy="288128"/>
              </a:xfrm>
            </p:grpSpPr>
            <p:sp>
              <p:nvSpPr>
                <p:cNvPr id="100" name="Utsettelse 99"/>
                <p:cNvSpPr/>
                <p:nvPr/>
              </p:nvSpPr>
              <p:spPr>
                <a:xfrm>
                  <a:off x="2818130" y="7550946"/>
                  <a:ext cx="102870" cy="66674"/>
                </a:xfrm>
                <a:prstGeom prst="flowChartDelay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101" name="Utsettelse 100"/>
                <p:cNvSpPr/>
                <p:nvPr/>
              </p:nvSpPr>
              <p:spPr>
                <a:xfrm>
                  <a:off x="2818130" y="7624764"/>
                  <a:ext cx="102870" cy="66674"/>
                </a:xfrm>
                <a:prstGeom prst="flowChartDelay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102" name="Utsettelse 101"/>
                <p:cNvSpPr/>
                <p:nvPr/>
              </p:nvSpPr>
              <p:spPr>
                <a:xfrm>
                  <a:off x="2818130" y="7698583"/>
                  <a:ext cx="102870" cy="66674"/>
                </a:xfrm>
                <a:prstGeom prst="flowChartDelay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103" name="Utsettelse 102"/>
                <p:cNvSpPr/>
                <p:nvPr/>
              </p:nvSpPr>
              <p:spPr>
                <a:xfrm>
                  <a:off x="2818130" y="7772400"/>
                  <a:ext cx="102870" cy="66674"/>
                </a:xfrm>
                <a:prstGeom prst="flowChartDelay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</p:grpSp>
        </p:grpSp>
        <p:grpSp>
          <p:nvGrpSpPr>
            <p:cNvPr id="110" name="Gruppe 109"/>
            <p:cNvGrpSpPr/>
            <p:nvPr/>
          </p:nvGrpSpPr>
          <p:grpSpPr>
            <a:xfrm rot="10800000">
              <a:off x="6314122" y="7556503"/>
              <a:ext cx="102870" cy="288128"/>
              <a:chOff x="2818130" y="7550946"/>
              <a:chExt cx="102870" cy="288128"/>
            </a:xfrm>
          </p:grpSpPr>
          <p:sp>
            <p:nvSpPr>
              <p:cNvPr id="111" name="Utsettelse 110"/>
              <p:cNvSpPr/>
              <p:nvPr/>
            </p:nvSpPr>
            <p:spPr>
              <a:xfrm>
                <a:off x="2818130" y="7550946"/>
                <a:ext cx="102870" cy="66674"/>
              </a:xfrm>
              <a:prstGeom prst="flowChartDelay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112" name="Utsettelse 111"/>
              <p:cNvSpPr/>
              <p:nvPr/>
            </p:nvSpPr>
            <p:spPr>
              <a:xfrm>
                <a:off x="2818130" y="7624764"/>
                <a:ext cx="102870" cy="66674"/>
              </a:xfrm>
              <a:prstGeom prst="flowChartDelay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113" name="Utsettelse 112"/>
              <p:cNvSpPr/>
              <p:nvPr/>
            </p:nvSpPr>
            <p:spPr>
              <a:xfrm>
                <a:off x="2818130" y="7698583"/>
                <a:ext cx="102870" cy="66674"/>
              </a:xfrm>
              <a:prstGeom prst="flowChartDelay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114" name="Utsettelse 113"/>
              <p:cNvSpPr/>
              <p:nvPr/>
            </p:nvSpPr>
            <p:spPr>
              <a:xfrm>
                <a:off x="2818130" y="7772400"/>
                <a:ext cx="102870" cy="66674"/>
              </a:xfrm>
              <a:prstGeom prst="flowChartDelay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119" name="Gruppe 118"/>
            <p:cNvGrpSpPr/>
            <p:nvPr/>
          </p:nvGrpSpPr>
          <p:grpSpPr>
            <a:xfrm>
              <a:off x="4755356" y="7572376"/>
              <a:ext cx="245268" cy="254791"/>
              <a:chOff x="1221581" y="7567613"/>
              <a:chExt cx="245268" cy="254791"/>
            </a:xfrm>
          </p:grpSpPr>
          <p:sp>
            <p:nvSpPr>
              <p:cNvPr id="120" name="Rektangel 119"/>
              <p:cNvSpPr/>
              <p:nvPr/>
            </p:nvSpPr>
            <p:spPr>
              <a:xfrm>
                <a:off x="1250153" y="7608630"/>
                <a:ext cx="185737" cy="18466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121" name="Ellipse 120"/>
              <p:cNvSpPr/>
              <p:nvPr/>
            </p:nvSpPr>
            <p:spPr>
              <a:xfrm>
                <a:off x="1268172" y="7639049"/>
                <a:ext cx="145930" cy="123826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122" name="Avrundet rektangel 121"/>
              <p:cNvSpPr/>
              <p:nvPr/>
            </p:nvSpPr>
            <p:spPr>
              <a:xfrm>
                <a:off x="1221581" y="7567613"/>
                <a:ext cx="245268" cy="254791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123" name="Gruppe 122"/>
            <p:cNvGrpSpPr/>
            <p:nvPr/>
          </p:nvGrpSpPr>
          <p:grpSpPr>
            <a:xfrm>
              <a:off x="5319951" y="7572774"/>
              <a:ext cx="245268" cy="254791"/>
              <a:chOff x="1221581" y="7567613"/>
              <a:chExt cx="245268" cy="254791"/>
            </a:xfrm>
          </p:grpSpPr>
          <p:sp>
            <p:nvSpPr>
              <p:cNvPr id="124" name="Rektangel 123"/>
              <p:cNvSpPr/>
              <p:nvPr/>
            </p:nvSpPr>
            <p:spPr>
              <a:xfrm>
                <a:off x="1250153" y="7608630"/>
                <a:ext cx="185737" cy="18466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125" name="Ellipse 124"/>
              <p:cNvSpPr/>
              <p:nvPr/>
            </p:nvSpPr>
            <p:spPr>
              <a:xfrm>
                <a:off x="1268172" y="7639049"/>
                <a:ext cx="145930" cy="123826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126" name="Avrundet rektangel 125"/>
              <p:cNvSpPr/>
              <p:nvPr/>
            </p:nvSpPr>
            <p:spPr>
              <a:xfrm>
                <a:off x="1221581" y="7567613"/>
                <a:ext cx="245268" cy="254791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127" name="Gruppe 126"/>
            <p:cNvGrpSpPr/>
            <p:nvPr/>
          </p:nvGrpSpPr>
          <p:grpSpPr>
            <a:xfrm>
              <a:off x="5964476" y="7579518"/>
              <a:ext cx="245268" cy="254791"/>
              <a:chOff x="1221581" y="7567613"/>
              <a:chExt cx="245268" cy="254791"/>
            </a:xfrm>
          </p:grpSpPr>
          <p:sp>
            <p:nvSpPr>
              <p:cNvPr id="128" name="Rektangel 127"/>
              <p:cNvSpPr/>
              <p:nvPr/>
            </p:nvSpPr>
            <p:spPr>
              <a:xfrm>
                <a:off x="1250153" y="7608630"/>
                <a:ext cx="185737" cy="18466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129" name="Ellipse 128"/>
              <p:cNvSpPr/>
              <p:nvPr/>
            </p:nvSpPr>
            <p:spPr>
              <a:xfrm>
                <a:off x="1268172" y="7639049"/>
                <a:ext cx="145930" cy="123826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130" name="Avrundet rektangel 129"/>
              <p:cNvSpPr/>
              <p:nvPr/>
            </p:nvSpPr>
            <p:spPr>
              <a:xfrm>
                <a:off x="1221581" y="7567613"/>
                <a:ext cx="245268" cy="254791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131" name="Gruppe 130"/>
            <p:cNvGrpSpPr/>
            <p:nvPr/>
          </p:nvGrpSpPr>
          <p:grpSpPr>
            <a:xfrm>
              <a:off x="5108575" y="7623177"/>
              <a:ext cx="104776" cy="154780"/>
              <a:chOff x="1585913" y="7620002"/>
              <a:chExt cx="104776" cy="154780"/>
            </a:xfrm>
          </p:grpSpPr>
          <p:sp>
            <p:nvSpPr>
              <p:cNvPr id="132" name="Avrundet rektangel 131"/>
              <p:cNvSpPr/>
              <p:nvPr/>
            </p:nvSpPr>
            <p:spPr>
              <a:xfrm>
                <a:off x="1585913" y="7620002"/>
                <a:ext cx="104776" cy="154780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133" name="Rektangel 132"/>
              <p:cNvSpPr/>
              <p:nvPr/>
            </p:nvSpPr>
            <p:spPr>
              <a:xfrm>
                <a:off x="1619253" y="7660482"/>
                <a:ext cx="45719" cy="73819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134" name="Gruppe 133"/>
            <p:cNvGrpSpPr/>
            <p:nvPr/>
          </p:nvGrpSpPr>
          <p:grpSpPr>
            <a:xfrm>
              <a:off x="5645150" y="7613654"/>
              <a:ext cx="104776" cy="154780"/>
              <a:chOff x="1585913" y="7620002"/>
              <a:chExt cx="104776" cy="154780"/>
            </a:xfrm>
          </p:grpSpPr>
          <p:sp>
            <p:nvSpPr>
              <p:cNvPr id="135" name="Avrundet rektangel 134"/>
              <p:cNvSpPr/>
              <p:nvPr/>
            </p:nvSpPr>
            <p:spPr>
              <a:xfrm>
                <a:off x="1585913" y="7620002"/>
                <a:ext cx="104776" cy="154780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136" name="Rektangel 135"/>
              <p:cNvSpPr/>
              <p:nvPr/>
            </p:nvSpPr>
            <p:spPr>
              <a:xfrm>
                <a:off x="1619253" y="7660482"/>
                <a:ext cx="45719" cy="73819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137" name="Gruppe 136"/>
            <p:cNvGrpSpPr/>
            <p:nvPr/>
          </p:nvGrpSpPr>
          <p:grpSpPr>
            <a:xfrm>
              <a:off x="5800725" y="7616829"/>
              <a:ext cx="104776" cy="154780"/>
              <a:chOff x="1585913" y="7620002"/>
              <a:chExt cx="104776" cy="154780"/>
            </a:xfrm>
          </p:grpSpPr>
          <p:sp>
            <p:nvSpPr>
              <p:cNvPr id="138" name="Avrundet rektangel 137"/>
              <p:cNvSpPr/>
              <p:nvPr/>
            </p:nvSpPr>
            <p:spPr>
              <a:xfrm>
                <a:off x="1585913" y="7620002"/>
                <a:ext cx="104776" cy="154780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139" name="Rektangel 138"/>
              <p:cNvSpPr/>
              <p:nvPr/>
            </p:nvSpPr>
            <p:spPr>
              <a:xfrm>
                <a:off x="1619253" y="7660482"/>
                <a:ext cx="45719" cy="73819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140" name="Gruppe 139"/>
            <p:cNvGrpSpPr/>
            <p:nvPr/>
          </p:nvGrpSpPr>
          <p:grpSpPr>
            <a:xfrm>
              <a:off x="2098675" y="7613256"/>
              <a:ext cx="104776" cy="154780"/>
              <a:chOff x="1585913" y="7620002"/>
              <a:chExt cx="104776" cy="154780"/>
            </a:xfrm>
          </p:grpSpPr>
          <p:sp>
            <p:nvSpPr>
              <p:cNvPr id="141" name="Avrundet rektangel 140"/>
              <p:cNvSpPr/>
              <p:nvPr/>
            </p:nvSpPr>
            <p:spPr>
              <a:xfrm>
                <a:off x="1585913" y="7620002"/>
                <a:ext cx="104776" cy="154780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142" name="Rektangel 141"/>
              <p:cNvSpPr/>
              <p:nvPr/>
            </p:nvSpPr>
            <p:spPr>
              <a:xfrm>
                <a:off x="1619253" y="7660482"/>
                <a:ext cx="45719" cy="73819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  <p:grpSp>
          <p:nvGrpSpPr>
            <p:cNvPr id="143" name="Gruppe 142"/>
            <p:cNvGrpSpPr/>
            <p:nvPr/>
          </p:nvGrpSpPr>
          <p:grpSpPr>
            <a:xfrm>
              <a:off x="2254250" y="7616431"/>
              <a:ext cx="104776" cy="154780"/>
              <a:chOff x="1585913" y="7620002"/>
              <a:chExt cx="104776" cy="154780"/>
            </a:xfrm>
          </p:grpSpPr>
          <p:sp>
            <p:nvSpPr>
              <p:cNvPr id="144" name="Avrundet rektangel 143"/>
              <p:cNvSpPr/>
              <p:nvPr/>
            </p:nvSpPr>
            <p:spPr>
              <a:xfrm>
                <a:off x="1585913" y="7620002"/>
                <a:ext cx="104776" cy="154780"/>
              </a:xfrm>
              <a:prstGeom prst="roundRect">
                <a:avLst/>
              </a:prstGeom>
              <a:noFill/>
              <a:ln w="31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145" name="Rektangel 144"/>
              <p:cNvSpPr/>
              <p:nvPr/>
            </p:nvSpPr>
            <p:spPr>
              <a:xfrm>
                <a:off x="1619253" y="7660482"/>
                <a:ext cx="45719" cy="73819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</p:grpSp>
      <p:cxnSp>
        <p:nvCxnSpPr>
          <p:cNvPr id="147" name="Rett pil 146"/>
          <p:cNvCxnSpPr/>
          <p:nvPr/>
        </p:nvCxnSpPr>
        <p:spPr>
          <a:xfrm flipV="1">
            <a:off x="1030205" y="9001125"/>
            <a:ext cx="4974390" cy="17146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5" name="Rett linje 2064"/>
          <p:cNvCxnSpPr/>
          <p:nvPr/>
        </p:nvCxnSpPr>
        <p:spPr>
          <a:xfrm>
            <a:off x="1021080" y="8413750"/>
            <a:ext cx="0" cy="7810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kstSylinder 153"/>
          <p:cNvSpPr txBox="1"/>
          <p:nvPr/>
        </p:nvSpPr>
        <p:spPr>
          <a:xfrm>
            <a:off x="3164765" y="9075176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&lt;</a:t>
            </a:r>
            <a:r>
              <a:rPr lang="nb-NO" dirty="0" smtClean="0"/>
              <a:t>=</a:t>
            </a:r>
            <a:r>
              <a:rPr lang="nb-NO" i="1" dirty="0" smtClean="0"/>
              <a:t>i+2cm</a:t>
            </a:r>
            <a:endParaRPr lang="nb-NO" i="1" dirty="0"/>
          </a:p>
        </p:txBody>
      </p:sp>
      <p:sp>
        <p:nvSpPr>
          <p:cNvPr id="155" name="TekstSylinder 154"/>
          <p:cNvSpPr txBox="1"/>
          <p:nvPr/>
        </p:nvSpPr>
        <p:spPr>
          <a:xfrm>
            <a:off x="3300905" y="5222926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i</a:t>
            </a:r>
            <a:endParaRPr lang="nb-NO" i="1" dirty="0"/>
          </a:p>
        </p:txBody>
      </p:sp>
      <p:cxnSp>
        <p:nvCxnSpPr>
          <p:cNvPr id="156" name="Rett linje 155"/>
          <p:cNvCxnSpPr/>
          <p:nvPr/>
        </p:nvCxnSpPr>
        <p:spPr>
          <a:xfrm>
            <a:off x="2639457" y="8512175"/>
            <a:ext cx="0" cy="32385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Rett linje 157"/>
          <p:cNvCxnSpPr/>
          <p:nvPr/>
        </p:nvCxnSpPr>
        <p:spPr>
          <a:xfrm>
            <a:off x="4376579" y="8489000"/>
            <a:ext cx="0" cy="32385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Rett pil 159"/>
          <p:cNvCxnSpPr/>
          <p:nvPr/>
        </p:nvCxnSpPr>
        <p:spPr>
          <a:xfrm>
            <a:off x="5364321" y="5023922"/>
            <a:ext cx="606504" cy="6981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Rett linje 163"/>
          <p:cNvCxnSpPr/>
          <p:nvPr/>
        </p:nvCxnSpPr>
        <p:spPr>
          <a:xfrm>
            <a:off x="6002496" y="8366386"/>
            <a:ext cx="0" cy="7810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kstSylinder 145"/>
          <p:cNvSpPr txBox="1"/>
          <p:nvPr/>
        </p:nvSpPr>
        <p:spPr>
          <a:xfrm>
            <a:off x="5322953" y="4701957"/>
            <a:ext cx="6415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 smtClean="0"/>
              <a:t>&gt;=2 </a:t>
            </a:r>
            <a:r>
              <a:rPr lang="nb-NO" sz="1200" dirty="0" smtClean="0"/>
              <a:t>cm</a:t>
            </a:r>
            <a:endParaRPr lang="nb-NO" sz="1200" dirty="0"/>
          </a:p>
        </p:txBody>
      </p:sp>
    </p:spTree>
    <p:extLst>
      <p:ext uri="{BB962C8B-B14F-4D97-AF65-F5344CB8AC3E}">
        <p14:creationId xmlns:p14="http://schemas.microsoft.com/office/powerpoint/2010/main" val="3433294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14500</TotalTime>
  <Words>29</Words>
  <Application>Microsoft Office PowerPoint</Application>
  <PresentationFormat>A4 (210 x 297 mm)</PresentationFormat>
  <Paragraphs>24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3" baseType="lpstr">
      <vt:lpstr>Office-tema</vt:lpstr>
      <vt:lpstr>PowerPoint-presentasjon</vt:lpstr>
      <vt:lpstr>PowerPoint-presentasjon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Øystein Sørborg</dc:creator>
  <cp:lastModifiedBy>Øystein Sørborg</cp:lastModifiedBy>
  <cp:revision>23</cp:revision>
  <cp:lastPrinted>2015-06-28T14:28:15Z</cp:lastPrinted>
  <dcterms:created xsi:type="dcterms:W3CDTF">2015-06-26T10:26:25Z</dcterms:created>
  <dcterms:modified xsi:type="dcterms:W3CDTF">2015-08-06T07:32:59Z</dcterms:modified>
</cp:coreProperties>
</file>