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7" r:id="rId4"/>
    <p:sldId id="262" r:id="rId5"/>
    <p:sldId id="258" r:id="rId6"/>
    <p:sldId id="265" r:id="rId7"/>
  </p:sldIdLst>
  <p:sldSz cx="12192000" cy="6858000"/>
  <p:notesSz cx="6858000" cy="9144000"/>
  <p:embeddedFontLst>
    <p:embeddedFont>
      <p:font typeface="Amatic SC" panose="00000500000000000000" pitchFamily="2" charset="-79"/>
      <p:regular r:id="rId9"/>
      <p:bold r:id="rId10"/>
    </p:embeddedFon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gM4gKdt8wBvSKUMXYoLxq+6ux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40" autoAdjust="0"/>
  </p:normalViewPr>
  <p:slideViewPr>
    <p:cSldViewPr snapToGrid="0">
      <p:cViewPr varScale="1">
        <p:scale>
          <a:sx n="59" d="100"/>
          <a:sy n="59" d="100"/>
        </p:scale>
        <p:origin x="9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28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9788" y="153556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11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11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11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11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11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>
            <a:spLocks noGrp="1"/>
          </p:cNvSpPr>
          <p:nvPr>
            <p:ph type="title" idx="4294967295"/>
          </p:nvPr>
        </p:nvSpPr>
        <p:spPr>
          <a:xfrm>
            <a:off x="1191985" y="274909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sz="6600" dirty="0">
                <a:latin typeface="Amatic SC"/>
                <a:cs typeface="Amatic SC"/>
                <a:sym typeface="Amatic SC"/>
              </a:rPr>
              <a:t>Korleis jobbar </a:t>
            </a:r>
            <a:r>
              <a:rPr lang="nb-NO" sz="6600" dirty="0" err="1">
                <a:latin typeface="Amatic SC"/>
                <a:cs typeface="Amatic SC"/>
                <a:sym typeface="Amatic SC"/>
              </a:rPr>
              <a:t>ein</a:t>
            </a:r>
            <a:r>
              <a:rPr lang="nb-NO" sz="6600" dirty="0">
                <a:latin typeface="Amatic SC"/>
                <a:cs typeface="Amatic SC"/>
                <a:sym typeface="Amatic SC"/>
              </a:rPr>
              <a:t> </a:t>
            </a:r>
            <a:r>
              <a:rPr lang="nb-NO" sz="6600" dirty="0" err="1">
                <a:latin typeface="Amatic SC"/>
                <a:cs typeface="Amatic SC"/>
                <a:sym typeface="Amatic SC"/>
              </a:rPr>
              <a:t>oppfinnar</a:t>
            </a:r>
            <a:r>
              <a:rPr lang="nb-NO" sz="6600" dirty="0">
                <a:latin typeface="Amatic SC"/>
                <a:cs typeface="Amatic SC"/>
                <a:sym typeface="Amatic SC"/>
              </a:rPr>
              <a:t>?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nb-NO" sz="3600" dirty="0">
                <a:latin typeface="Century Gothic"/>
                <a:ea typeface="Century Gothic"/>
                <a:cs typeface="Century Gothic"/>
                <a:sym typeface="Century Gothic"/>
              </a:rPr>
              <a:t>K</a:t>
            </a:r>
            <a:r>
              <a:rPr lang="no-NO" sz="3600" dirty="0">
                <a:latin typeface="Century Gothic"/>
                <a:ea typeface="Century Gothic"/>
                <a:cs typeface="Century Gothic"/>
                <a:sym typeface="Century Gothic"/>
              </a:rPr>
              <a:t>va er e</a:t>
            </a:r>
            <a:r>
              <a:rPr lang="nb-NO" sz="3600" dirty="0">
                <a:latin typeface="Century Gothic"/>
                <a:ea typeface="Century Gothic"/>
                <a:cs typeface="Century Gothic"/>
                <a:sym typeface="Century Gothic"/>
              </a:rPr>
              <a:t>i</a:t>
            </a:r>
            <a:r>
              <a:rPr lang="no-NO" sz="3600" dirty="0">
                <a:latin typeface="Century Gothic"/>
                <a:ea typeface="Century Gothic"/>
                <a:cs typeface="Century Gothic"/>
                <a:sym typeface="Century Gothic"/>
              </a:rPr>
              <a:t> oppfinn</a:t>
            </a:r>
            <a:r>
              <a:rPr lang="nb-NO" sz="3600" dirty="0" err="1">
                <a:latin typeface="Century Gothic"/>
                <a:ea typeface="Century Gothic"/>
                <a:cs typeface="Century Gothic"/>
                <a:sym typeface="Century Gothic"/>
              </a:rPr>
              <a:t>ing</a:t>
            </a:r>
            <a:r>
              <a:rPr lang="no-NO" sz="3600" dirty="0"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  <a:endParaRPr sz="3600" dirty="0">
              <a:latin typeface="Century Gothic"/>
              <a:ea typeface="Century Gothic"/>
              <a:cs typeface="Century Gothic"/>
            </a:endParaRPr>
          </a:p>
        </p:txBody>
      </p:sp>
      <p:grpSp>
        <p:nvGrpSpPr>
          <p:cNvPr id="99" name="Google Shape;99;p4" descr="Illustrasjon av tre forskjellige oppfinnelser; en sekk, en hjelm og briller. "/>
          <p:cNvGrpSpPr/>
          <p:nvPr/>
        </p:nvGrpSpPr>
        <p:grpSpPr>
          <a:xfrm>
            <a:off x="1484025" y="2899082"/>
            <a:ext cx="8614096" cy="2643281"/>
            <a:chOff x="1484025" y="2899082"/>
            <a:chExt cx="8614096" cy="2643281"/>
          </a:xfrm>
        </p:grpSpPr>
        <p:pic>
          <p:nvPicPr>
            <p:cNvPr id="100" name="Google Shape;100;p4"/>
            <p:cNvPicPr preferRelativeResize="0"/>
            <p:nvPr/>
          </p:nvPicPr>
          <p:blipFill rotWithShape="1">
            <a:blip r:embed="rId3">
              <a:alphaModFix/>
            </a:blip>
            <a:srcRect l="43078" t="34535" r="34249" b="45279"/>
            <a:stretch/>
          </p:blipFill>
          <p:spPr>
            <a:xfrm>
              <a:off x="1484025" y="2899082"/>
              <a:ext cx="1554917" cy="1384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4"/>
            <p:cNvPicPr preferRelativeResize="0"/>
            <p:nvPr/>
          </p:nvPicPr>
          <p:blipFill rotWithShape="1">
            <a:blip r:embed="rId4">
              <a:alphaModFix/>
            </a:blip>
            <a:srcRect l="43297" t="22087" r="26757" b="60218"/>
            <a:stretch/>
          </p:blipFill>
          <p:spPr>
            <a:xfrm>
              <a:off x="8044469" y="3243199"/>
              <a:ext cx="2053652" cy="12134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" name="Google Shape;102;p4"/>
            <p:cNvPicPr preferRelativeResize="0"/>
            <p:nvPr/>
          </p:nvPicPr>
          <p:blipFill rotWithShape="1">
            <a:blip r:embed="rId5">
              <a:alphaModFix/>
            </a:blip>
            <a:srcRect l="65930" t="54058" r="8178" b="8423"/>
            <a:stretch/>
          </p:blipFill>
          <p:spPr>
            <a:xfrm>
              <a:off x="4837814" y="2969283"/>
              <a:ext cx="1775638" cy="25730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Rounded Rectangular Callout 1"/>
          <p:cNvSpPr/>
          <p:nvPr/>
        </p:nvSpPr>
        <p:spPr>
          <a:xfrm>
            <a:off x="3952068" y="1254460"/>
            <a:ext cx="7401732" cy="1297860"/>
          </a:xfrm>
          <a:prstGeom prst="wedgeRoundRectCallout">
            <a:avLst>
              <a:gd name="adj1" fmla="val 4293"/>
              <a:gd name="adj2" fmla="val 8400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b="1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Diskuter i gruppene: 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Kven brukar oppfinninga? 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Kva behov dekker oppfinninga? 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Korleis fungerer oppfinninga?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19FBEB5A-0D9E-BA1C-796E-DDA41D5B7EE7}"/>
              </a:ext>
            </a:extLst>
          </p:cNvPr>
          <p:cNvSpPr txBox="1"/>
          <p:nvPr/>
        </p:nvSpPr>
        <p:spPr>
          <a:xfrm>
            <a:off x="1484025" y="5616894"/>
            <a:ext cx="88278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dirty="0">
                <a:latin typeface="Century Gothic" panose="020B0502020202020204" pitchFamily="34" charset="0"/>
              </a:rPr>
              <a:t>Tre viktige omgrep: </a:t>
            </a:r>
            <a:r>
              <a:rPr lang="nb-NO" sz="2400" b="1" dirty="0">
                <a:latin typeface="Century Gothic" panose="020B0502020202020204" pitchFamily="34" charset="0"/>
              </a:rPr>
              <a:t>brukar</a:t>
            </a:r>
            <a:r>
              <a:rPr lang="nb-NO" sz="2400" dirty="0">
                <a:latin typeface="Century Gothic" panose="020B0502020202020204" pitchFamily="34" charset="0"/>
              </a:rPr>
              <a:t>, </a:t>
            </a:r>
            <a:r>
              <a:rPr lang="nb-NO" sz="2400" b="1" dirty="0" err="1">
                <a:latin typeface="Century Gothic" panose="020B0502020202020204" pitchFamily="34" charset="0"/>
              </a:rPr>
              <a:t>brukarbehov</a:t>
            </a:r>
            <a:r>
              <a:rPr lang="nb-NO" sz="2400" dirty="0">
                <a:latin typeface="Century Gothic" panose="020B0502020202020204" pitchFamily="34" charset="0"/>
              </a:rPr>
              <a:t> og </a:t>
            </a:r>
            <a:r>
              <a:rPr lang="nb-NO" sz="2400" b="1" dirty="0">
                <a:latin typeface="Century Gothic" panose="020B0502020202020204" pitchFamily="34" charset="0"/>
              </a:rPr>
              <a:t>funksjon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dirty="0">
                <a:latin typeface="Century Gothic"/>
              </a:rPr>
              <a:t>Diskuter </a:t>
            </a:r>
            <a:r>
              <a:rPr lang="nb-NO" sz="3600" dirty="0" err="1">
                <a:latin typeface="Century Gothic"/>
              </a:rPr>
              <a:t>sitjemøbelet</a:t>
            </a:r>
            <a:r>
              <a:rPr lang="nb-NO" sz="3600" dirty="0">
                <a:latin typeface="Century Gothic"/>
              </a:rPr>
              <a:t> </a:t>
            </a:r>
            <a:r>
              <a:rPr lang="nb-NO" sz="3600" dirty="0" err="1">
                <a:latin typeface="Century Gothic"/>
              </a:rPr>
              <a:t>dykkar</a:t>
            </a:r>
            <a:r>
              <a:rPr lang="nb-NO" sz="3600" dirty="0">
                <a:latin typeface="Century Gothic"/>
              </a:rPr>
              <a:t> som oppfinning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Kven er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brukaren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?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Kva er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brukarbehovet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?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Kva er funksjonen?</a:t>
            </a:r>
          </a:p>
          <a:p>
            <a:pPr marL="114300" indent="0">
              <a:buNone/>
            </a:pPr>
            <a:endParaRPr lang="nb-NO" sz="2400" dirty="0"/>
          </a:p>
        </p:txBody>
      </p:sp>
      <p:sp>
        <p:nvSpPr>
          <p:cNvPr id="4" name="Rounded Rectangular Callout 1">
            <a:extLst>
              <a:ext uri="{FF2B5EF4-FFF2-40B4-BE49-F238E27FC236}">
                <a16:creationId xmlns:a16="http://schemas.microsoft.com/office/drawing/2014/main" id="{5D3D8C15-767D-7026-B341-25FB968DB89D}"/>
              </a:ext>
            </a:extLst>
          </p:cNvPr>
          <p:cNvSpPr/>
          <p:nvPr/>
        </p:nvSpPr>
        <p:spPr>
          <a:xfrm>
            <a:off x="2451100" y="3873673"/>
            <a:ext cx="8639229" cy="1297860"/>
          </a:xfrm>
          <a:prstGeom prst="wedgeRoundRectCallout">
            <a:avLst>
              <a:gd name="adj1" fmla="val 4293"/>
              <a:gd name="adj2" fmla="val 8400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De skal nå snart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forbetre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sitjemøblet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dykkar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 slik at det er enda betre tilpassa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brukarbehovet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 til rollefiguren.</a:t>
            </a:r>
          </a:p>
        </p:txBody>
      </p:sp>
    </p:spTree>
    <p:extLst>
      <p:ext uri="{BB962C8B-B14F-4D97-AF65-F5344CB8AC3E}">
        <p14:creationId xmlns:p14="http://schemas.microsoft.com/office/powerpoint/2010/main" val="64623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no-NO" sz="4000" dirty="0">
                <a:solidFill>
                  <a:schemeClr val="dk1"/>
                </a:solidFill>
              </a:rPr>
            </a:br>
            <a:r>
              <a:rPr lang="no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Stol</a:t>
            </a:r>
            <a:r>
              <a:rPr lang="nb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lang="no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som er design</a:t>
            </a:r>
            <a:r>
              <a:rPr lang="nb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lang="no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for å dekke ulike behov</a:t>
            </a:r>
            <a:br>
              <a:rPr lang="no-NO" sz="4000" dirty="0">
                <a:solidFill>
                  <a:schemeClr val="dk1"/>
                </a:solidFill>
              </a:rPr>
            </a:br>
            <a:endParaRPr sz="4000" dirty="0">
              <a:solidFill>
                <a:schemeClr val="dk1"/>
              </a:solidFill>
            </a:endParaRPr>
          </a:p>
        </p:txBody>
      </p:sp>
      <p:grpSp>
        <p:nvGrpSpPr>
          <p:cNvPr id="143" name="Google Shape;143;p7" descr="En illustrasjon av fem ulike stoler til ulike brukere med ulikt brukerbehov; stol, kontorstol, gyngestol, rullestol og bærestol"/>
          <p:cNvGrpSpPr/>
          <p:nvPr/>
        </p:nvGrpSpPr>
        <p:grpSpPr>
          <a:xfrm>
            <a:off x="2946400" y="1262250"/>
            <a:ext cx="5397500" cy="5202050"/>
            <a:chOff x="2946400" y="1262250"/>
            <a:chExt cx="5397500" cy="5202050"/>
          </a:xfrm>
        </p:grpSpPr>
        <p:pic>
          <p:nvPicPr>
            <p:cNvPr id="144" name="Google Shape;144;p7" descr="Illustrasjon av fem ulike stoler som ulike brukere med ulike brukerbehov kan sitte på. "/>
            <p:cNvPicPr preferRelativeResize="0"/>
            <p:nvPr/>
          </p:nvPicPr>
          <p:blipFill rotWithShape="1">
            <a:blip r:embed="rId3">
              <a:alphaModFix/>
            </a:blip>
            <a:srcRect l="5477" t="4275" r="3848" b="4853"/>
            <a:stretch/>
          </p:blipFill>
          <p:spPr>
            <a:xfrm>
              <a:off x="2946400" y="1262250"/>
              <a:ext cx="5397500" cy="520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7"/>
            <p:cNvSpPr txBox="1"/>
            <p:nvPr/>
          </p:nvSpPr>
          <p:spPr>
            <a:xfrm>
              <a:off x="3113121" y="3362503"/>
              <a:ext cx="1204879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Kontor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7"/>
            <p:cNvSpPr txBox="1"/>
            <p:nvPr/>
          </p:nvSpPr>
          <p:spPr>
            <a:xfrm>
              <a:off x="7196253" y="3198188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Gynge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7"/>
            <p:cNvSpPr txBox="1"/>
            <p:nvPr/>
          </p:nvSpPr>
          <p:spPr>
            <a:xfrm>
              <a:off x="3238385" y="5924380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Rulle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7"/>
            <p:cNvSpPr txBox="1"/>
            <p:nvPr/>
          </p:nvSpPr>
          <p:spPr>
            <a:xfrm>
              <a:off x="6236452" y="5693568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Bære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3600" dirty="0" err="1">
                <a:latin typeface="Century Gothic"/>
                <a:ea typeface="Century Gothic"/>
                <a:cs typeface="Century Gothic"/>
                <a:sym typeface="Century Gothic"/>
              </a:rPr>
              <a:t>Vidareutvikle</a:t>
            </a:r>
            <a:r>
              <a:rPr lang="nb-NO" sz="36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nb-NO" sz="3600" dirty="0" err="1">
                <a:latin typeface="Century Gothic"/>
                <a:ea typeface="Century Gothic"/>
                <a:cs typeface="Century Gothic"/>
                <a:sym typeface="Century Gothic"/>
              </a:rPr>
              <a:t>idè</a:t>
            </a:r>
            <a:endParaRPr sz="36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838201" y="1752600"/>
            <a:ext cx="7442199" cy="4376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Vel </a:t>
            </a:r>
            <a:r>
              <a:rPr lang="nb-NO" sz="2400" dirty="0" err="1">
                <a:latin typeface="Century Gothic" panose="020B0502020202020204" pitchFamily="34" charset="0"/>
              </a:rPr>
              <a:t>eit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  <a:r>
              <a:rPr lang="nb-NO" sz="2400" dirty="0" err="1">
                <a:latin typeface="Century Gothic" panose="020B0502020202020204" pitchFamily="34" charset="0"/>
              </a:rPr>
              <a:t>brukarbehov</a:t>
            </a:r>
            <a:r>
              <a:rPr lang="nb-NO" sz="2400" dirty="0">
                <a:latin typeface="Century Gothic" panose="020B0502020202020204" pitchFamily="34" charset="0"/>
              </a:rPr>
              <a:t> til </a:t>
            </a:r>
            <a:r>
              <a:rPr lang="nb-NO" sz="2400" dirty="0" err="1">
                <a:latin typeface="Century Gothic" panose="020B0502020202020204" pitchFamily="34" charset="0"/>
              </a:rPr>
              <a:t>brukaren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  <a:r>
              <a:rPr lang="nb-NO" sz="2400" dirty="0" err="1">
                <a:latin typeface="Century Gothic" panose="020B0502020202020204" pitchFamily="34" charset="0"/>
              </a:rPr>
              <a:t>dykkar</a:t>
            </a:r>
            <a:r>
              <a:rPr lang="nb-NO" sz="2400" dirty="0"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Diskuter korleis de kan </a:t>
            </a:r>
            <a:r>
              <a:rPr lang="nb-NO" sz="2400" dirty="0" err="1">
                <a:latin typeface="Century Gothic" panose="020B0502020202020204" pitchFamily="34" charset="0"/>
              </a:rPr>
              <a:t>forbetre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  <a:r>
              <a:rPr lang="nb-NO" sz="2400" dirty="0" err="1">
                <a:latin typeface="Century Gothic" panose="020B0502020202020204" pitchFamily="34" charset="0"/>
              </a:rPr>
              <a:t>sitjemøbelet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  <a:r>
              <a:rPr lang="nb-NO" sz="2400" dirty="0" err="1">
                <a:latin typeface="Century Gothic" panose="020B0502020202020204" pitchFamily="34" charset="0"/>
              </a:rPr>
              <a:t>dykkar</a:t>
            </a:r>
            <a:r>
              <a:rPr lang="nb-NO" sz="2400" dirty="0">
                <a:latin typeface="Century Gothic" panose="020B0502020202020204" pitchFamily="34" charset="0"/>
              </a:rPr>
              <a:t> enda </a:t>
            </a:r>
            <a:r>
              <a:rPr lang="nb-NO" sz="2400" dirty="0" err="1">
                <a:latin typeface="Century Gothic" panose="020B0502020202020204" pitchFamily="34" charset="0"/>
              </a:rPr>
              <a:t>meir</a:t>
            </a:r>
            <a:r>
              <a:rPr lang="nb-NO" sz="2400" dirty="0">
                <a:latin typeface="Century Gothic" panose="020B0502020202020204" pitchFamily="34" charset="0"/>
              </a:rPr>
              <a:t> til brukerbehovet.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Lag ei </a:t>
            </a:r>
            <a:r>
              <a:rPr lang="nb-NO" sz="2400" dirty="0" err="1">
                <a:latin typeface="Century Gothic" panose="020B0502020202020204" pitchFamily="34" charset="0"/>
              </a:rPr>
              <a:t>teikning</a:t>
            </a:r>
            <a:r>
              <a:rPr lang="nb-NO" sz="2400" dirty="0">
                <a:latin typeface="Century Gothic" panose="020B0502020202020204" pitchFamily="34" charset="0"/>
              </a:rPr>
              <a:t> av </a:t>
            </a:r>
            <a:r>
              <a:rPr lang="nb-NO" sz="2400" dirty="0" err="1">
                <a:latin typeface="Century Gothic" panose="020B0502020202020204" pitchFamily="34" charset="0"/>
              </a:rPr>
              <a:t>snømodellen</a:t>
            </a:r>
            <a:r>
              <a:rPr lang="nb-NO" sz="2400" dirty="0">
                <a:latin typeface="Century Gothic" panose="020B0502020202020204" pitchFamily="34" charset="0"/>
              </a:rPr>
              <a:t> med </a:t>
            </a:r>
            <a:r>
              <a:rPr lang="nb-NO" sz="2400" dirty="0" err="1">
                <a:latin typeface="Century Gothic" panose="020B0502020202020204" pitchFamily="34" charset="0"/>
              </a:rPr>
              <a:t>forbetringane</a:t>
            </a:r>
            <a:r>
              <a:rPr lang="nb-NO" sz="2400" dirty="0">
                <a:latin typeface="Century Gothic" panose="020B0502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Vis på </a:t>
            </a:r>
            <a:r>
              <a:rPr lang="nb-NO" sz="2400" dirty="0" err="1">
                <a:latin typeface="Century Gothic" panose="020B0502020202020204" pitchFamily="34" charset="0"/>
              </a:rPr>
              <a:t>teikninga</a:t>
            </a:r>
            <a:r>
              <a:rPr lang="nb-NO" sz="2400" dirty="0">
                <a:latin typeface="Century Gothic" panose="020B0502020202020204" pitchFamily="34" charset="0"/>
              </a:rPr>
              <a:t> kva materiale de ville valt i det verkelege </a:t>
            </a:r>
            <a:r>
              <a:rPr lang="nb-NO" sz="2400" dirty="0" err="1">
                <a:latin typeface="Century Gothic" panose="020B0502020202020204" pitchFamily="34" charset="0"/>
              </a:rPr>
              <a:t>sitjemøblet</a:t>
            </a:r>
            <a:r>
              <a:rPr lang="nb-NO" sz="2400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B94F556-A669-450D-9834-2005D2C3408E}"/>
              </a:ext>
            </a:extLst>
          </p:cNvPr>
          <p:cNvSpPr txBox="1"/>
          <p:nvPr/>
        </p:nvSpPr>
        <p:spPr>
          <a:xfrm>
            <a:off x="8458200" y="2507903"/>
            <a:ext cx="2489200" cy="23083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 err="1">
                <a:latin typeface="Century Gothic" panose="020B0502020202020204" pitchFamily="34" charset="0"/>
              </a:rPr>
              <a:t>Trøytt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Stressa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Glømsk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Rotete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Lat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Nervøs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/>
            <a:r>
              <a:rPr lang="no-NO" sz="3600" dirty="0">
                <a:latin typeface="Century Gothic"/>
                <a:sym typeface="Century Gothic"/>
              </a:rPr>
              <a:t>Presentasjon</a:t>
            </a:r>
            <a:endParaRPr sz="3600" dirty="0">
              <a:latin typeface="Century Gothic"/>
            </a:endParaRPr>
          </a:p>
        </p:txBody>
      </p:sp>
      <p:sp>
        <p:nvSpPr>
          <p:cNvPr id="197" name="Google Shape;19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526100" cy="2443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Kvar gruppe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f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ortel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:</a:t>
            </a:r>
            <a:b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</a:br>
            <a:endParaRPr sz="2400" dirty="0">
              <a:solidFill>
                <a:srgbClr val="000000"/>
              </a:solidFill>
              <a:latin typeface="Century Gothic" panose="020B0502020202020204" pitchFamily="34" charset="0"/>
              <a:cs typeface="Arial"/>
              <a:sym typeface="Century Gothic"/>
            </a:endParaRPr>
          </a:p>
          <a:p>
            <a:pPr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Kven skal bruke 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sitjemøbelet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? (brukar)</a:t>
            </a:r>
          </a:p>
          <a:p>
            <a:pPr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Kva behov dekker det? (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brukarbehov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)</a:t>
            </a:r>
            <a:endParaRPr sz="2400" dirty="0">
              <a:solidFill>
                <a:srgbClr val="000000"/>
              </a:solidFill>
              <a:latin typeface="Century Gothic" panose="020B0502020202020204" pitchFamily="34" charset="0"/>
              <a:cs typeface="Arial"/>
              <a:sym typeface="Century Gothic"/>
            </a:endParaRPr>
          </a:p>
          <a:p>
            <a:pPr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Korleis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fungerer de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t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?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(funksjon)</a:t>
            </a:r>
            <a:b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</a:br>
            <a:r>
              <a:rPr lang="no-NO" sz="22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2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173</Words>
  <Application>Microsoft Office PowerPoint</Application>
  <PresentationFormat>Widescreen</PresentationFormat>
  <Paragraphs>32</Paragraphs>
  <Slides>6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Amatic SC</vt:lpstr>
      <vt:lpstr>Office-tema</vt:lpstr>
      <vt:lpstr>Korleis jobbar ein oppfinnar?</vt:lpstr>
      <vt:lpstr>Kva er ei oppfinning?</vt:lpstr>
      <vt:lpstr>Diskuter sitjemøbelet dykkar som oppfinning</vt:lpstr>
      <vt:lpstr> Stolar som er designa for å dekke ulike behov </vt:lpstr>
      <vt:lpstr>Vidareutvikle idè</vt:lpstr>
      <vt:lpstr>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Oppfinner</dc:title>
  <dc:creator>Liv Oddrun Voll</dc:creator>
  <cp:lastModifiedBy>Aud Ragnhild Skår</cp:lastModifiedBy>
  <cp:revision>12</cp:revision>
  <dcterms:modified xsi:type="dcterms:W3CDTF">2025-05-13T12:54:43Z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0x01010068FD6BA6CD280548AFF1EAB1E091132E</vt:lpwstr>
  </property>
  <property fmtid="{D5CDD505-2E9C-101B-9397-08002B2CF9AE}" pid="3" name="MSIP_Label_4803297c-a721-4cc3-83fa-d1a67fac09bc_Enabled">
    <vt:lpwstr>true</vt:lpwstr>
  </property>
  <property fmtid="{D5CDD505-2E9C-101B-9397-08002B2CF9AE}" pid="4" name="MSIP_Label_4803297c-a721-4cc3-83fa-d1a67fac09bc_SetDate">
    <vt:lpwstr>2021-06-23T12:02:41Z</vt:lpwstr>
  </property>
  <property fmtid="{D5CDD505-2E9C-101B-9397-08002B2CF9AE}" pid="5" name="MSIP_Label_4803297c-a721-4cc3-83fa-d1a67fac09bc_Method">
    <vt:lpwstr>Standard</vt:lpwstr>
  </property>
  <property fmtid="{D5CDD505-2E9C-101B-9397-08002B2CF9AE}" pid="6" name="MSIP_Label_4803297c-a721-4cc3-83fa-d1a67fac09bc_Name">
    <vt:lpwstr>Public</vt:lpwstr>
  </property>
  <property fmtid="{D5CDD505-2E9C-101B-9397-08002B2CF9AE}" pid="7" name="MSIP_Label_4803297c-a721-4cc3-83fa-d1a67fac09bc_SiteId">
    <vt:lpwstr>649f7279-d574-4f49-9155-a9ab2212f55d</vt:lpwstr>
  </property>
  <property fmtid="{D5CDD505-2E9C-101B-9397-08002B2CF9AE}" pid="8" name="MSIP_Label_4803297c-a721-4cc3-83fa-d1a67fac09bc_ActionId">
    <vt:lpwstr>64e7d97a-2ab4-4de9-be3a-df0bb09e2dbc</vt:lpwstr>
  </property>
  <property fmtid="{D5CDD505-2E9C-101B-9397-08002B2CF9AE}" pid="9" name="MSIP_Label_4803297c-a721-4cc3-83fa-d1a67fac09bc_ContentBits">
    <vt:lpwstr>0</vt:lpwstr>
  </property>
</Properties>
</file>