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2" r:id="rId5"/>
    <p:sldId id="257" r:id="rId6"/>
    <p:sldId id="263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941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42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945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97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467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418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2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017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47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361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7006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E88F7-7BD7-4808-9724-86EC9AB563CD}" type="datetimeFigureOut">
              <a:rPr lang="nb-NO" smtClean="0"/>
              <a:t>24.02.2021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17173-662C-405B-BF36-2A28456E70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43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5400" b="1" dirty="0" smtClean="0"/>
              <a:t>Oppdrag snakketøy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b-NO" sz="3600" dirty="0" smtClean="0"/>
              <a:t>Idékonkurranse fra Snakketøyet AS</a:t>
            </a:r>
          </a:p>
          <a:p>
            <a:r>
              <a:rPr lang="nb-NO" sz="3600" dirty="0" smtClean="0"/>
              <a:t>Finn opp et smart klesplagg </a:t>
            </a:r>
            <a:r>
              <a:rPr lang="nb-NO" sz="3600" dirty="0"/>
              <a:t>som kommuniserer </a:t>
            </a:r>
            <a:r>
              <a:rPr lang="nb-NO" sz="3600" dirty="0" smtClean="0"/>
              <a:t>trådløst med </a:t>
            </a:r>
            <a:r>
              <a:rPr lang="nb-NO" sz="3600" dirty="0"/>
              <a:t>internett for å </a:t>
            </a:r>
            <a:r>
              <a:rPr lang="nb-NO" sz="3600" dirty="0" smtClean="0"/>
              <a:t>dekke et </a:t>
            </a:r>
            <a:r>
              <a:rPr lang="nb-NO" sz="3600" dirty="0"/>
              <a:t>behov. </a:t>
            </a:r>
            <a:endParaRPr lang="nb-NO" sz="3600" dirty="0" smtClean="0"/>
          </a:p>
          <a:p>
            <a:r>
              <a:rPr lang="nb-NO" sz="3600" dirty="0" smtClean="0"/>
              <a:t>Presenter id</a:t>
            </a:r>
            <a:r>
              <a:rPr lang="nn-NO" sz="3600" dirty="0"/>
              <a:t>é</a:t>
            </a:r>
            <a:r>
              <a:rPr lang="nb-NO" sz="3600" dirty="0" smtClean="0"/>
              <a:t>en gjennom film eller bildeserie.</a:t>
            </a:r>
            <a:endParaRPr lang="nb-NO" sz="3600" dirty="0"/>
          </a:p>
          <a:p>
            <a:pPr marL="0" indent="0">
              <a:buNone/>
            </a:pPr>
            <a:endParaRPr lang="nb-NO" sz="3600" dirty="0" smtClean="0"/>
          </a:p>
          <a:p>
            <a:endParaRPr lang="nb-NO" sz="3600" dirty="0" smtClean="0"/>
          </a:p>
        </p:txBody>
      </p:sp>
    </p:spTree>
    <p:extLst>
      <p:ext uri="{BB962C8B-B14F-4D97-AF65-F5344CB8AC3E}">
        <p14:creationId xmlns:p14="http://schemas.microsoft.com/office/powerpoint/2010/main" val="364245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Tekniske data</a:t>
            </a:r>
            <a:endParaRPr lang="nb-NO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57311"/>
            <a:ext cx="7128791" cy="5058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111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338138"/>
            <a:ext cx="8620125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45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Lag et flytskjema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grpSp>
        <p:nvGrpSpPr>
          <p:cNvPr id="13" name="Group 12"/>
          <p:cNvGrpSpPr/>
          <p:nvPr/>
        </p:nvGrpSpPr>
        <p:grpSpPr>
          <a:xfrm>
            <a:off x="683568" y="1340768"/>
            <a:ext cx="8244408" cy="4772273"/>
            <a:chOff x="827584" y="1052736"/>
            <a:chExt cx="8316416" cy="4916289"/>
          </a:xfrm>
        </p:grpSpPr>
        <p:cxnSp>
          <p:nvCxnSpPr>
            <p:cNvPr id="19" name="Rett pil 18"/>
            <p:cNvCxnSpPr/>
            <p:nvPr/>
          </p:nvCxnSpPr>
          <p:spPr>
            <a:xfrm flipH="1">
              <a:off x="5148064" y="5229200"/>
              <a:ext cx="682330" cy="1482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ett pil 37"/>
            <p:cNvCxnSpPr/>
            <p:nvPr/>
          </p:nvCxnSpPr>
          <p:spPr>
            <a:xfrm flipH="1">
              <a:off x="6876256" y="3933056"/>
              <a:ext cx="531728" cy="72008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kstSylinder 17"/>
            <p:cNvSpPr txBox="1"/>
            <p:nvPr/>
          </p:nvSpPr>
          <p:spPr>
            <a:xfrm>
              <a:off x="7297725" y="2708920"/>
              <a:ext cx="184627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sender all posten til en</a:t>
              </a:r>
            </a:p>
          </p:txBody>
        </p:sp>
        <p:sp>
          <p:nvSpPr>
            <p:cNvPr id="7" name="TekstSylinder 6"/>
            <p:cNvSpPr txBox="1"/>
            <p:nvPr/>
          </p:nvSpPr>
          <p:spPr>
            <a:xfrm>
              <a:off x="2627784" y="1700808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sender</a:t>
              </a:r>
            </a:p>
          </p:txBody>
        </p:sp>
        <p:sp>
          <p:nvSpPr>
            <p:cNvPr id="10" name="TekstSylinder 9"/>
            <p:cNvSpPr txBox="1"/>
            <p:nvPr/>
          </p:nvSpPr>
          <p:spPr>
            <a:xfrm>
              <a:off x="5669523" y="1853208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post i butikk</a:t>
              </a:r>
            </a:p>
          </p:txBody>
        </p:sp>
        <p:sp>
          <p:nvSpPr>
            <p:cNvPr id="11" name="TekstSylinder 10"/>
            <p:cNvSpPr txBox="1"/>
            <p:nvPr/>
          </p:nvSpPr>
          <p:spPr>
            <a:xfrm>
              <a:off x="7092280" y="3356992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terminal</a:t>
              </a:r>
            </a:p>
          </p:txBody>
        </p:sp>
        <p:sp>
          <p:nvSpPr>
            <p:cNvPr id="12" name="TekstSylinder 11"/>
            <p:cNvSpPr txBox="1"/>
            <p:nvPr/>
          </p:nvSpPr>
          <p:spPr>
            <a:xfrm>
              <a:off x="971600" y="4725144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bud</a:t>
              </a:r>
            </a:p>
          </p:txBody>
        </p:sp>
        <p:cxnSp>
          <p:nvCxnSpPr>
            <p:cNvPr id="16" name="Rett pil 15"/>
            <p:cNvCxnSpPr>
              <a:stCxn id="7" idx="3"/>
              <a:endCxn id="10" idx="1"/>
            </p:cNvCxnSpPr>
            <p:nvPr/>
          </p:nvCxnSpPr>
          <p:spPr>
            <a:xfrm>
              <a:off x="4067944" y="1885474"/>
              <a:ext cx="1601579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tt pil 19"/>
            <p:cNvCxnSpPr/>
            <p:nvPr/>
          </p:nvCxnSpPr>
          <p:spPr>
            <a:xfrm>
              <a:off x="7092280" y="2348880"/>
              <a:ext cx="360040" cy="86409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kstSylinder 35"/>
            <p:cNvSpPr txBox="1"/>
            <p:nvPr/>
          </p:nvSpPr>
          <p:spPr>
            <a:xfrm>
              <a:off x="5940152" y="4725144"/>
              <a:ext cx="98083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fly</a:t>
              </a:r>
            </a:p>
          </p:txBody>
        </p:sp>
        <p:sp>
          <p:nvSpPr>
            <p:cNvPr id="2" name="TekstSylinder 1"/>
            <p:cNvSpPr txBox="1"/>
            <p:nvPr/>
          </p:nvSpPr>
          <p:spPr>
            <a:xfrm>
              <a:off x="4167969" y="1544053"/>
              <a:ext cx="23371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leverer en adressert pakke på</a:t>
              </a:r>
            </a:p>
          </p:txBody>
        </p:sp>
        <p:sp>
          <p:nvSpPr>
            <p:cNvPr id="21" name="TekstSylinder 20"/>
            <p:cNvSpPr txBox="1"/>
            <p:nvPr/>
          </p:nvSpPr>
          <p:spPr>
            <a:xfrm>
              <a:off x="7380312" y="4149080"/>
              <a:ext cx="122971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400" dirty="0"/>
                <a:t>Pakken transporteres derfra med et </a:t>
              </a:r>
            </a:p>
          </p:txBody>
        </p:sp>
        <p:sp>
          <p:nvSpPr>
            <p:cNvPr id="23" name="TekstSylinder 22"/>
            <p:cNvSpPr txBox="1"/>
            <p:nvPr/>
          </p:nvSpPr>
          <p:spPr>
            <a:xfrm>
              <a:off x="1043608" y="2852936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mottaker</a:t>
              </a:r>
            </a:p>
          </p:txBody>
        </p:sp>
        <p:sp>
          <p:nvSpPr>
            <p:cNvPr id="25" name="TekstSylinder 24"/>
            <p:cNvSpPr txBox="1"/>
            <p:nvPr/>
          </p:nvSpPr>
          <p:spPr>
            <a:xfrm>
              <a:off x="3491880" y="5301208"/>
              <a:ext cx="144016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nb-NO" dirty="0"/>
                <a:t>postmottak</a:t>
              </a:r>
            </a:p>
          </p:txBody>
        </p:sp>
        <p:cxnSp>
          <p:nvCxnSpPr>
            <p:cNvPr id="27" name="Rett pil 26"/>
            <p:cNvCxnSpPr/>
            <p:nvPr/>
          </p:nvCxnSpPr>
          <p:spPr>
            <a:xfrm flipH="1" flipV="1">
              <a:off x="2411760" y="5157192"/>
              <a:ext cx="1007478" cy="24532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pil 28"/>
            <p:cNvCxnSpPr/>
            <p:nvPr/>
          </p:nvCxnSpPr>
          <p:spPr>
            <a:xfrm flipV="1">
              <a:off x="1384774" y="3429000"/>
              <a:ext cx="18874" cy="12058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kstSylinder 32"/>
            <p:cNvSpPr txBox="1"/>
            <p:nvPr/>
          </p:nvSpPr>
          <p:spPr>
            <a:xfrm>
              <a:off x="4716016" y="5661248"/>
              <a:ext cx="18886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pakken havner på riktig</a:t>
              </a:r>
            </a:p>
          </p:txBody>
        </p:sp>
        <p:sp>
          <p:nvSpPr>
            <p:cNvPr id="34" name="TekstSylinder 33"/>
            <p:cNvSpPr txBox="1"/>
            <p:nvPr/>
          </p:nvSpPr>
          <p:spPr>
            <a:xfrm>
              <a:off x="1475656" y="5373216"/>
              <a:ext cx="155247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400" dirty="0"/>
                <a:t>pakken tas med ut av et </a:t>
              </a:r>
            </a:p>
          </p:txBody>
        </p:sp>
        <p:sp>
          <p:nvSpPr>
            <p:cNvPr id="35" name="TekstSylinder 34"/>
            <p:cNvSpPr txBox="1"/>
            <p:nvPr/>
          </p:nvSpPr>
          <p:spPr>
            <a:xfrm>
              <a:off x="1619672" y="3861048"/>
              <a:ext cx="15188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Leverer pakken til </a:t>
              </a:r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584" y="1052736"/>
              <a:ext cx="1190007" cy="13681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289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presentasjonen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på 3 </a:t>
            </a:r>
            <a:r>
              <a:rPr lang="nb-NO" dirty="0"/>
              <a:t>minutter </a:t>
            </a:r>
            <a:r>
              <a:rPr lang="nb-NO" dirty="0" smtClean="0"/>
              <a:t>presentere </a:t>
            </a:r>
            <a:r>
              <a:rPr lang="nb-NO" dirty="0"/>
              <a:t>ideen </a:t>
            </a:r>
            <a:r>
              <a:rPr lang="nb-NO" dirty="0" smtClean="0"/>
              <a:t>deres gjennom en film eller bildeserie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Filmen/bildeserien skal:</a:t>
            </a:r>
          </a:p>
          <a:p>
            <a:r>
              <a:rPr lang="nb-NO" dirty="0"/>
              <a:t>f</a:t>
            </a:r>
            <a:r>
              <a:rPr lang="nb-NO" dirty="0" smtClean="0"/>
              <a:t>ormidle </a:t>
            </a:r>
            <a:r>
              <a:rPr lang="nn-NO" dirty="0" smtClean="0"/>
              <a:t>tydelig </a:t>
            </a:r>
            <a:r>
              <a:rPr lang="nn-NO" dirty="0" err="1" smtClean="0"/>
              <a:t>hva</a:t>
            </a:r>
            <a:r>
              <a:rPr lang="nn-NO" dirty="0" smtClean="0"/>
              <a:t> </a:t>
            </a:r>
            <a:r>
              <a:rPr lang="nn-NO" dirty="0"/>
              <a:t>ideen er</a:t>
            </a:r>
          </a:p>
          <a:p>
            <a:r>
              <a:rPr lang="nn-NO" dirty="0"/>
              <a:t>vise flytskjema </a:t>
            </a:r>
            <a:r>
              <a:rPr lang="nn-NO" dirty="0" smtClean="0"/>
              <a:t>som forklarer </a:t>
            </a:r>
            <a:r>
              <a:rPr lang="nn-NO" dirty="0" err="1" smtClean="0"/>
              <a:t>hvordan</a:t>
            </a:r>
            <a:r>
              <a:rPr lang="nn-NO" dirty="0" smtClean="0"/>
              <a:t> informasjonen </a:t>
            </a:r>
            <a:r>
              <a:rPr lang="nn-NO" dirty="0"/>
              <a:t>blir sendt </a:t>
            </a:r>
            <a:r>
              <a:rPr lang="nn-NO" dirty="0" err="1" smtClean="0"/>
              <a:t>fra</a:t>
            </a:r>
            <a:r>
              <a:rPr lang="nn-NO" dirty="0" smtClean="0"/>
              <a:t> sender </a:t>
            </a:r>
            <a:r>
              <a:rPr lang="nn-NO" dirty="0"/>
              <a:t>til </a:t>
            </a:r>
            <a:r>
              <a:rPr lang="nn-NO" dirty="0" err="1" smtClean="0"/>
              <a:t>mottaker</a:t>
            </a:r>
            <a:r>
              <a:rPr lang="nn-NO" dirty="0" smtClean="0"/>
              <a:t> </a:t>
            </a:r>
            <a:r>
              <a:rPr lang="nn-NO" dirty="0"/>
              <a:t>og </a:t>
            </a:r>
            <a:r>
              <a:rPr lang="nn-NO" dirty="0" err="1" smtClean="0"/>
              <a:t>hva</a:t>
            </a:r>
            <a:r>
              <a:rPr lang="nn-NO" dirty="0" smtClean="0"/>
              <a:t> </a:t>
            </a:r>
            <a:r>
              <a:rPr lang="nn-NO" dirty="0"/>
              <a:t>som skjer i </a:t>
            </a:r>
            <a:r>
              <a:rPr lang="nn-NO" dirty="0" smtClean="0"/>
              <a:t>de </a:t>
            </a:r>
            <a:r>
              <a:rPr lang="nn-NO" dirty="0"/>
              <a:t>ulike </a:t>
            </a:r>
            <a:r>
              <a:rPr lang="nn-NO" dirty="0" err="1" smtClean="0"/>
              <a:t>delene</a:t>
            </a:r>
            <a:r>
              <a:rPr lang="nn-NO" dirty="0" smtClean="0"/>
              <a:t> </a:t>
            </a:r>
            <a:r>
              <a:rPr lang="nn-NO" dirty="0"/>
              <a:t>av systemet 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271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5" y="719137"/>
            <a:ext cx="6953250" cy="54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92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120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Oppdrag snakketøy</vt:lpstr>
      <vt:lpstr>Tekniske data</vt:lpstr>
      <vt:lpstr>PowerPoint Presentation</vt:lpstr>
      <vt:lpstr>Lag et flytskjema </vt:lpstr>
      <vt:lpstr>Krav til presentasjonen</vt:lpstr>
      <vt:lpstr>PowerPoint Presentation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 Ragnhild V K Skår</dc:creator>
  <cp:lastModifiedBy>Berit Reitan</cp:lastModifiedBy>
  <cp:revision>11</cp:revision>
  <dcterms:created xsi:type="dcterms:W3CDTF">2017-04-07T11:35:49Z</dcterms:created>
  <dcterms:modified xsi:type="dcterms:W3CDTF">2021-02-24T11:09:23Z</dcterms:modified>
</cp:coreProperties>
</file>