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5" r:id="rId5"/>
    <p:sldId id="266" r:id="rId6"/>
    <p:sldId id="264" r:id="rId7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96D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4889F-077E-4FF3-8E8C-698BCFC77A7C}" type="datetimeFigureOut">
              <a:rPr lang="nb-NO" smtClean="0"/>
              <a:t>21.06.2018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1959-23FC-441B-BEA8-B35C5AAD8B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99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41959-23FC-441B-BEA8-B35C5AAD8B0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500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741070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39885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3682488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97069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9900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124903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23567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299336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51928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0293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743056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01D0-D2F6-4500-AEC4-4D858C12B5C2}" type="datetime1">
              <a:rPr lang="nb-NO" smtClean="0"/>
              <a:t>21.06.2018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29B6-4557-4CE3-B4E6-1C45CBB949A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331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mtClean="0"/>
              <a:t>Økt 11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Legg elektrisk anlegg i et modellrom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74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825" y="476672"/>
            <a:ext cx="3563888" cy="720080"/>
          </a:xfrm>
          <a:prstGeom prst="roundRect">
            <a:avLst/>
          </a:prstGeom>
          <a:gradFill flip="none" rotWithShape="1">
            <a:gsLst>
              <a:gs pos="100000">
                <a:srgbClr val="92D050"/>
              </a:gs>
              <a:gs pos="1000">
                <a:srgbClr val="007A00"/>
              </a:gs>
            </a:gsLst>
            <a:lin ang="10800000" scaled="0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pPr algn="l"/>
            <a:r>
              <a:rPr lang="nb-NO" dirty="0" smtClean="0"/>
              <a:t>Skriv-par-del 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6696744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2600" i="1" dirty="0" smtClean="0">
                <a:solidFill>
                  <a:schemeClr val="tx2"/>
                </a:solidFill>
              </a:rPr>
              <a:t>Hvorfor bruker elektrikere koblingsskjema?  </a:t>
            </a:r>
          </a:p>
          <a:p>
            <a:pPr marL="0" indent="0">
              <a:buNone/>
            </a:pPr>
            <a:endParaRPr lang="nb-NO" sz="2600" i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1. Skriv</a:t>
            </a:r>
            <a:r>
              <a:rPr lang="nb-NO" sz="2600" dirty="0"/>
              <a:t>: </a:t>
            </a:r>
            <a:r>
              <a:rPr lang="nb-NO" sz="2600" dirty="0">
                <a:solidFill>
                  <a:schemeClr val="tx2"/>
                </a:solidFill>
              </a:rPr>
              <a:t>Lærlingheftet side </a:t>
            </a:r>
            <a:r>
              <a:rPr lang="nb-NO" sz="2600" dirty="0" smtClean="0">
                <a:solidFill>
                  <a:schemeClr val="tx2"/>
                </a:solidFill>
              </a:rPr>
              <a:t>26, spørsmål 10.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2. Del med naboen.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600" dirty="0" smtClean="0"/>
              <a:t>3. Del i plenum.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777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3</a:t>
            </a:fld>
            <a:endParaRPr lang="nb-NO"/>
          </a:p>
        </p:txBody>
      </p:sp>
      <p:pic>
        <p:nvPicPr>
          <p:cNvPr id="6" name="Picture 2" descr="N:\Forskerføtter og leserøtter\ELEKTRISITET\Bilder\Bilder til lærerveiledningene\Side 21 i lærlingheftet_Planlegg rom til modellh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89" y="620688"/>
            <a:ext cx="3888432" cy="54765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51520" y="260648"/>
            <a:ext cx="4248472" cy="1154312"/>
          </a:xfrm>
          <a:prstGeom prst="wedgeRoundRectCallout">
            <a:avLst>
              <a:gd name="adj1" fmla="val -11106"/>
              <a:gd name="adj2" fmla="val 771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I denne økta skal dere legge det elektriske anlegget til modellrommet.</a:t>
            </a:r>
            <a:endParaRPr lang="nb-NO" sz="2200" dirty="0"/>
          </a:p>
        </p:txBody>
      </p:sp>
      <p:pic>
        <p:nvPicPr>
          <p:cNvPr id="10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1043608" y="2044097"/>
            <a:ext cx="3103827" cy="24094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344843" y="5157192"/>
            <a:ext cx="4321452" cy="1137147"/>
          </a:xfrm>
          <a:prstGeom prst="wedgeRoundRectCallout">
            <a:avLst>
              <a:gd name="adj1" fmla="val 34388"/>
              <a:gd name="adj2" fmla="val -891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/>
              <a:t>Følg plan og skisse på side 21 i lærlingheftet og koblingsskjemaet på eska.</a:t>
            </a: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2273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4</a:t>
            </a:fld>
            <a:endParaRPr lang="nb-NO"/>
          </a:p>
        </p:txBody>
      </p:sp>
      <p:sp>
        <p:nvSpPr>
          <p:cNvPr id="4" name="TextBox 3"/>
          <p:cNvSpPr txBox="1"/>
          <p:nvPr/>
        </p:nvSpPr>
        <p:spPr>
          <a:xfrm>
            <a:off x="175579" y="139859"/>
            <a:ext cx="878497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>
                <a:solidFill>
                  <a:schemeClr val="accent6">
                    <a:lumMod val="50000"/>
                  </a:schemeClr>
                </a:solidFill>
              </a:rPr>
              <a:t>Presenter rommet når det er ferdig</a:t>
            </a:r>
          </a:p>
          <a:p>
            <a:endParaRPr lang="nb-NO" dirty="0"/>
          </a:p>
        </p:txBody>
      </p:sp>
      <p:sp>
        <p:nvSpPr>
          <p:cNvPr id="2" name="Rounded Rectangular Callout 1"/>
          <p:cNvSpPr/>
          <p:nvPr/>
        </p:nvSpPr>
        <p:spPr>
          <a:xfrm>
            <a:off x="107504" y="1027319"/>
            <a:ext cx="6130634" cy="2981143"/>
          </a:xfrm>
          <a:prstGeom prst="wedgeRoundRectCallout">
            <a:avLst>
              <a:gd name="adj1" fmla="val -21608"/>
              <a:gd name="adj2" fmla="val 675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200" dirty="0" smtClean="0">
                <a:solidFill>
                  <a:schemeClr val="bg1"/>
                </a:solidFill>
              </a:rPr>
              <a:t>Neste økt presenterer dere de ferdige rommene:</a:t>
            </a:r>
          </a:p>
          <a:p>
            <a:pPr algn="ctr"/>
            <a:endParaRPr lang="nb-NO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Hva </a:t>
            </a:r>
            <a:r>
              <a:rPr lang="nb-NO" sz="2000" dirty="0">
                <a:solidFill>
                  <a:schemeClr val="bg1"/>
                </a:solidFill>
              </a:rPr>
              <a:t>slags </a:t>
            </a:r>
            <a:r>
              <a:rPr lang="nb-NO" sz="2000" dirty="0" smtClean="0">
                <a:solidFill>
                  <a:schemeClr val="bg1"/>
                </a:solidFill>
              </a:rPr>
              <a:t>rom er det? </a:t>
            </a:r>
            <a:r>
              <a:rPr lang="nb-NO" sz="2000" dirty="0">
                <a:solidFill>
                  <a:schemeClr val="bg1"/>
                </a:solidFill>
              </a:rPr>
              <a:t/>
            </a:r>
            <a:br>
              <a:rPr lang="nb-NO" sz="2000" dirty="0">
                <a:solidFill>
                  <a:schemeClr val="bg1"/>
                </a:solidFill>
              </a:rPr>
            </a:br>
            <a:endParaRPr lang="nb-NO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chemeClr val="bg1"/>
                </a:solidFill>
              </a:rPr>
              <a:t>Hva slags typer lamper? Hvilken </a:t>
            </a:r>
            <a:r>
              <a:rPr lang="nb-NO" sz="2000" b="1" dirty="0" smtClean="0">
                <a:solidFill>
                  <a:schemeClr val="bg1"/>
                </a:solidFill>
              </a:rPr>
              <a:t>funksjon </a:t>
            </a:r>
            <a:r>
              <a:rPr lang="nb-NO" sz="2000" dirty="0" smtClean="0">
                <a:solidFill>
                  <a:schemeClr val="bg1"/>
                </a:solidFill>
              </a:rPr>
              <a:t>har de? </a:t>
            </a:r>
            <a:r>
              <a:rPr lang="nb-NO" sz="2000" dirty="0">
                <a:solidFill>
                  <a:schemeClr val="bg1"/>
                </a:solidFill>
              </a:rPr>
              <a:t/>
            </a:r>
            <a:br>
              <a:rPr lang="nb-NO" sz="2000" dirty="0">
                <a:solidFill>
                  <a:schemeClr val="bg1"/>
                </a:solidFill>
              </a:rPr>
            </a:br>
            <a:endParaRPr lang="nb-NO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Vis </a:t>
            </a:r>
            <a:r>
              <a:rPr lang="nb-NO" sz="2000" dirty="0">
                <a:solidFill>
                  <a:schemeClr val="bg1"/>
                </a:solidFill>
              </a:rPr>
              <a:t>hvor strømmen går. </a:t>
            </a:r>
            <a:br>
              <a:rPr lang="nb-NO" sz="2000" dirty="0">
                <a:solidFill>
                  <a:schemeClr val="bg1"/>
                </a:solidFill>
              </a:rPr>
            </a:br>
            <a:endParaRPr lang="nb-NO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Hvilke sikkerhetshensyn har dere tatt?</a:t>
            </a:r>
            <a:endParaRPr lang="nb-NO" sz="2000" dirty="0">
              <a:solidFill>
                <a:schemeClr val="bg1"/>
              </a:solidFill>
            </a:endParaRPr>
          </a:p>
        </p:txBody>
      </p:sp>
      <p:pic>
        <p:nvPicPr>
          <p:cNvPr id="8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5534673" y="3068960"/>
            <a:ext cx="3425882" cy="265942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2719116" y="4941169"/>
            <a:ext cx="2733925" cy="1008112"/>
          </a:xfrm>
          <a:prstGeom prst="wedgeEllipseCallout">
            <a:avLst>
              <a:gd name="adj1" fmla="val -32472"/>
              <a:gd name="adj2" fmla="val -941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Presentasjonen skal vare maks to minutter.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6026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5</a:t>
            </a:fld>
            <a:endParaRPr lang="nb-NO"/>
          </a:p>
        </p:txBody>
      </p:sp>
      <p:pic>
        <p:nvPicPr>
          <p:cNvPr id="10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539552" y="965839"/>
            <a:ext cx="3321616" cy="257848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N:\BILDER\Blakstad skole 16.02.18\DSC_03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13381" r="51573" b="49656"/>
          <a:stretch/>
        </p:blipFill>
        <p:spPr bwMode="auto">
          <a:xfrm>
            <a:off x="1403648" y="3544323"/>
            <a:ext cx="4229977" cy="29459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4355976" y="1844824"/>
            <a:ext cx="4608512" cy="1368152"/>
          </a:xfrm>
          <a:prstGeom prst="wedgeRoundRectCallout">
            <a:avLst>
              <a:gd name="adj1" fmla="val -48830"/>
              <a:gd name="adj2" fmla="val 1319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bg1"/>
                </a:solidFill>
              </a:rPr>
              <a:t>Batteri, ledninger, koblingsklemmer, lysdioder og bryter er deler som jobber sammen i et </a:t>
            </a:r>
            <a:r>
              <a:rPr lang="nb-NO" sz="2000" b="1" dirty="0" smtClean="0">
                <a:solidFill>
                  <a:schemeClr val="bg1"/>
                </a:solidFill>
              </a:rPr>
              <a:t>system</a:t>
            </a:r>
            <a:r>
              <a:rPr lang="nb-NO" sz="2000" dirty="0" smtClean="0">
                <a:solidFill>
                  <a:schemeClr val="bg1"/>
                </a:solidFill>
              </a:rPr>
              <a:t>. Hver del har en </a:t>
            </a:r>
            <a:r>
              <a:rPr lang="nb-NO" sz="2000" b="1" dirty="0" smtClean="0">
                <a:solidFill>
                  <a:schemeClr val="bg1"/>
                </a:solidFill>
              </a:rPr>
              <a:t>funksjon</a:t>
            </a:r>
            <a:r>
              <a:rPr lang="nb-NO" sz="2000" dirty="0" smtClean="0">
                <a:solidFill>
                  <a:schemeClr val="bg1"/>
                </a:solidFill>
              </a:rPr>
              <a:t> i </a:t>
            </a:r>
            <a:r>
              <a:rPr lang="nb-NO" sz="2000" b="1" dirty="0" smtClean="0">
                <a:solidFill>
                  <a:schemeClr val="bg1"/>
                </a:solidFill>
              </a:rPr>
              <a:t>systemet.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67544" y="136746"/>
            <a:ext cx="5832648" cy="572418"/>
          </a:xfrm>
          <a:prstGeom prst="wedgeRoundRectCallout">
            <a:avLst>
              <a:gd name="adj1" fmla="val -17099"/>
              <a:gd name="adj2" fmla="val 956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bg1"/>
                </a:solidFill>
              </a:rPr>
              <a:t>De ferdige rommene settes sammen til et modellhus.</a:t>
            </a:r>
            <a:endParaRPr lang="nb-NO" sz="2000" dirty="0">
              <a:solidFill>
                <a:schemeClr val="bg1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5993665" y="3861048"/>
            <a:ext cx="2970823" cy="1935832"/>
          </a:xfrm>
          <a:prstGeom prst="wedgeRoundRectCallout">
            <a:avLst>
              <a:gd name="adj1" fmla="val -78345"/>
              <a:gd name="adj2" fmla="val 74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>
                <a:solidFill>
                  <a:schemeClr val="bg1"/>
                </a:solidFill>
              </a:rPr>
              <a:t>Derfor er det viktig å lage gode koblinger, slik at delene virker sammen og </a:t>
            </a:r>
            <a:r>
              <a:rPr lang="nb-NO" sz="2000" b="1" dirty="0" smtClean="0">
                <a:solidFill>
                  <a:schemeClr val="bg1"/>
                </a:solidFill>
              </a:rPr>
              <a:t>systemet </a:t>
            </a:r>
            <a:r>
              <a:rPr lang="nb-NO" sz="2000" dirty="0" smtClean="0">
                <a:solidFill>
                  <a:schemeClr val="bg1"/>
                </a:solidFill>
              </a:rPr>
              <a:t>fungerer som det skal. </a:t>
            </a:r>
            <a:endParaRPr lang="nb-N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1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17" y="908720"/>
            <a:ext cx="5216479" cy="2592288"/>
          </a:xfrm>
        </p:spPr>
        <p:txBody>
          <a:bodyPr>
            <a:normAutofit/>
          </a:bodyPr>
          <a:lstStyle/>
          <a:p>
            <a:r>
              <a:rPr lang="nb-NO" sz="2400" dirty="0" smtClean="0"/>
              <a:t>Det elektriske anlegget skal ligge tett til veggene på utsiden av rommet. </a:t>
            </a:r>
            <a:br>
              <a:rPr lang="nb-NO" sz="2400" dirty="0" smtClean="0"/>
            </a:br>
            <a:endParaRPr lang="nb-NO" sz="2400" dirty="0" smtClean="0"/>
          </a:p>
          <a:p>
            <a:r>
              <a:rPr lang="nb-NO" sz="2400" dirty="0" smtClean="0"/>
              <a:t>Koblingene må være gode. </a:t>
            </a:r>
            <a:br>
              <a:rPr lang="nb-NO" sz="2400" dirty="0" smtClean="0"/>
            </a:br>
            <a:endParaRPr lang="nb-NO" sz="2400" dirty="0" smtClean="0"/>
          </a:p>
          <a:p>
            <a:r>
              <a:rPr lang="nb-NO" sz="2400" dirty="0" smtClean="0"/>
              <a:t>Lampene må kunne lyse.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29B6-4557-4CE3-B4E6-1C45CBB949AD}" type="slidenum">
              <a:rPr lang="nb-NO" smtClean="0"/>
              <a:t>6</a:t>
            </a:fld>
            <a:endParaRPr lang="nb-NO"/>
          </a:p>
        </p:txBody>
      </p:sp>
      <p:sp>
        <p:nvSpPr>
          <p:cNvPr id="2" name="TextBox 1"/>
          <p:cNvSpPr txBox="1"/>
          <p:nvPr/>
        </p:nvSpPr>
        <p:spPr>
          <a:xfrm>
            <a:off x="224621" y="3642714"/>
            <a:ext cx="528348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Bryteren må kunne skru den ene lampa av og på. </a:t>
            </a:r>
            <a:br>
              <a:rPr lang="nb-NO" sz="2400" dirty="0"/>
            </a:br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Følg skissen på side 21 i lærlingheftet og koblingsskjemaet på eska.</a:t>
            </a:r>
          </a:p>
          <a:p>
            <a:endParaRPr lang="nb-NO" sz="2800" dirty="0"/>
          </a:p>
        </p:txBody>
      </p:sp>
      <p:pic>
        <p:nvPicPr>
          <p:cNvPr id="7" name="Picture 2" descr="N:\Forskerføtter og leserøtter\ELEKTRISITET\Bilder\Bilder til lærerveiledningene\Pappeske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13" b="8813"/>
          <a:stretch/>
        </p:blipFill>
        <p:spPr bwMode="auto">
          <a:xfrm>
            <a:off x="6084168" y="260648"/>
            <a:ext cx="2819251" cy="21885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:\BILDER\Blakstad skole 16.02.18\DSC_03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7" t="13381" r="51573" b="49656"/>
          <a:stretch/>
        </p:blipFill>
        <p:spPr bwMode="auto">
          <a:xfrm>
            <a:off x="4993266" y="2433979"/>
            <a:ext cx="2880320" cy="20059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5507666" y="4827654"/>
            <a:ext cx="3528391" cy="1682762"/>
          </a:xfrm>
          <a:prstGeom prst="wedgeEllipseCallout">
            <a:avLst>
              <a:gd name="adj1" fmla="val -47947"/>
              <a:gd name="adj2" fmla="val -619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Etter hvert som dere blir ferdige kan dere begynne å planlegge presentasjon av rommet. 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382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192</Words>
  <Application>Microsoft Office PowerPoint</Application>
  <PresentationFormat>On-screen Show (4:3)</PresentationFormat>
  <Paragraphs>34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Office-tema</vt:lpstr>
      <vt:lpstr>Økt 11</vt:lpstr>
      <vt:lpstr>Skriv-par-del 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Økt 10-11</dc:title>
  <dc:creator>Maria Gaare Dahl</dc:creator>
  <cp:lastModifiedBy>Maria Gaare Dahl</cp:lastModifiedBy>
  <cp:revision>103</cp:revision>
  <dcterms:created xsi:type="dcterms:W3CDTF">2017-03-17T08:10:51Z</dcterms:created>
  <dcterms:modified xsi:type="dcterms:W3CDTF">2018-06-21T09:18:44Z</dcterms:modified>
</cp:coreProperties>
</file>