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57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9" d="100"/>
          <a:sy n="139" d="100"/>
        </p:scale>
        <p:origin x="-88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9415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42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9455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973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46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418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2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017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477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3614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700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E88F7-7BD7-4808-9724-86EC9AB563CD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43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Tekniske data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119063"/>
            <a:ext cx="8591550" cy="661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311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419100"/>
            <a:ext cx="8601075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450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Lag eit flytskjema</a:t>
            </a:r>
            <a:endParaRPr lang="nn-NO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97" y="1652850"/>
            <a:ext cx="1836204" cy="1248044"/>
          </a:xfrm>
          <a:prstGeom prst="rect">
            <a:avLst/>
          </a:prstGeom>
        </p:spPr>
      </p:pic>
      <p:sp>
        <p:nvSpPr>
          <p:cNvPr id="7" name="TekstSylinder 6"/>
          <p:cNvSpPr txBox="1"/>
          <p:nvPr/>
        </p:nvSpPr>
        <p:spPr>
          <a:xfrm>
            <a:off x="2627784" y="1700808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n-NO" dirty="0" smtClean="0"/>
              <a:t>sendar</a:t>
            </a:r>
            <a:endParaRPr lang="nn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5669523" y="1853208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n-NO" dirty="0" smtClean="0"/>
              <a:t>postkasse</a:t>
            </a:r>
            <a:endParaRPr lang="nn-NO" dirty="0"/>
          </a:p>
        </p:txBody>
      </p:sp>
      <p:sp>
        <p:nvSpPr>
          <p:cNvPr id="11" name="TekstSylinder 10"/>
          <p:cNvSpPr txBox="1"/>
          <p:nvPr/>
        </p:nvSpPr>
        <p:spPr>
          <a:xfrm>
            <a:off x="6816067" y="4501285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n-NO" dirty="0" smtClean="0"/>
              <a:t>terminal</a:t>
            </a:r>
            <a:endParaRPr lang="nn-NO" dirty="0"/>
          </a:p>
        </p:txBody>
      </p:sp>
      <p:sp>
        <p:nvSpPr>
          <p:cNvPr id="12" name="TekstSylinder 11"/>
          <p:cNvSpPr txBox="1"/>
          <p:nvPr/>
        </p:nvSpPr>
        <p:spPr>
          <a:xfrm>
            <a:off x="1024991" y="4852975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n-NO" dirty="0" smtClean="0"/>
              <a:t>postbod</a:t>
            </a:r>
            <a:endParaRPr lang="nn-NO" dirty="0"/>
          </a:p>
        </p:txBody>
      </p:sp>
      <p:cxnSp>
        <p:nvCxnSpPr>
          <p:cNvPr id="16" name="Rett pil 15"/>
          <p:cNvCxnSpPr>
            <a:stCxn id="7" idx="3"/>
            <a:endCxn id="10" idx="1"/>
          </p:cNvCxnSpPr>
          <p:nvPr/>
        </p:nvCxnSpPr>
        <p:spPr>
          <a:xfrm>
            <a:off x="4067944" y="1885474"/>
            <a:ext cx="1601579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tt pil 18"/>
          <p:cNvCxnSpPr/>
          <p:nvPr/>
        </p:nvCxnSpPr>
        <p:spPr>
          <a:xfrm flipH="1">
            <a:off x="4427984" y="5320018"/>
            <a:ext cx="682330" cy="1482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tt pil 19"/>
          <p:cNvCxnSpPr/>
          <p:nvPr/>
        </p:nvCxnSpPr>
        <p:spPr>
          <a:xfrm>
            <a:off x="7222145" y="3501008"/>
            <a:ext cx="582" cy="8512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Sylinder 29"/>
          <p:cNvSpPr txBox="1"/>
          <p:nvPr/>
        </p:nvSpPr>
        <p:spPr>
          <a:xfrm>
            <a:off x="6992969" y="2996952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n-NO" dirty="0" smtClean="0"/>
              <a:t>postbod</a:t>
            </a:r>
            <a:endParaRPr lang="nn-NO" dirty="0"/>
          </a:p>
        </p:txBody>
      </p:sp>
      <p:cxnSp>
        <p:nvCxnSpPr>
          <p:cNvPr id="31" name="Rett pil 30"/>
          <p:cNvCxnSpPr/>
          <p:nvPr/>
        </p:nvCxnSpPr>
        <p:spPr>
          <a:xfrm>
            <a:off x="6800668" y="2528029"/>
            <a:ext cx="507636" cy="4062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kstSylinder 35"/>
          <p:cNvSpPr txBox="1"/>
          <p:nvPr/>
        </p:nvSpPr>
        <p:spPr>
          <a:xfrm>
            <a:off x="5179106" y="5098919"/>
            <a:ext cx="98083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n-NO" dirty="0" smtClean="0"/>
              <a:t>fly</a:t>
            </a:r>
            <a:endParaRPr lang="nn-NO" dirty="0"/>
          </a:p>
        </p:txBody>
      </p:sp>
      <p:cxnSp>
        <p:nvCxnSpPr>
          <p:cNvPr id="38" name="Rett pil 37"/>
          <p:cNvCxnSpPr/>
          <p:nvPr/>
        </p:nvCxnSpPr>
        <p:spPr>
          <a:xfrm flipH="1">
            <a:off x="6178248" y="4930358"/>
            <a:ext cx="603735" cy="21456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Sylinder 1"/>
          <p:cNvSpPr txBox="1"/>
          <p:nvPr/>
        </p:nvSpPr>
        <p:spPr>
          <a:xfrm>
            <a:off x="4167969" y="1544053"/>
            <a:ext cx="20840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legg eit adressert brev i ei</a:t>
            </a:r>
            <a:endParaRPr lang="nn-NO" sz="1400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7019711" y="2423371"/>
            <a:ext cx="1258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blir tømt av eit</a:t>
            </a:r>
            <a:endParaRPr lang="nn-NO" sz="1400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7222145" y="3772723"/>
            <a:ext cx="1887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sender all posten til ein</a:t>
            </a:r>
            <a:endParaRPr lang="nn-NO" sz="14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6582642" y="5068418"/>
            <a:ext cx="12297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1400" dirty="0" smtClean="0"/>
              <a:t>brevet blir transportert </a:t>
            </a:r>
            <a:r>
              <a:rPr lang="nn-NO" sz="1400" dirty="0" smtClean="0"/>
              <a:t>derfrå </a:t>
            </a:r>
            <a:r>
              <a:rPr lang="nn-NO" sz="1400" dirty="0" smtClean="0"/>
              <a:t>med eit </a:t>
            </a:r>
            <a:endParaRPr lang="nn-NO" sz="14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92705" y="3820148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n-NO" dirty="0" smtClean="0"/>
              <a:t>postkasse</a:t>
            </a:r>
            <a:endParaRPr lang="nn-NO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1865108" y="2816456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n-NO" dirty="0" smtClean="0"/>
              <a:t>mottakar</a:t>
            </a:r>
            <a:endParaRPr lang="nn-NO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915816" y="5373069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n-NO" dirty="0" smtClean="0"/>
              <a:t>postmottak</a:t>
            </a:r>
            <a:endParaRPr lang="nn-NO" dirty="0"/>
          </a:p>
        </p:txBody>
      </p:sp>
      <p:cxnSp>
        <p:nvCxnSpPr>
          <p:cNvPr id="27" name="Rett pil 26"/>
          <p:cNvCxnSpPr/>
          <p:nvPr/>
        </p:nvCxnSpPr>
        <p:spPr>
          <a:xfrm flipH="1" flipV="1">
            <a:off x="2230887" y="5384418"/>
            <a:ext cx="575429" cy="1733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tt pil 28"/>
          <p:cNvCxnSpPr/>
          <p:nvPr/>
        </p:nvCxnSpPr>
        <p:spPr>
          <a:xfrm flipH="1" flipV="1">
            <a:off x="1438323" y="4437112"/>
            <a:ext cx="341165" cy="3417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ett pil 31"/>
          <p:cNvCxnSpPr/>
          <p:nvPr/>
        </p:nvCxnSpPr>
        <p:spPr>
          <a:xfrm flipV="1">
            <a:off x="1449492" y="3366284"/>
            <a:ext cx="399296" cy="3313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Sylinder 32"/>
          <p:cNvSpPr txBox="1"/>
          <p:nvPr/>
        </p:nvSpPr>
        <p:spPr>
          <a:xfrm>
            <a:off x="4459342" y="5742401"/>
            <a:ext cx="18994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brevet hamnar på riktig</a:t>
            </a:r>
            <a:endParaRPr lang="nn-NO" sz="1400" dirty="0"/>
          </a:p>
        </p:txBody>
      </p:sp>
      <p:sp>
        <p:nvSpPr>
          <p:cNvPr id="34" name="TekstSylinder 33"/>
          <p:cNvSpPr txBox="1"/>
          <p:nvPr/>
        </p:nvSpPr>
        <p:spPr>
          <a:xfrm>
            <a:off x="1363343" y="5588512"/>
            <a:ext cx="1552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1400" dirty="0" smtClean="0"/>
              <a:t>brevet blir med ut av eit</a:t>
            </a:r>
            <a:endParaRPr lang="nn-NO" sz="1400" dirty="0"/>
          </a:p>
        </p:txBody>
      </p:sp>
      <p:sp>
        <p:nvSpPr>
          <p:cNvPr id="35" name="TekstSylinder 34"/>
          <p:cNvSpPr txBox="1"/>
          <p:nvPr/>
        </p:nvSpPr>
        <p:spPr>
          <a:xfrm>
            <a:off x="1617274" y="4378174"/>
            <a:ext cx="12944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legg brevet i ei </a:t>
            </a:r>
            <a:endParaRPr lang="nn-NO" sz="1400" dirty="0"/>
          </a:p>
        </p:txBody>
      </p:sp>
      <p:sp>
        <p:nvSpPr>
          <p:cNvPr id="37" name="TekstSylinder 36"/>
          <p:cNvSpPr txBox="1"/>
          <p:nvPr/>
        </p:nvSpPr>
        <p:spPr>
          <a:xfrm>
            <a:off x="1779488" y="3398098"/>
            <a:ext cx="129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1400" dirty="0" smtClean="0"/>
              <a:t>blir tømt av ein</a:t>
            </a:r>
            <a:endParaRPr lang="nn-NO" sz="1400" dirty="0"/>
          </a:p>
        </p:txBody>
      </p:sp>
    </p:spTree>
    <p:extLst>
      <p:ext uri="{BB962C8B-B14F-4D97-AF65-F5344CB8AC3E}">
        <p14:creationId xmlns:p14="http://schemas.microsoft.com/office/powerpoint/2010/main" val="307434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Krav til presentasjonen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på 3 </a:t>
            </a:r>
            <a:r>
              <a:rPr lang="nb-NO" dirty="0" smtClean="0"/>
              <a:t>minutt </a:t>
            </a:r>
            <a:r>
              <a:rPr lang="nb-NO" dirty="0" smtClean="0"/>
              <a:t>presentere </a:t>
            </a:r>
            <a:r>
              <a:rPr lang="nb-NO" dirty="0" smtClean="0"/>
              <a:t>idéen </a:t>
            </a:r>
            <a:r>
              <a:rPr lang="nb-NO" dirty="0" err="1" smtClean="0"/>
              <a:t>dykkar</a:t>
            </a:r>
            <a:r>
              <a:rPr lang="nb-NO" dirty="0" smtClean="0"/>
              <a:t> </a:t>
            </a:r>
            <a:r>
              <a:rPr lang="nb-NO" dirty="0" smtClean="0"/>
              <a:t>gjennom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film eller bildeserie</a:t>
            </a:r>
          </a:p>
          <a:p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Filmen/bildeserien skal:</a:t>
            </a:r>
          </a:p>
          <a:p>
            <a:r>
              <a:rPr lang="nb-NO" dirty="0"/>
              <a:t>f</a:t>
            </a:r>
            <a:r>
              <a:rPr lang="nb-NO" dirty="0" smtClean="0"/>
              <a:t>ormidle </a:t>
            </a:r>
            <a:r>
              <a:rPr lang="nn-NO" dirty="0" smtClean="0"/>
              <a:t>tydeleg </a:t>
            </a:r>
            <a:r>
              <a:rPr lang="nn-NO" dirty="0"/>
              <a:t>k</a:t>
            </a:r>
            <a:r>
              <a:rPr lang="nn-NO" dirty="0" smtClean="0"/>
              <a:t>va </a:t>
            </a:r>
            <a:r>
              <a:rPr lang="nn-NO" dirty="0" err="1" smtClean="0"/>
              <a:t>idéen</a:t>
            </a:r>
            <a:r>
              <a:rPr lang="nn-NO" dirty="0" smtClean="0"/>
              <a:t> </a:t>
            </a:r>
            <a:r>
              <a:rPr lang="nn-NO" dirty="0"/>
              <a:t>er</a:t>
            </a:r>
          </a:p>
          <a:p>
            <a:r>
              <a:rPr lang="nn-NO" dirty="0"/>
              <a:t>vise flytskjema </a:t>
            </a:r>
            <a:r>
              <a:rPr lang="nn-NO" dirty="0" smtClean="0"/>
              <a:t>som </a:t>
            </a:r>
            <a:r>
              <a:rPr lang="nn-NO" dirty="0" smtClean="0"/>
              <a:t>forklarar korleis informasjonen </a:t>
            </a:r>
            <a:r>
              <a:rPr lang="nn-NO" dirty="0"/>
              <a:t>blir </a:t>
            </a:r>
            <a:r>
              <a:rPr lang="nn-NO" dirty="0" smtClean="0"/>
              <a:t>send frå sendar </a:t>
            </a:r>
            <a:r>
              <a:rPr lang="nn-NO" dirty="0"/>
              <a:t>til </a:t>
            </a:r>
            <a:r>
              <a:rPr lang="nn-NO" dirty="0" smtClean="0"/>
              <a:t>mottakar </a:t>
            </a:r>
            <a:r>
              <a:rPr lang="nn-NO" dirty="0"/>
              <a:t>og </a:t>
            </a:r>
            <a:r>
              <a:rPr lang="nn-NO" dirty="0"/>
              <a:t>k</a:t>
            </a:r>
            <a:r>
              <a:rPr lang="nn-NO" dirty="0" smtClean="0"/>
              <a:t>va </a:t>
            </a:r>
            <a:r>
              <a:rPr lang="nn-NO" dirty="0"/>
              <a:t>som skjer i </a:t>
            </a:r>
            <a:r>
              <a:rPr lang="nn-NO" dirty="0" smtClean="0"/>
              <a:t>dei </a:t>
            </a:r>
            <a:r>
              <a:rPr lang="nn-NO" dirty="0"/>
              <a:t>ulike </a:t>
            </a:r>
            <a:r>
              <a:rPr lang="nn-NO" dirty="0" smtClean="0"/>
              <a:t>delane </a:t>
            </a:r>
            <a:r>
              <a:rPr lang="nn-NO" dirty="0"/>
              <a:t>av systemet 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4271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76</Words>
  <Application>Microsoft Office PowerPoint</Application>
  <PresentationFormat>Skjermfremvisning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 Theme</vt:lpstr>
      <vt:lpstr>Tekniske data</vt:lpstr>
      <vt:lpstr>PowerPoint-presentasjon</vt:lpstr>
      <vt:lpstr>Lag eit flytskjema</vt:lpstr>
      <vt:lpstr>Krav til presentasjonen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Aud Ragnhild V K Skår</dc:creator>
  <cp:lastModifiedBy>Aud Ragnhild V K Skår</cp:lastModifiedBy>
  <cp:revision>7</cp:revision>
  <dcterms:created xsi:type="dcterms:W3CDTF">2017-04-07T11:35:49Z</dcterms:created>
  <dcterms:modified xsi:type="dcterms:W3CDTF">2017-08-17T13:13:37Z</dcterms:modified>
</cp:coreProperties>
</file>