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4" r:id="rId3"/>
    <p:sldId id="262" r:id="rId4"/>
    <p:sldId id="257" r:id="rId5"/>
    <p:sldId id="258" r:id="rId6"/>
    <p:sldId id="259" r:id="rId7"/>
    <p:sldId id="260" r:id="rId8"/>
    <p:sldId id="261" r:id="rId9"/>
    <p:sldId id="270" r:id="rId10"/>
    <p:sldId id="267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95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2129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8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183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932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305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060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333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958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2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962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877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98DB4-3826-492B-AE11-28850188D7F4}" type="datetimeFigureOut">
              <a:rPr lang="nb-NO" smtClean="0"/>
              <a:t>11.10.2019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60445-09B1-464E-97F4-E7438B8285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344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Økt 1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0923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657352"/>
              </p:ext>
            </p:extLst>
          </p:nvPr>
        </p:nvGraphicFramePr>
        <p:xfrm>
          <a:off x="395536" y="1556792"/>
          <a:ext cx="8352928" cy="36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529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004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nb-NO" sz="2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Insekter har seks bein.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nb-NO" sz="2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Edderkoppdyr har åtte bein.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nb-NO" sz="2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Skolopendere, tusenbein og skrukketroll har mange bein.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nb-NO" sz="2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Snegler og meitemark har ingen bein.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2400" b="0" kern="1200" dirty="0" smtClean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kstSylinder 5"/>
          <p:cNvSpPr txBox="1"/>
          <p:nvPr/>
        </p:nvSpPr>
        <p:spPr>
          <a:xfrm>
            <a:off x="1547664" y="476672"/>
            <a:ext cx="4495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Nøkkelsetninger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262727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Oppdrag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b="1" dirty="0" smtClean="0"/>
              <a:t>Hva </a:t>
            </a:r>
            <a:r>
              <a:rPr lang="nb-NO" b="1" dirty="0"/>
              <a:t>slags småkryp </a:t>
            </a:r>
            <a:r>
              <a:rPr lang="nb-NO" b="1" dirty="0" smtClean="0"/>
              <a:t>finnes </a:t>
            </a:r>
            <a:r>
              <a:rPr lang="nb-NO" b="1" dirty="0"/>
              <a:t>i </a:t>
            </a:r>
            <a:r>
              <a:rPr lang="nb-NO" b="1" dirty="0" smtClean="0"/>
              <a:t>nærmiljøet</a:t>
            </a:r>
            <a:r>
              <a:rPr lang="nb-NO" b="1" dirty="0"/>
              <a:t> </a:t>
            </a:r>
            <a:r>
              <a:rPr lang="nb-NO" b="1" dirty="0" smtClean="0"/>
              <a:t>vårt?</a:t>
            </a:r>
          </a:p>
          <a:p>
            <a:pPr marL="0" indent="0">
              <a:buNone/>
            </a:pPr>
            <a:r>
              <a:rPr lang="nb-NO" dirty="0" smtClean="0"/>
              <a:t>Hvilke småkryp har dere sett før?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4" y="2924944"/>
            <a:ext cx="5040560" cy="334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58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02" y="5266"/>
            <a:ext cx="1773954" cy="2271606"/>
          </a:xfrm>
        </p:spPr>
      </p:pic>
      <p:sp>
        <p:nvSpPr>
          <p:cNvPr id="5" name="Rektangel 4"/>
          <p:cNvSpPr/>
          <p:nvPr/>
        </p:nvSpPr>
        <p:spPr>
          <a:xfrm rot="16200000">
            <a:off x="1547539" y="1640881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307" y="200460"/>
            <a:ext cx="1334010" cy="1990436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 rot="16200000">
            <a:off x="8402832" y="1589581"/>
            <a:ext cx="1301959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 Foto: Karsten Sund/© Skog og landskap</a:t>
            </a: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365" y="344476"/>
            <a:ext cx="1547968" cy="1758732"/>
          </a:xfrm>
          <a:prstGeom prst="rect">
            <a:avLst/>
          </a:prstGeom>
        </p:spPr>
      </p:pic>
      <p:sp>
        <p:nvSpPr>
          <p:cNvPr id="10" name="Rektangel 9"/>
          <p:cNvSpPr/>
          <p:nvPr/>
        </p:nvSpPr>
        <p:spPr>
          <a:xfrm rot="16200000">
            <a:off x="6480532" y="1641910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6" t="10582" r="12986" b="11707"/>
          <a:stretch/>
        </p:blipFill>
        <p:spPr>
          <a:xfrm>
            <a:off x="123506" y="2731255"/>
            <a:ext cx="1773534" cy="1345290"/>
          </a:xfrm>
          <a:prstGeom prst="rect">
            <a:avLst/>
          </a:prstGeom>
        </p:spPr>
      </p:pic>
      <p:sp>
        <p:nvSpPr>
          <p:cNvPr id="15" name="Rektangel 14"/>
          <p:cNvSpPr/>
          <p:nvPr/>
        </p:nvSpPr>
        <p:spPr>
          <a:xfrm rot="16200000">
            <a:off x="1581911" y="3799496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747659"/>
            <a:ext cx="1872208" cy="1521978"/>
          </a:xfrm>
          <a:prstGeom prst="rect">
            <a:avLst/>
          </a:prstGeom>
        </p:spPr>
      </p:pic>
      <p:sp>
        <p:nvSpPr>
          <p:cNvPr id="17" name="Rektangel 16"/>
          <p:cNvSpPr/>
          <p:nvPr/>
        </p:nvSpPr>
        <p:spPr>
          <a:xfrm rot="16200000">
            <a:off x="3995331" y="6032383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4" t="36842" r="23909" b="27591"/>
          <a:stretch/>
        </p:blipFill>
        <p:spPr>
          <a:xfrm>
            <a:off x="7210434" y="2753590"/>
            <a:ext cx="1666850" cy="1460950"/>
          </a:xfrm>
          <a:prstGeom prst="rect">
            <a:avLst/>
          </a:prstGeom>
        </p:spPr>
      </p:pic>
      <p:sp>
        <p:nvSpPr>
          <p:cNvPr id="20" name="Rektangel 19"/>
          <p:cNvSpPr/>
          <p:nvPr/>
        </p:nvSpPr>
        <p:spPr>
          <a:xfrm rot="16200000">
            <a:off x="8404731" y="3799495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21" name="Bild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1455" y="4335169"/>
            <a:ext cx="1668322" cy="2448272"/>
          </a:xfrm>
          <a:prstGeom prst="rect">
            <a:avLst/>
          </a:prstGeom>
        </p:spPr>
      </p:pic>
      <p:sp>
        <p:nvSpPr>
          <p:cNvPr id="22" name="Rektangel 21"/>
          <p:cNvSpPr/>
          <p:nvPr/>
        </p:nvSpPr>
        <p:spPr>
          <a:xfrm rot="16200000">
            <a:off x="1581911" y="6053897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23" name="Bild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137" y="2692488"/>
            <a:ext cx="2220772" cy="1478400"/>
          </a:xfrm>
          <a:prstGeom prst="rect">
            <a:avLst/>
          </a:prstGeom>
        </p:spPr>
      </p:pic>
      <p:sp>
        <p:nvSpPr>
          <p:cNvPr id="24" name="Rektangel 23"/>
          <p:cNvSpPr/>
          <p:nvPr/>
        </p:nvSpPr>
        <p:spPr>
          <a:xfrm rot="16200000">
            <a:off x="3988562" y="3816776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25" name="Bild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45172" y="2251772"/>
            <a:ext cx="1533976" cy="2304256"/>
          </a:xfrm>
          <a:prstGeom prst="rect">
            <a:avLst/>
          </a:prstGeom>
        </p:spPr>
      </p:pic>
      <p:sp>
        <p:nvSpPr>
          <p:cNvPr id="26" name="Rektangel 25"/>
          <p:cNvSpPr/>
          <p:nvPr/>
        </p:nvSpPr>
        <p:spPr>
          <a:xfrm rot="16200000">
            <a:off x="6498012" y="3821309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27" name="Bilde 26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1" t="7607" r="10842" b="11980"/>
          <a:stretch/>
        </p:blipFill>
        <p:spPr>
          <a:xfrm rot="16200000">
            <a:off x="2230846" y="360116"/>
            <a:ext cx="1999950" cy="1498552"/>
          </a:xfrm>
          <a:prstGeom prst="rect">
            <a:avLst/>
          </a:prstGeom>
        </p:spPr>
      </p:pic>
      <p:sp>
        <p:nvSpPr>
          <p:cNvPr id="28" name="Rektangel 27"/>
          <p:cNvSpPr/>
          <p:nvPr/>
        </p:nvSpPr>
        <p:spPr>
          <a:xfrm rot="16200000">
            <a:off x="4117431" y="1805029"/>
            <a:ext cx="829073" cy="256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Frode Falkenberg</a:t>
            </a:r>
          </a:p>
          <a:p>
            <a:endParaRPr lang="nb-NO" sz="800" baseline="30000" dirty="0"/>
          </a:p>
        </p:txBody>
      </p:sp>
      <p:pic>
        <p:nvPicPr>
          <p:cNvPr id="29" name="Bilde 2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20" t="47794" r="38037" b="18352"/>
          <a:stretch/>
        </p:blipFill>
        <p:spPr>
          <a:xfrm>
            <a:off x="4989898" y="5185265"/>
            <a:ext cx="1284694" cy="1130939"/>
          </a:xfrm>
          <a:prstGeom prst="rect">
            <a:avLst/>
          </a:prstGeom>
        </p:spPr>
      </p:pic>
      <p:sp>
        <p:nvSpPr>
          <p:cNvPr id="30" name="Rektangel 29"/>
          <p:cNvSpPr/>
          <p:nvPr/>
        </p:nvSpPr>
        <p:spPr>
          <a:xfrm rot="16200000">
            <a:off x="6503510" y="5930143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31" name="Bilde 3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875" y="4944652"/>
            <a:ext cx="1767156" cy="1072694"/>
          </a:xfrm>
          <a:prstGeom prst="rect">
            <a:avLst/>
          </a:prstGeom>
        </p:spPr>
      </p:pic>
      <p:sp>
        <p:nvSpPr>
          <p:cNvPr id="32" name="Rektangel 31"/>
          <p:cNvSpPr/>
          <p:nvPr/>
        </p:nvSpPr>
        <p:spPr>
          <a:xfrm rot="16200000">
            <a:off x="8357659" y="5925851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cxnSp>
        <p:nvCxnSpPr>
          <p:cNvPr id="34" name="Rett linje 33"/>
          <p:cNvCxnSpPr/>
          <p:nvPr/>
        </p:nvCxnSpPr>
        <p:spPr>
          <a:xfrm>
            <a:off x="2245443" y="0"/>
            <a:ext cx="61694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>
            <a:off x="4657426" y="-47927"/>
            <a:ext cx="61694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tt linje 35"/>
          <p:cNvCxnSpPr/>
          <p:nvPr/>
        </p:nvCxnSpPr>
        <p:spPr>
          <a:xfrm>
            <a:off x="7164288" y="0"/>
            <a:ext cx="61694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/>
          <p:cNvCxnSpPr/>
          <p:nvPr/>
        </p:nvCxnSpPr>
        <p:spPr>
          <a:xfrm flipH="1">
            <a:off x="0" y="2360700"/>
            <a:ext cx="918051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tt linje 41"/>
          <p:cNvCxnSpPr/>
          <p:nvPr/>
        </p:nvCxnSpPr>
        <p:spPr>
          <a:xfrm flipH="1">
            <a:off x="0" y="4581128"/>
            <a:ext cx="918051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571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878" y="2294380"/>
            <a:ext cx="1773954" cy="2271606"/>
          </a:xfrm>
        </p:spPr>
      </p:pic>
      <p:sp>
        <p:nvSpPr>
          <p:cNvPr id="5" name="Rektangel 4"/>
          <p:cNvSpPr/>
          <p:nvPr/>
        </p:nvSpPr>
        <p:spPr>
          <a:xfrm rot="16200000">
            <a:off x="3203315" y="3929995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70" y="2418640"/>
            <a:ext cx="1334010" cy="1990436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 rot="16200000">
            <a:off x="8081195" y="3807761"/>
            <a:ext cx="1301959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 Foto: Karsten Sund/© Skog og landskap</a:t>
            </a: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728" y="2562656"/>
            <a:ext cx="1547968" cy="1758732"/>
          </a:xfrm>
          <a:prstGeom prst="rect">
            <a:avLst/>
          </a:prstGeom>
        </p:spPr>
      </p:pic>
      <p:sp>
        <p:nvSpPr>
          <p:cNvPr id="10" name="Rektangel 9"/>
          <p:cNvSpPr/>
          <p:nvPr/>
        </p:nvSpPr>
        <p:spPr>
          <a:xfrm rot="16200000">
            <a:off x="6158895" y="3860090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1547664" y="476672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Seks bein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2981757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6" t="10582" r="12986" b="11707"/>
          <a:stretch/>
        </p:blipFill>
        <p:spPr>
          <a:xfrm>
            <a:off x="854250" y="2731255"/>
            <a:ext cx="1773534" cy="1345290"/>
          </a:xfrm>
          <a:prstGeom prst="rect">
            <a:avLst/>
          </a:prstGeom>
        </p:spPr>
      </p:pic>
      <p:sp>
        <p:nvSpPr>
          <p:cNvPr id="15" name="Rektangel 14"/>
          <p:cNvSpPr/>
          <p:nvPr/>
        </p:nvSpPr>
        <p:spPr>
          <a:xfrm rot="16200000">
            <a:off x="2312655" y="3799496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692562"/>
            <a:ext cx="1872208" cy="1521978"/>
          </a:xfrm>
          <a:prstGeom prst="rect">
            <a:avLst/>
          </a:prstGeom>
        </p:spPr>
      </p:pic>
      <p:sp>
        <p:nvSpPr>
          <p:cNvPr id="17" name="Rektangel 16"/>
          <p:cNvSpPr/>
          <p:nvPr/>
        </p:nvSpPr>
        <p:spPr>
          <a:xfrm rot="16200000">
            <a:off x="5291475" y="3977286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4" t="36842" r="23909" b="27591"/>
          <a:stretch/>
        </p:blipFill>
        <p:spPr>
          <a:xfrm>
            <a:off x="6804248" y="2753590"/>
            <a:ext cx="1666850" cy="1460950"/>
          </a:xfrm>
          <a:prstGeom prst="rect">
            <a:avLst/>
          </a:prstGeom>
        </p:spPr>
      </p:pic>
      <p:sp>
        <p:nvSpPr>
          <p:cNvPr id="20" name="Rektangel 19"/>
          <p:cNvSpPr/>
          <p:nvPr/>
        </p:nvSpPr>
        <p:spPr>
          <a:xfrm rot="16200000">
            <a:off x="7998545" y="3799495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sp>
        <p:nvSpPr>
          <p:cNvPr id="33" name="TekstSylinder 32"/>
          <p:cNvSpPr txBox="1"/>
          <p:nvPr/>
        </p:nvSpPr>
        <p:spPr>
          <a:xfrm>
            <a:off x="1547664" y="476672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Åtte bein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519045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Bild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7519" y="2504593"/>
            <a:ext cx="1668322" cy="2448272"/>
          </a:xfrm>
          <a:prstGeom prst="rect">
            <a:avLst/>
          </a:prstGeom>
        </p:spPr>
      </p:pic>
      <p:sp>
        <p:nvSpPr>
          <p:cNvPr id="22" name="Rektangel 21"/>
          <p:cNvSpPr/>
          <p:nvPr/>
        </p:nvSpPr>
        <p:spPr>
          <a:xfrm rot="16200000">
            <a:off x="2157975" y="4223321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23" name="Bild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683" y="2894568"/>
            <a:ext cx="2220772" cy="1478400"/>
          </a:xfrm>
          <a:prstGeom prst="rect">
            <a:avLst/>
          </a:prstGeom>
        </p:spPr>
      </p:pic>
      <p:sp>
        <p:nvSpPr>
          <p:cNvPr id="24" name="Rektangel 23"/>
          <p:cNvSpPr/>
          <p:nvPr/>
        </p:nvSpPr>
        <p:spPr>
          <a:xfrm rot="16200000">
            <a:off x="5172108" y="4018856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pic>
        <p:nvPicPr>
          <p:cNvPr id="25" name="Bild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28718" y="2453852"/>
            <a:ext cx="1533976" cy="2304256"/>
          </a:xfrm>
          <a:prstGeom prst="rect">
            <a:avLst/>
          </a:prstGeom>
        </p:spPr>
      </p:pic>
      <p:sp>
        <p:nvSpPr>
          <p:cNvPr id="26" name="Rektangel 25"/>
          <p:cNvSpPr/>
          <p:nvPr/>
        </p:nvSpPr>
        <p:spPr>
          <a:xfrm rot="16200000">
            <a:off x="7681558" y="4023389"/>
            <a:ext cx="1225015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Lars Dalen/© Skog og landskap </a:t>
            </a:r>
          </a:p>
        </p:txBody>
      </p:sp>
      <p:sp>
        <p:nvSpPr>
          <p:cNvPr id="33" name="TekstSylinder 32"/>
          <p:cNvSpPr txBox="1"/>
          <p:nvPr/>
        </p:nvSpPr>
        <p:spPr>
          <a:xfrm>
            <a:off x="1547664" y="476672"/>
            <a:ext cx="4495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Mer enn åtte bein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28194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Bilde 2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1" t="7607" r="10842" b="11980"/>
          <a:stretch/>
        </p:blipFill>
        <p:spPr>
          <a:xfrm rot="16200000">
            <a:off x="432869" y="2455563"/>
            <a:ext cx="1999950" cy="1498552"/>
          </a:xfrm>
          <a:prstGeom prst="rect">
            <a:avLst/>
          </a:prstGeom>
        </p:spPr>
      </p:pic>
      <p:sp>
        <p:nvSpPr>
          <p:cNvPr id="28" name="Rektangel 27"/>
          <p:cNvSpPr/>
          <p:nvPr/>
        </p:nvSpPr>
        <p:spPr>
          <a:xfrm rot="16200000">
            <a:off x="2319454" y="3900476"/>
            <a:ext cx="829073" cy="256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Frode Falkenberg</a:t>
            </a:r>
          </a:p>
          <a:p>
            <a:endParaRPr lang="nb-NO" sz="800" baseline="30000" dirty="0"/>
          </a:p>
        </p:txBody>
      </p:sp>
      <p:pic>
        <p:nvPicPr>
          <p:cNvPr id="29" name="Bilde 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20" t="47794" r="38037" b="18352"/>
          <a:stretch/>
        </p:blipFill>
        <p:spPr>
          <a:xfrm>
            <a:off x="4347551" y="2780928"/>
            <a:ext cx="1284694" cy="1130939"/>
          </a:xfrm>
          <a:prstGeom prst="rect">
            <a:avLst/>
          </a:prstGeom>
        </p:spPr>
      </p:pic>
      <p:sp>
        <p:nvSpPr>
          <p:cNvPr id="30" name="Rektangel 29"/>
          <p:cNvSpPr/>
          <p:nvPr/>
        </p:nvSpPr>
        <p:spPr>
          <a:xfrm rot="16200000">
            <a:off x="5407635" y="3622062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pic>
        <p:nvPicPr>
          <p:cNvPr id="31" name="Bild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528" y="2540315"/>
            <a:ext cx="1767156" cy="1072694"/>
          </a:xfrm>
          <a:prstGeom prst="rect">
            <a:avLst/>
          </a:prstGeom>
        </p:spPr>
      </p:pic>
      <p:sp>
        <p:nvSpPr>
          <p:cNvPr id="32" name="Rektangel 31"/>
          <p:cNvSpPr/>
          <p:nvPr/>
        </p:nvSpPr>
        <p:spPr>
          <a:xfrm rot="16200000">
            <a:off x="7715312" y="3521514"/>
            <a:ext cx="1239442" cy="174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800" baseline="30000" dirty="0"/>
              <a:t>Foto: Hilde Olsen/© Skog og landskap</a:t>
            </a:r>
          </a:p>
        </p:txBody>
      </p:sp>
      <p:sp>
        <p:nvSpPr>
          <p:cNvPr id="33" name="TekstSylinder 32"/>
          <p:cNvSpPr txBox="1"/>
          <p:nvPr/>
        </p:nvSpPr>
        <p:spPr>
          <a:xfrm>
            <a:off x="1547664" y="476672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Ingen bein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225363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4624"/>
            <a:ext cx="5340976" cy="6645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339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Økt 3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9778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243</Words>
  <Application>Microsoft Office PowerPoint</Application>
  <PresentationFormat>Skjermfremvisning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Office-tema</vt:lpstr>
      <vt:lpstr>Økt 1</vt:lpstr>
      <vt:lpstr>Oppdrag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Økt 3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5</cp:revision>
  <dcterms:created xsi:type="dcterms:W3CDTF">2019-09-10T07:33:18Z</dcterms:created>
  <dcterms:modified xsi:type="dcterms:W3CDTF">2019-10-11T08:24:51Z</dcterms:modified>
</cp:coreProperties>
</file>