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92" r:id="rId2"/>
    <p:sldId id="422" r:id="rId3"/>
    <p:sldId id="257" r:id="rId4"/>
    <p:sldId id="411" r:id="rId5"/>
    <p:sldId id="415" r:id="rId6"/>
    <p:sldId id="418" r:id="rId7"/>
    <p:sldId id="424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083325-E0B0-656E-CF78-30BB164F5EC8}" name="Berit Reitan" initials="BR" userId="S::berire@uio.no::43bce2ec-33aa-41b6-ab62-07979b3a03d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10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Maria Gaare Dahl" initials="MGD" lastIdx="1" clrIdx="1">
    <p:extLst>
      <p:ext uri="{19B8F6BF-5375-455C-9EA6-DF929625EA0E}">
        <p15:presenceInfo xmlns:p15="http://schemas.microsoft.com/office/powerpoint/2012/main" userId="Maria Gaare Dahl" providerId="None"/>
      </p:ext>
    </p:extLst>
  </p:cmAuthor>
  <p:cmAuthor id="3" name="Øystein Sørborg" initials="ØS" lastIdx="2" clrIdx="2">
    <p:extLst>
      <p:ext uri="{19B8F6BF-5375-455C-9EA6-DF929625EA0E}">
        <p15:presenceInfo xmlns:p15="http://schemas.microsoft.com/office/powerpoint/2012/main" userId="S-1-5-21-1927809936-1189766144-1318725885-60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C26"/>
    <a:srgbClr val="FCFDD3"/>
    <a:srgbClr val="0F0F0C"/>
    <a:srgbClr val="000000"/>
    <a:srgbClr val="020204"/>
    <a:srgbClr val="4F81BD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EB206-FF13-490A-BC84-C481487715B0}" v="15" dt="2025-11-20T11:28:01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6" autoAdjust="0"/>
    <p:restoredTop sz="86240" autoAdjust="0"/>
  </p:normalViewPr>
  <p:slideViewPr>
    <p:cSldViewPr>
      <p:cViewPr varScale="1">
        <p:scale>
          <a:sx n="97" d="100"/>
          <a:sy n="97" d="100"/>
        </p:scale>
        <p:origin x="4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D61C3-889E-45F1-953A-F0641E7B4641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E6F8398-62FD-48C5-8E4D-7DA4D960C8F7}">
      <dgm:prSet phldrT="[Text]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  <a:endParaRPr lang="nb-NO" dirty="0"/>
        </a:p>
      </dgm:t>
      <dgm:extLst>
        <a:ext uri="{E40237B7-FDA0-4F09-8148-C483321AD2D9}">
          <dgm14:cNvPr xmlns:dgm14="http://schemas.microsoft.com/office/drawing/2010/diagram" id="0" name="" descr="Blader fra ferske skudd"/>
        </a:ext>
      </dgm:extLst>
    </dgm:pt>
    <dgm:pt modelId="{8B3F2995-51AC-46D7-AE40-5FEB237D024E}" type="parTrans" cxnId="{105C072C-E061-4380-BDEF-9045E052FBF7}">
      <dgm:prSet/>
      <dgm:spPr/>
      <dgm:t>
        <a:bodyPr/>
        <a:lstStyle/>
        <a:p>
          <a:endParaRPr lang="nb-NO"/>
        </a:p>
      </dgm:t>
    </dgm:pt>
    <dgm:pt modelId="{6C45D1D9-AD5C-498A-8608-E5159E8FE93F}" type="sibTrans" cxnId="{105C072C-E061-4380-BDEF-9045E052FBF7}">
      <dgm:prSet/>
      <dgm:spPr/>
      <dgm:t>
        <a:bodyPr/>
        <a:lstStyle/>
        <a:p>
          <a:endParaRPr lang="nb-NO"/>
        </a:p>
      </dgm:t>
    </dgm:pt>
    <dgm:pt modelId="{41E19685-025E-4469-AAC7-31F33A5D1E99}">
      <dgm:prSet phldrT="[Text]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br>
            <a:rPr lang="nb-NO"/>
          </a:br>
          <a:endParaRPr lang="nb-NO" dirty="0"/>
        </a:p>
      </dgm:t>
      <dgm:extLst>
        <a:ext uri="{E40237B7-FDA0-4F09-8148-C483321AD2D9}">
          <dgm14:cNvPr xmlns:dgm14="http://schemas.microsoft.com/office/drawing/2010/diagram" id="0" name="" descr="Snø på tre"/>
        </a:ext>
      </dgm:extLst>
    </dgm:pt>
    <dgm:pt modelId="{06D3EBE8-ACE6-4697-B703-494DA9C7ABF9}" type="parTrans" cxnId="{A12BC85C-A74F-4487-86A4-0AA60A71D5B5}">
      <dgm:prSet/>
      <dgm:spPr/>
      <dgm:t>
        <a:bodyPr/>
        <a:lstStyle/>
        <a:p>
          <a:endParaRPr lang="nb-NO"/>
        </a:p>
      </dgm:t>
    </dgm:pt>
    <dgm:pt modelId="{1C1C7D93-5650-40C2-99A2-8F6FE42065DA}" type="sibTrans" cxnId="{A12BC85C-A74F-4487-86A4-0AA60A71D5B5}">
      <dgm:prSet/>
      <dgm:spPr/>
      <dgm:t>
        <a:bodyPr/>
        <a:lstStyle/>
        <a:p>
          <a:endParaRPr lang="nb-NO"/>
        </a:p>
      </dgm:t>
    </dgm:pt>
    <dgm:pt modelId="{08F530F9-C92C-480D-9F46-BD2C9CCAC19E}">
      <dgm:prSet phldrT="[Text]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  <a:endParaRPr lang="nb-NO" dirty="0"/>
        </a:p>
      </dgm:t>
      <dgm:extLst>
        <a:ext uri="{E40237B7-FDA0-4F09-8148-C483321AD2D9}">
          <dgm14:cNvPr xmlns:dgm14="http://schemas.microsoft.com/office/drawing/2010/diagram" id="0" name="" descr="Rognbær og gule rogneblader"/>
        </a:ext>
      </dgm:extLst>
    </dgm:pt>
    <dgm:pt modelId="{EB8D3763-9C97-4F1A-B4CB-C62052E1A5DE}" type="sibTrans" cxnId="{675C0635-7C91-4C3C-8B94-19A7B53965B0}">
      <dgm:prSet/>
      <dgm:spPr/>
      <dgm:t>
        <a:bodyPr/>
        <a:lstStyle/>
        <a:p>
          <a:endParaRPr lang="nb-NO"/>
        </a:p>
      </dgm:t>
    </dgm:pt>
    <dgm:pt modelId="{079CBAC7-D567-456E-941B-A47D27E88742}" type="parTrans" cxnId="{675C0635-7C91-4C3C-8B94-19A7B53965B0}">
      <dgm:prSet/>
      <dgm:spPr/>
      <dgm:t>
        <a:bodyPr/>
        <a:lstStyle/>
        <a:p>
          <a:endParaRPr lang="nb-NO"/>
        </a:p>
      </dgm:t>
    </dgm:pt>
    <dgm:pt modelId="{9AB36C6C-5312-46B9-B7AB-E70D6ED4C726}">
      <dgm:prSet phldrT="[Text]"/>
      <dgm:spPr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  <a:endParaRPr lang="nb-NO" dirty="0"/>
        </a:p>
      </dgm:t>
      <dgm:extLst>
        <a:ext uri="{E40237B7-FDA0-4F09-8148-C483321AD2D9}">
          <dgm14:cNvPr xmlns:dgm14="http://schemas.microsoft.com/office/drawing/2010/diagram" id="0" name="" descr="Bjørkestammer med masse blå blomster imellom."/>
        </a:ext>
      </dgm:extLst>
    </dgm:pt>
    <dgm:pt modelId="{60602411-D089-42DF-89C0-9708BFE80320}" type="sibTrans" cxnId="{973473A9-9126-4B3E-9FC5-2C2DACF3ABF7}">
      <dgm:prSet/>
      <dgm:spPr/>
      <dgm:t>
        <a:bodyPr/>
        <a:lstStyle/>
        <a:p>
          <a:endParaRPr lang="nb-NO"/>
        </a:p>
      </dgm:t>
    </dgm:pt>
    <dgm:pt modelId="{219971E0-0602-4A83-8887-7618318FF143}" type="parTrans" cxnId="{973473A9-9126-4B3E-9FC5-2C2DACF3ABF7}">
      <dgm:prSet/>
      <dgm:spPr/>
      <dgm:t>
        <a:bodyPr/>
        <a:lstStyle/>
        <a:p>
          <a:endParaRPr lang="nb-NO"/>
        </a:p>
      </dgm:t>
    </dgm:pt>
    <dgm:pt modelId="{0EBB4708-8A4D-46B5-B119-BE0CBF99D738}" type="pres">
      <dgm:prSet presAssocID="{155D61C3-889E-45F1-953A-F0641E7B464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5AA7D45-288F-4354-81E3-635AB2ECC8F6}" type="pres">
      <dgm:prSet presAssocID="{155D61C3-889E-45F1-953A-F0641E7B4641}" presName="children" presStyleCnt="0"/>
      <dgm:spPr/>
    </dgm:pt>
    <dgm:pt modelId="{AE867995-2E35-47E7-812A-D5B3B5859C5C}" type="pres">
      <dgm:prSet presAssocID="{155D61C3-889E-45F1-953A-F0641E7B4641}" presName="childPlaceholder" presStyleCnt="0"/>
      <dgm:spPr/>
    </dgm:pt>
    <dgm:pt modelId="{203D2799-4D2B-46ED-87E2-27F432A53164}" type="pres">
      <dgm:prSet presAssocID="{155D61C3-889E-45F1-953A-F0641E7B4641}" presName="circle" presStyleCnt="0"/>
      <dgm:spPr/>
    </dgm:pt>
    <dgm:pt modelId="{0CADFB99-C610-432F-BDD4-FD2C0B6EFA7D}" type="pres">
      <dgm:prSet presAssocID="{155D61C3-889E-45F1-953A-F0641E7B4641}" presName="quadrant1" presStyleLbl="node1" presStyleIdx="0" presStyleCnt="4" custLinFactNeighborX="253" custLinFactNeighborY="-3814">
        <dgm:presLayoutVars>
          <dgm:chMax val="1"/>
          <dgm:bulletEnabled val="1"/>
        </dgm:presLayoutVars>
      </dgm:prSet>
      <dgm:spPr/>
    </dgm:pt>
    <dgm:pt modelId="{91A4AEFF-D5DB-4201-A171-95C22EA5C95F}" type="pres">
      <dgm:prSet presAssocID="{155D61C3-889E-45F1-953A-F0641E7B4641}" presName="quadrant2" presStyleLbl="node1" presStyleIdx="1" presStyleCnt="4" custLinFactNeighborX="-1822" custLinFactNeighborY="-3826">
        <dgm:presLayoutVars>
          <dgm:chMax val="1"/>
          <dgm:bulletEnabled val="1"/>
        </dgm:presLayoutVars>
      </dgm:prSet>
      <dgm:spPr/>
    </dgm:pt>
    <dgm:pt modelId="{BBE9830E-3896-4241-BBB9-53EFFE70F666}" type="pres">
      <dgm:prSet presAssocID="{155D61C3-889E-45F1-953A-F0641E7B464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67889D5-F72E-406B-B441-8C692FB4E218}" type="pres">
      <dgm:prSet presAssocID="{155D61C3-889E-45F1-953A-F0641E7B464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BBE27F8-006E-4384-90CC-D8AD82DE3A0C}" type="pres">
      <dgm:prSet presAssocID="{155D61C3-889E-45F1-953A-F0641E7B4641}" presName="quadrantPlaceholder" presStyleCnt="0"/>
      <dgm:spPr/>
    </dgm:pt>
    <dgm:pt modelId="{4E7B0705-9345-4B82-8160-46DDAB23C85B}" type="pres">
      <dgm:prSet presAssocID="{155D61C3-889E-45F1-953A-F0641E7B4641}" presName="center1" presStyleLbl="fgShp" presStyleIdx="0" presStyleCnt="2"/>
      <dgm:spPr/>
    </dgm:pt>
    <dgm:pt modelId="{B8E8544B-7A03-488A-A476-D09A7E758773}" type="pres">
      <dgm:prSet presAssocID="{155D61C3-889E-45F1-953A-F0641E7B4641}" presName="center2" presStyleLbl="fgShp" presStyleIdx="1" presStyleCnt="2"/>
      <dgm:spPr/>
    </dgm:pt>
  </dgm:ptLst>
  <dgm:cxnLst>
    <dgm:cxn modelId="{988A2111-C707-49CD-8C73-455CBECC522D}" type="presOf" srcId="{1E6F8398-62FD-48C5-8E4D-7DA4D960C8F7}" destId="{0CADFB99-C610-432F-BDD4-FD2C0B6EFA7D}" srcOrd="0" destOrd="0" presId="urn:microsoft.com/office/officeart/2005/8/layout/cycle4"/>
    <dgm:cxn modelId="{105C072C-E061-4380-BDEF-9045E052FBF7}" srcId="{155D61C3-889E-45F1-953A-F0641E7B4641}" destId="{1E6F8398-62FD-48C5-8E4D-7DA4D960C8F7}" srcOrd="0" destOrd="0" parTransId="{8B3F2995-51AC-46D7-AE40-5FEB237D024E}" sibTransId="{6C45D1D9-AD5C-498A-8608-E5159E8FE93F}"/>
    <dgm:cxn modelId="{DC4B0A2D-3D4F-42F5-B66E-41B06B885C6C}" type="presOf" srcId="{41E19685-025E-4469-AAC7-31F33A5D1E99}" destId="{B67889D5-F72E-406B-B441-8C692FB4E218}" srcOrd="0" destOrd="0" presId="urn:microsoft.com/office/officeart/2005/8/layout/cycle4"/>
    <dgm:cxn modelId="{675C0635-7C91-4C3C-8B94-19A7B53965B0}" srcId="{155D61C3-889E-45F1-953A-F0641E7B4641}" destId="{08F530F9-C92C-480D-9F46-BD2C9CCAC19E}" srcOrd="2" destOrd="0" parTransId="{079CBAC7-D567-456E-941B-A47D27E88742}" sibTransId="{EB8D3763-9C97-4F1A-B4CB-C62052E1A5DE}"/>
    <dgm:cxn modelId="{A12BC85C-A74F-4487-86A4-0AA60A71D5B5}" srcId="{155D61C3-889E-45F1-953A-F0641E7B4641}" destId="{41E19685-025E-4469-AAC7-31F33A5D1E99}" srcOrd="3" destOrd="0" parTransId="{06D3EBE8-ACE6-4697-B703-494DA9C7ABF9}" sibTransId="{1C1C7D93-5650-40C2-99A2-8F6FE42065DA}"/>
    <dgm:cxn modelId="{AE583850-912F-48B5-B85B-02768AFBB3BC}" type="presOf" srcId="{155D61C3-889E-45F1-953A-F0641E7B4641}" destId="{0EBB4708-8A4D-46B5-B119-BE0CBF99D738}" srcOrd="0" destOrd="0" presId="urn:microsoft.com/office/officeart/2005/8/layout/cycle4"/>
    <dgm:cxn modelId="{0F6BC352-EC2A-47E1-B60B-91978A91C77B}" type="presOf" srcId="{9AB36C6C-5312-46B9-B7AB-E70D6ED4C726}" destId="{91A4AEFF-D5DB-4201-A171-95C22EA5C95F}" srcOrd="0" destOrd="0" presId="urn:microsoft.com/office/officeart/2005/8/layout/cycle4"/>
    <dgm:cxn modelId="{15B97C5A-0A19-413F-8921-34ED8D1A2FD6}" type="presOf" srcId="{08F530F9-C92C-480D-9F46-BD2C9CCAC19E}" destId="{BBE9830E-3896-4241-BBB9-53EFFE70F666}" srcOrd="0" destOrd="0" presId="urn:microsoft.com/office/officeart/2005/8/layout/cycle4"/>
    <dgm:cxn modelId="{973473A9-9126-4B3E-9FC5-2C2DACF3ABF7}" srcId="{155D61C3-889E-45F1-953A-F0641E7B4641}" destId="{9AB36C6C-5312-46B9-B7AB-E70D6ED4C726}" srcOrd="1" destOrd="0" parTransId="{219971E0-0602-4A83-8887-7618318FF143}" sibTransId="{60602411-D089-42DF-89C0-9708BFE80320}"/>
    <dgm:cxn modelId="{A26573BA-0C76-4663-A1AB-6A62A9BC51AE}" type="presParOf" srcId="{0EBB4708-8A4D-46B5-B119-BE0CBF99D738}" destId="{A5AA7D45-288F-4354-81E3-635AB2ECC8F6}" srcOrd="0" destOrd="0" presId="urn:microsoft.com/office/officeart/2005/8/layout/cycle4"/>
    <dgm:cxn modelId="{1E2FED80-322E-4462-B679-E7B0103A3B2F}" type="presParOf" srcId="{A5AA7D45-288F-4354-81E3-635AB2ECC8F6}" destId="{AE867995-2E35-47E7-812A-D5B3B5859C5C}" srcOrd="0" destOrd="0" presId="urn:microsoft.com/office/officeart/2005/8/layout/cycle4"/>
    <dgm:cxn modelId="{1C8C95DA-59B6-4F40-A95D-62EFCD1FDEBD}" type="presParOf" srcId="{0EBB4708-8A4D-46B5-B119-BE0CBF99D738}" destId="{203D2799-4D2B-46ED-87E2-27F432A53164}" srcOrd="1" destOrd="0" presId="urn:microsoft.com/office/officeart/2005/8/layout/cycle4"/>
    <dgm:cxn modelId="{E6466EAC-3801-4EDC-9D6E-92FCF4907831}" type="presParOf" srcId="{203D2799-4D2B-46ED-87E2-27F432A53164}" destId="{0CADFB99-C610-432F-BDD4-FD2C0B6EFA7D}" srcOrd="0" destOrd="0" presId="urn:microsoft.com/office/officeart/2005/8/layout/cycle4"/>
    <dgm:cxn modelId="{1DDB3417-E71C-4459-B6F6-AE293E03E4CD}" type="presParOf" srcId="{203D2799-4D2B-46ED-87E2-27F432A53164}" destId="{91A4AEFF-D5DB-4201-A171-95C22EA5C95F}" srcOrd="1" destOrd="0" presId="urn:microsoft.com/office/officeart/2005/8/layout/cycle4"/>
    <dgm:cxn modelId="{19734BF7-3200-4EF2-BB1B-E8D23948AECB}" type="presParOf" srcId="{203D2799-4D2B-46ED-87E2-27F432A53164}" destId="{BBE9830E-3896-4241-BBB9-53EFFE70F666}" srcOrd="2" destOrd="0" presId="urn:microsoft.com/office/officeart/2005/8/layout/cycle4"/>
    <dgm:cxn modelId="{F20D20AA-1E52-40AD-9F50-A47D6CEC9F5A}" type="presParOf" srcId="{203D2799-4D2B-46ED-87E2-27F432A53164}" destId="{B67889D5-F72E-406B-B441-8C692FB4E218}" srcOrd="3" destOrd="0" presId="urn:microsoft.com/office/officeart/2005/8/layout/cycle4"/>
    <dgm:cxn modelId="{F11DAA1C-3016-453A-A9AA-E6137D146C63}" type="presParOf" srcId="{203D2799-4D2B-46ED-87E2-27F432A53164}" destId="{FBBE27F8-006E-4384-90CC-D8AD82DE3A0C}" srcOrd="4" destOrd="0" presId="urn:microsoft.com/office/officeart/2005/8/layout/cycle4"/>
    <dgm:cxn modelId="{B055A259-C668-487D-A277-816E6E68424A}" type="presParOf" srcId="{0EBB4708-8A4D-46B5-B119-BE0CBF99D738}" destId="{4E7B0705-9345-4B82-8160-46DDAB23C85B}" srcOrd="2" destOrd="0" presId="urn:microsoft.com/office/officeart/2005/8/layout/cycle4"/>
    <dgm:cxn modelId="{A0C47D34-AB0F-4EB7-8572-EC0CC2243BF8}" type="presParOf" srcId="{0EBB4708-8A4D-46B5-B119-BE0CBF99D738}" destId="{B8E8544B-7A03-488A-A476-D09A7E75877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D61C3-889E-45F1-953A-F0641E7B4641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E6F8398-62FD-48C5-8E4D-7DA4D960C8F7}">
      <dgm:prSet phldrT="[Text]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nb-NO" noProof="0" dirty="0"/>
            <a:t> </a:t>
          </a:r>
        </a:p>
      </dgm:t>
      <dgm:extLst>
        <a:ext uri="{E40237B7-FDA0-4F09-8148-C483321AD2D9}">
          <dgm14:cNvPr xmlns:dgm14="http://schemas.microsoft.com/office/drawing/2010/diagram" id="0" name="" descr="Blader fra ferske skudd"/>
        </a:ext>
      </dgm:extLst>
    </dgm:pt>
    <dgm:pt modelId="{8B3F2995-51AC-46D7-AE40-5FEB237D024E}" type="parTrans" cxnId="{105C072C-E061-4380-BDEF-9045E052FBF7}">
      <dgm:prSet/>
      <dgm:spPr/>
      <dgm:t>
        <a:bodyPr/>
        <a:lstStyle/>
        <a:p>
          <a:endParaRPr lang="nb-NO"/>
        </a:p>
      </dgm:t>
    </dgm:pt>
    <dgm:pt modelId="{6C45D1D9-AD5C-498A-8608-E5159E8FE93F}" type="sibTrans" cxnId="{105C072C-E061-4380-BDEF-9045E052FBF7}">
      <dgm:prSet/>
      <dgm:spPr/>
      <dgm:t>
        <a:bodyPr/>
        <a:lstStyle/>
        <a:p>
          <a:endParaRPr lang="nb-NO"/>
        </a:p>
      </dgm:t>
    </dgm:pt>
    <dgm:pt modelId="{41E19685-025E-4469-AAC7-31F33A5D1E99}">
      <dgm:prSet phldrT="[Text]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br>
            <a:rPr lang="nb-NO" noProof="0" dirty="0"/>
          </a:br>
          <a:endParaRPr lang="nb-NO" noProof="0" dirty="0"/>
        </a:p>
      </dgm:t>
      <dgm:extLst>
        <a:ext uri="{E40237B7-FDA0-4F09-8148-C483321AD2D9}">
          <dgm14:cNvPr xmlns:dgm14="http://schemas.microsoft.com/office/drawing/2010/diagram" id="0" name="" descr="Snø på tre"/>
        </a:ext>
      </dgm:extLst>
    </dgm:pt>
    <dgm:pt modelId="{06D3EBE8-ACE6-4697-B703-494DA9C7ABF9}" type="parTrans" cxnId="{A12BC85C-A74F-4487-86A4-0AA60A71D5B5}">
      <dgm:prSet/>
      <dgm:spPr/>
      <dgm:t>
        <a:bodyPr/>
        <a:lstStyle/>
        <a:p>
          <a:endParaRPr lang="nb-NO"/>
        </a:p>
      </dgm:t>
    </dgm:pt>
    <dgm:pt modelId="{1C1C7D93-5650-40C2-99A2-8F6FE42065DA}" type="sibTrans" cxnId="{A12BC85C-A74F-4487-86A4-0AA60A71D5B5}">
      <dgm:prSet/>
      <dgm:spPr/>
      <dgm:t>
        <a:bodyPr/>
        <a:lstStyle/>
        <a:p>
          <a:endParaRPr lang="nb-NO"/>
        </a:p>
      </dgm:t>
    </dgm:pt>
    <dgm:pt modelId="{08F530F9-C92C-480D-9F46-BD2C9CCAC19E}">
      <dgm:prSet phldrT="[Text]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nb-NO" noProof="0" dirty="0"/>
            <a:t> </a:t>
          </a:r>
        </a:p>
      </dgm:t>
      <dgm:extLst>
        <a:ext uri="{E40237B7-FDA0-4F09-8148-C483321AD2D9}">
          <dgm14:cNvPr xmlns:dgm14="http://schemas.microsoft.com/office/drawing/2010/diagram" id="0" name="" descr="Rognbær og gule rogneblader"/>
        </a:ext>
      </dgm:extLst>
    </dgm:pt>
    <dgm:pt modelId="{EB8D3763-9C97-4F1A-B4CB-C62052E1A5DE}" type="sibTrans" cxnId="{675C0635-7C91-4C3C-8B94-19A7B53965B0}">
      <dgm:prSet/>
      <dgm:spPr/>
      <dgm:t>
        <a:bodyPr/>
        <a:lstStyle/>
        <a:p>
          <a:endParaRPr lang="nb-NO"/>
        </a:p>
      </dgm:t>
    </dgm:pt>
    <dgm:pt modelId="{079CBAC7-D567-456E-941B-A47D27E88742}" type="parTrans" cxnId="{675C0635-7C91-4C3C-8B94-19A7B53965B0}">
      <dgm:prSet/>
      <dgm:spPr/>
      <dgm:t>
        <a:bodyPr/>
        <a:lstStyle/>
        <a:p>
          <a:endParaRPr lang="nb-NO"/>
        </a:p>
      </dgm:t>
    </dgm:pt>
    <dgm:pt modelId="{9AB36C6C-5312-46B9-B7AB-E70D6ED4C726}">
      <dgm:prSet phldrT="[Text]"/>
      <dgm:spPr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nb-NO" noProof="0" dirty="0"/>
            <a:t> </a:t>
          </a:r>
        </a:p>
      </dgm:t>
      <dgm:extLst>
        <a:ext uri="{E40237B7-FDA0-4F09-8148-C483321AD2D9}">
          <dgm14:cNvPr xmlns:dgm14="http://schemas.microsoft.com/office/drawing/2010/diagram" id="0" name="" descr="Bjørkestammer med masse blå blomster imellom."/>
        </a:ext>
      </dgm:extLst>
    </dgm:pt>
    <dgm:pt modelId="{60602411-D089-42DF-89C0-9708BFE80320}" type="sibTrans" cxnId="{973473A9-9126-4B3E-9FC5-2C2DACF3ABF7}">
      <dgm:prSet/>
      <dgm:spPr/>
      <dgm:t>
        <a:bodyPr/>
        <a:lstStyle/>
        <a:p>
          <a:endParaRPr lang="nb-NO"/>
        </a:p>
      </dgm:t>
    </dgm:pt>
    <dgm:pt modelId="{219971E0-0602-4A83-8887-7618318FF143}" type="parTrans" cxnId="{973473A9-9126-4B3E-9FC5-2C2DACF3ABF7}">
      <dgm:prSet/>
      <dgm:spPr/>
      <dgm:t>
        <a:bodyPr/>
        <a:lstStyle/>
        <a:p>
          <a:endParaRPr lang="nb-NO"/>
        </a:p>
      </dgm:t>
    </dgm:pt>
    <dgm:pt modelId="{0EBB4708-8A4D-46B5-B119-BE0CBF99D738}" type="pres">
      <dgm:prSet presAssocID="{155D61C3-889E-45F1-953A-F0641E7B464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5AA7D45-288F-4354-81E3-635AB2ECC8F6}" type="pres">
      <dgm:prSet presAssocID="{155D61C3-889E-45F1-953A-F0641E7B4641}" presName="children" presStyleCnt="0"/>
      <dgm:spPr/>
    </dgm:pt>
    <dgm:pt modelId="{AE867995-2E35-47E7-812A-D5B3B5859C5C}" type="pres">
      <dgm:prSet presAssocID="{155D61C3-889E-45F1-953A-F0641E7B4641}" presName="childPlaceholder" presStyleCnt="0"/>
      <dgm:spPr/>
    </dgm:pt>
    <dgm:pt modelId="{203D2799-4D2B-46ED-87E2-27F432A53164}" type="pres">
      <dgm:prSet presAssocID="{155D61C3-889E-45F1-953A-F0641E7B4641}" presName="circle" presStyleCnt="0"/>
      <dgm:spPr/>
    </dgm:pt>
    <dgm:pt modelId="{0CADFB99-C610-432F-BDD4-FD2C0B6EFA7D}" type="pres">
      <dgm:prSet presAssocID="{155D61C3-889E-45F1-953A-F0641E7B464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1A4AEFF-D5DB-4201-A171-95C22EA5C95F}" type="pres">
      <dgm:prSet presAssocID="{155D61C3-889E-45F1-953A-F0641E7B464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BE9830E-3896-4241-BBB9-53EFFE70F666}" type="pres">
      <dgm:prSet presAssocID="{155D61C3-889E-45F1-953A-F0641E7B464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67889D5-F72E-406B-B441-8C692FB4E218}" type="pres">
      <dgm:prSet presAssocID="{155D61C3-889E-45F1-953A-F0641E7B464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BBE27F8-006E-4384-90CC-D8AD82DE3A0C}" type="pres">
      <dgm:prSet presAssocID="{155D61C3-889E-45F1-953A-F0641E7B4641}" presName="quadrantPlaceholder" presStyleCnt="0"/>
      <dgm:spPr/>
    </dgm:pt>
    <dgm:pt modelId="{4E7B0705-9345-4B82-8160-46DDAB23C85B}" type="pres">
      <dgm:prSet presAssocID="{155D61C3-889E-45F1-953A-F0641E7B4641}" presName="center1" presStyleLbl="fgShp" presStyleIdx="0" presStyleCnt="2"/>
      <dgm:spPr/>
    </dgm:pt>
    <dgm:pt modelId="{B8E8544B-7A03-488A-A476-D09A7E758773}" type="pres">
      <dgm:prSet presAssocID="{155D61C3-889E-45F1-953A-F0641E7B4641}" presName="center2" presStyleLbl="fgShp" presStyleIdx="1" presStyleCnt="2"/>
      <dgm:spPr/>
    </dgm:pt>
  </dgm:ptLst>
  <dgm:cxnLst>
    <dgm:cxn modelId="{988A2111-C707-49CD-8C73-455CBECC522D}" type="presOf" srcId="{1E6F8398-62FD-48C5-8E4D-7DA4D960C8F7}" destId="{0CADFB99-C610-432F-BDD4-FD2C0B6EFA7D}" srcOrd="0" destOrd="0" presId="urn:microsoft.com/office/officeart/2005/8/layout/cycle4"/>
    <dgm:cxn modelId="{105C072C-E061-4380-BDEF-9045E052FBF7}" srcId="{155D61C3-889E-45F1-953A-F0641E7B4641}" destId="{1E6F8398-62FD-48C5-8E4D-7DA4D960C8F7}" srcOrd="0" destOrd="0" parTransId="{8B3F2995-51AC-46D7-AE40-5FEB237D024E}" sibTransId="{6C45D1D9-AD5C-498A-8608-E5159E8FE93F}"/>
    <dgm:cxn modelId="{DC4B0A2D-3D4F-42F5-B66E-41B06B885C6C}" type="presOf" srcId="{41E19685-025E-4469-AAC7-31F33A5D1E99}" destId="{B67889D5-F72E-406B-B441-8C692FB4E218}" srcOrd="0" destOrd="0" presId="urn:microsoft.com/office/officeart/2005/8/layout/cycle4"/>
    <dgm:cxn modelId="{675C0635-7C91-4C3C-8B94-19A7B53965B0}" srcId="{155D61C3-889E-45F1-953A-F0641E7B4641}" destId="{08F530F9-C92C-480D-9F46-BD2C9CCAC19E}" srcOrd="2" destOrd="0" parTransId="{079CBAC7-D567-456E-941B-A47D27E88742}" sibTransId="{EB8D3763-9C97-4F1A-B4CB-C62052E1A5DE}"/>
    <dgm:cxn modelId="{A12BC85C-A74F-4487-86A4-0AA60A71D5B5}" srcId="{155D61C3-889E-45F1-953A-F0641E7B4641}" destId="{41E19685-025E-4469-AAC7-31F33A5D1E99}" srcOrd="3" destOrd="0" parTransId="{06D3EBE8-ACE6-4697-B703-494DA9C7ABF9}" sibTransId="{1C1C7D93-5650-40C2-99A2-8F6FE42065DA}"/>
    <dgm:cxn modelId="{AE583850-912F-48B5-B85B-02768AFBB3BC}" type="presOf" srcId="{155D61C3-889E-45F1-953A-F0641E7B4641}" destId="{0EBB4708-8A4D-46B5-B119-BE0CBF99D738}" srcOrd="0" destOrd="0" presId="urn:microsoft.com/office/officeart/2005/8/layout/cycle4"/>
    <dgm:cxn modelId="{0F6BC352-EC2A-47E1-B60B-91978A91C77B}" type="presOf" srcId="{9AB36C6C-5312-46B9-B7AB-E70D6ED4C726}" destId="{91A4AEFF-D5DB-4201-A171-95C22EA5C95F}" srcOrd="0" destOrd="0" presId="urn:microsoft.com/office/officeart/2005/8/layout/cycle4"/>
    <dgm:cxn modelId="{15B97C5A-0A19-413F-8921-34ED8D1A2FD6}" type="presOf" srcId="{08F530F9-C92C-480D-9F46-BD2C9CCAC19E}" destId="{BBE9830E-3896-4241-BBB9-53EFFE70F666}" srcOrd="0" destOrd="0" presId="urn:microsoft.com/office/officeart/2005/8/layout/cycle4"/>
    <dgm:cxn modelId="{973473A9-9126-4B3E-9FC5-2C2DACF3ABF7}" srcId="{155D61C3-889E-45F1-953A-F0641E7B4641}" destId="{9AB36C6C-5312-46B9-B7AB-E70D6ED4C726}" srcOrd="1" destOrd="0" parTransId="{219971E0-0602-4A83-8887-7618318FF143}" sibTransId="{60602411-D089-42DF-89C0-9708BFE80320}"/>
    <dgm:cxn modelId="{A26573BA-0C76-4663-A1AB-6A62A9BC51AE}" type="presParOf" srcId="{0EBB4708-8A4D-46B5-B119-BE0CBF99D738}" destId="{A5AA7D45-288F-4354-81E3-635AB2ECC8F6}" srcOrd="0" destOrd="0" presId="urn:microsoft.com/office/officeart/2005/8/layout/cycle4"/>
    <dgm:cxn modelId="{1E2FED80-322E-4462-B679-E7B0103A3B2F}" type="presParOf" srcId="{A5AA7D45-288F-4354-81E3-635AB2ECC8F6}" destId="{AE867995-2E35-47E7-812A-D5B3B5859C5C}" srcOrd="0" destOrd="0" presId="urn:microsoft.com/office/officeart/2005/8/layout/cycle4"/>
    <dgm:cxn modelId="{1C8C95DA-59B6-4F40-A95D-62EFCD1FDEBD}" type="presParOf" srcId="{0EBB4708-8A4D-46B5-B119-BE0CBF99D738}" destId="{203D2799-4D2B-46ED-87E2-27F432A53164}" srcOrd="1" destOrd="0" presId="urn:microsoft.com/office/officeart/2005/8/layout/cycle4"/>
    <dgm:cxn modelId="{E6466EAC-3801-4EDC-9D6E-92FCF4907831}" type="presParOf" srcId="{203D2799-4D2B-46ED-87E2-27F432A53164}" destId="{0CADFB99-C610-432F-BDD4-FD2C0B6EFA7D}" srcOrd="0" destOrd="0" presId="urn:microsoft.com/office/officeart/2005/8/layout/cycle4"/>
    <dgm:cxn modelId="{1DDB3417-E71C-4459-B6F6-AE293E03E4CD}" type="presParOf" srcId="{203D2799-4D2B-46ED-87E2-27F432A53164}" destId="{91A4AEFF-D5DB-4201-A171-95C22EA5C95F}" srcOrd="1" destOrd="0" presId="urn:microsoft.com/office/officeart/2005/8/layout/cycle4"/>
    <dgm:cxn modelId="{19734BF7-3200-4EF2-BB1B-E8D23948AECB}" type="presParOf" srcId="{203D2799-4D2B-46ED-87E2-27F432A53164}" destId="{BBE9830E-3896-4241-BBB9-53EFFE70F666}" srcOrd="2" destOrd="0" presId="urn:microsoft.com/office/officeart/2005/8/layout/cycle4"/>
    <dgm:cxn modelId="{F20D20AA-1E52-40AD-9F50-A47D6CEC9F5A}" type="presParOf" srcId="{203D2799-4D2B-46ED-87E2-27F432A53164}" destId="{B67889D5-F72E-406B-B441-8C692FB4E218}" srcOrd="3" destOrd="0" presId="urn:microsoft.com/office/officeart/2005/8/layout/cycle4"/>
    <dgm:cxn modelId="{F11DAA1C-3016-453A-A9AA-E6137D146C63}" type="presParOf" srcId="{203D2799-4D2B-46ED-87E2-27F432A53164}" destId="{FBBE27F8-006E-4384-90CC-D8AD82DE3A0C}" srcOrd="4" destOrd="0" presId="urn:microsoft.com/office/officeart/2005/8/layout/cycle4"/>
    <dgm:cxn modelId="{B055A259-C668-487D-A277-816E6E68424A}" type="presParOf" srcId="{0EBB4708-8A4D-46B5-B119-BE0CBF99D738}" destId="{4E7B0705-9345-4B82-8160-46DDAB23C85B}" srcOrd="2" destOrd="0" presId="urn:microsoft.com/office/officeart/2005/8/layout/cycle4"/>
    <dgm:cxn modelId="{A0C47D34-AB0F-4EB7-8572-EC0CC2243BF8}" type="presParOf" srcId="{0EBB4708-8A4D-46B5-B119-BE0CBF99D738}" destId="{B8E8544B-7A03-488A-A476-D09A7E75877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DFB99-C610-432F-BDD4-FD2C0B6EFA7D}">
      <dsp:nvSpPr>
        <dsp:cNvPr id="0" name=""/>
        <dsp:cNvSpPr/>
      </dsp:nvSpPr>
      <dsp:spPr>
        <a:xfrm>
          <a:off x="2999491" y="223909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</a:t>
          </a:r>
          <a:endParaRPr lang="nb-NO" sz="4000" kern="1200" dirty="0"/>
        </a:p>
      </dsp:txBody>
      <dsp:txXfrm>
        <a:off x="3700900" y="925318"/>
        <a:ext cx="1693352" cy="1693352"/>
      </dsp:txXfrm>
    </dsp:sp>
    <dsp:sp modelId="{91A4AEFF-D5DB-4201-A171-95C22EA5C95F}">
      <dsp:nvSpPr>
        <dsp:cNvPr id="0" name=""/>
        <dsp:cNvSpPr/>
      </dsp:nvSpPr>
      <dsp:spPr>
        <a:xfrm rot="5400000">
          <a:off x="5455173" y="223622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</a:t>
          </a:r>
          <a:endParaRPr lang="nb-NO" sz="4000" kern="1200" dirty="0"/>
        </a:p>
      </dsp:txBody>
      <dsp:txXfrm rot="-5400000">
        <a:off x="5455173" y="925031"/>
        <a:ext cx="1693352" cy="1693352"/>
      </dsp:txXfrm>
    </dsp:sp>
    <dsp:sp modelId="{BBE9830E-3896-4241-BBB9-53EFFE70F666}">
      <dsp:nvSpPr>
        <dsp:cNvPr id="0" name=""/>
        <dsp:cNvSpPr/>
      </dsp:nvSpPr>
      <dsp:spPr>
        <a:xfrm rot="10800000">
          <a:off x="5498806" y="2820619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</a:t>
          </a:r>
          <a:endParaRPr lang="nb-NO" sz="4000" kern="1200" dirty="0"/>
        </a:p>
      </dsp:txBody>
      <dsp:txXfrm rot="10800000">
        <a:off x="5498806" y="2820619"/>
        <a:ext cx="1693352" cy="1693352"/>
      </dsp:txXfrm>
    </dsp:sp>
    <dsp:sp modelId="{B67889D5-F72E-406B-B441-8C692FB4E218}">
      <dsp:nvSpPr>
        <dsp:cNvPr id="0" name=""/>
        <dsp:cNvSpPr/>
      </dsp:nvSpPr>
      <dsp:spPr>
        <a:xfrm rot="16200000">
          <a:off x="2993432" y="2820619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4000" kern="1200"/>
          </a:br>
          <a:endParaRPr lang="nb-NO" sz="4000" kern="1200" dirty="0"/>
        </a:p>
      </dsp:txBody>
      <dsp:txXfrm rot="5400000">
        <a:off x="3694841" y="2820619"/>
        <a:ext cx="1693352" cy="1693352"/>
      </dsp:txXfrm>
    </dsp:sp>
    <dsp:sp modelId="{4E7B0705-9345-4B82-8160-46DDAB23C85B}">
      <dsp:nvSpPr>
        <dsp:cNvPr id="0" name=""/>
        <dsp:cNvSpPr/>
      </dsp:nvSpPr>
      <dsp:spPr>
        <a:xfrm>
          <a:off x="5030085" y="2267556"/>
          <a:ext cx="826828" cy="71898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8544B-7A03-488A-A476-D09A7E758773}">
      <dsp:nvSpPr>
        <dsp:cNvPr id="0" name=""/>
        <dsp:cNvSpPr/>
      </dsp:nvSpPr>
      <dsp:spPr>
        <a:xfrm rot="10800000">
          <a:off x="5030085" y="2544087"/>
          <a:ext cx="826828" cy="71898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DFB99-C610-432F-BDD4-FD2C0B6EFA7D}">
      <dsp:nvSpPr>
        <dsp:cNvPr id="0" name=""/>
        <dsp:cNvSpPr/>
      </dsp:nvSpPr>
      <dsp:spPr>
        <a:xfrm>
          <a:off x="2993432" y="315245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 noProof="0" dirty="0"/>
            <a:t> </a:t>
          </a:r>
        </a:p>
      </dsp:txBody>
      <dsp:txXfrm>
        <a:off x="3694841" y="1016654"/>
        <a:ext cx="1693352" cy="1693352"/>
      </dsp:txXfrm>
    </dsp:sp>
    <dsp:sp modelId="{91A4AEFF-D5DB-4201-A171-95C22EA5C95F}">
      <dsp:nvSpPr>
        <dsp:cNvPr id="0" name=""/>
        <dsp:cNvSpPr/>
      </dsp:nvSpPr>
      <dsp:spPr>
        <a:xfrm rot="5400000">
          <a:off x="5498806" y="315245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 noProof="0" dirty="0"/>
            <a:t> </a:t>
          </a:r>
        </a:p>
      </dsp:txBody>
      <dsp:txXfrm rot="-5400000">
        <a:off x="5498806" y="1016654"/>
        <a:ext cx="1693352" cy="1693352"/>
      </dsp:txXfrm>
    </dsp:sp>
    <dsp:sp modelId="{BBE9830E-3896-4241-BBB9-53EFFE70F666}">
      <dsp:nvSpPr>
        <dsp:cNvPr id="0" name=""/>
        <dsp:cNvSpPr/>
      </dsp:nvSpPr>
      <dsp:spPr>
        <a:xfrm rot="10800000">
          <a:off x="5498806" y="2820619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 noProof="0" dirty="0"/>
            <a:t> </a:t>
          </a:r>
        </a:p>
      </dsp:txBody>
      <dsp:txXfrm rot="10800000">
        <a:off x="5498806" y="2820619"/>
        <a:ext cx="1693352" cy="1693352"/>
      </dsp:txXfrm>
    </dsp:sp>
    <dsp:sp modelId="{B67889D5-F72E-406B-B441-8C692FB4E218}">
      <dsp:nvSpPr>
        <dsp:cNvPr id="0" name=""/>
        <dsp:cNvSpPr/>
      </dsp:nvSpPr>
      <dsp:spPr>
        <a:xfrm rot="16200000">
          <a:off x="2993432" y="2820619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4000" kern="1200" noProof="0" dirty="0"/>
          </a:br>
          <a:endParaRPr lang="nb-NO" sz="4000" kern="1200" noProof="0" dirty="0"/>
        </a:p>
      </dsp:txBody>
      <dsp:txXfrm rot="5400000">
        <a:off x="3694841" y="2820619"/>
        <a:ext cx="1693352" cy="1693352"/>
      </dsp:txXfrm>
    </dsp:sp>
    <dsp:sp modelId="{4E7B0705-9345-4B82-8160-46DDAB23C85B}">
      <dsp:nvSpPr>
        <dsp:cNvPr id="0" name=""/>
        <dsp:cNvSpPr/>
      </dsp:nvSpPr>
      <dsp:spPr>
        <a:xfrm>
          <a:off x="5030085" y="2267556"/>
          <a:ext cx="826828" cy="71898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8544B-7A03-488A-A476-D09A7E758773}">
      <dsp:nvSpPr>
        <dsp:cNvPr id="0" name=""/>
        <dsp:cNvSpPr/>
      </dsp:nvSpPr>
      <dsp:spPr>
        <a:xfrm rot="10800000">
          <a:off x="5030085" y="2544087"/>
          <a:ext cx="826828" cy="71898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71B2A-119E-469B-8351-17B53581368C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B9F96-F8F7-4AF2-B379-C3E7C67B2A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09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nordbok.no/samisk-nynorsk/?q=%C4%8Duoik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ordligefolk.no/sjosamene/kunst-musikk-litteratur/joik-2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.uit.no/reaidu/ressurser/aktiviteter/riebangardi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21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369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69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trike="noStrike" noProof="0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5223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42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strike="noStrike" noProof="0" dirty="0"/>
              <a:t>Samer har tradisjonelt brukt sang til å uttrykke ulike dyr, naturtyper eller mennesker. Joik er en tradisjonell måte å synge på, og den synges alltid uten å bruke instrumenter ved siden av. </a:t>
            </a:r>
          </a:p>
          <a:p>
            <a:r>
              <a:rPr lang="nb-NO" sz="1200" noProof="0" dirty="0"/>
              <a:t>Nå skal dere få høre to dyrejoiker. Greier dere å gjette hvilke dyr joikene handler om? Er det: reinsdyr</a:t>
            </a:r>
            <a:r>
              <a:rPr lang="nb-NO" sz="1200" noProof="0" dirty="0">
                <a:solidFill>
                  <a:srgbClr val="C00000"/>
                </a:solidFill>
              </a:rPr>
              <a:t>/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Boazu</a:t>
            </a:r>
            <a:r>
              <a:rPr lang="nb-NO" sz="1200" noProof="0" dirty="0"/>
              <a:t>, mygg/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čuoika</a:t>
            </a:r>
            <a:r>
              <a:rPr lang="nb-NO" sz="1200" noProof="0" dirty="0"/>
              <a:t>, bjørn/</a:t>
            </a:r>
            <a:r>
              <a:rPr lang="nb-NO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uovža</a:t>
            </a:r>
            <a:r>
              <a:rPr lang="nb-NO" sz="1200" noProof="0" dirty="0"/>
              <a:t>, rev/</a:t>
            </a:r>
            <a:r>
              <a:rPr lang="nb-NO" b="1" dirty="0" err="1"/>
              <a:t>rieban</a:t>
            </a:r>
            <a:r>
              <a:rPr lang="nb-NO" sz="1200" noProof="0" dirty="0"/>
              <a:t> eller hare/</a:t>
            </a:r>
            <a:r>
              <a:rPr lang="nb-NO" sz="1200" b="1" noProof="0" dirty="0" err="1"/>
              <a:t>njoammil</a:t>
            </a:r>
            <a:r>
              <a:rPr lang="nb-NO" sz="1200" noProof="0" dirty="0"/>
              <a:t>?</a:t>
            </a:r>
          </a:p>
          <a:p>
            <a:r>
              <a:rPr lang="nb-NO" sz="18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https://nordligefolk.no/sjosamene/kunst-musikk-litteratur/joik-2/</a:t>
            </a:r>
            <a:endParaRPr lang="nb-NO" sz="1200" noProof="0" dirty="0"/>
          </a:p>
          <a:p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615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Avslutt med å øve på den </a:t>
            </a:r>
            <a:r>
              <a:rPr lang="nb-NO" noProof="0"/>
              <a:t>samiske elle-regla</a:t>
            </a:r>
            <a:endParaRPr lang="nb-NO" noProof="0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https://result.uit.no/reaidu/ressurser/aktiviteter/riebangardi/</a:t>
            </a:r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72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3E5D-12D9-4517-8C01-F7C95DF22AFA}" type="datetime1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42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8A5F-1B58-46CC-AD4E-7190AF90AE4E}" type="datetime1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305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A32F-C906-495A-A8C6-AEA89270EF6F}" type="datetime1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92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6A03-7491-4FEA-AD04-F43A6B3B8EF1}" type="datetime1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28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689-F130-4FB5-BBC2-30CD76A681C6}" type="datetime1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2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B15A-6988-43C6-8A00-5B24567D8A7D}" type="datetime1">
              <a:rPr lang="nb-NO" smtClean="0"/>
              <a:t>05.01.2026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77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64A-EE14-42AC-A124-2DFCDDF8F81B}" type="datetime1">
              <a:rPr lang="nb-NO" smtClean="0"/>
              <a:t>05.01.2026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6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EB1-438F-4390-9C4D-A52425DDCF60}" type="datetime1">
              <a:rPr lang="nb-NO" smtClean="0"/>
              <a:t>05.01.2026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7019" y="53590"/>
            <a:ext cx="1865400" cy="31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1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44D6-BFFE-4CB8-AEB5-F3227CF46820}" type="datetime1">
              <a:rPr lang="nb-NO" smtClean="0"/>
              <a:t>05.01.2026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97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CB4-5DC3-4849-981A-695630BAB05B}" type="datetime1">
              <a:rPr lang="nb-NO" smtClean="0"/>
              <a:t>05.01.2026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81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E483-D001-4374-9E54-E282C43BF9A2}" type="datetime1">
              <a:rPr lang="nb-NO" smtClean="0"/>
              <a:t>05.01.2026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11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7E07-A901-4F50-A3FD-51500362F0EB}" type="datetime1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D523-BC95-4141-9848-736D6BC0A5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6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ete 4" descr="Løvtre uten løv om vinteren og med masse snø på greinene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01" r="-488"/>
          <a:stretch/>
        </p:blipFill>
        <p:spPr>
          <a:xfrm>
            <a:off x="0" y="-482797"/>
            <a:ext cx="12288688" cy="73448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9129" y="4869160"/>
            <a:ext cx="8017591" cy="1362075"/>
          </a:xfrm>
        </p:spPr>
        <p:txBody>
          <a:bodyPr>
            <a:normAutofit/>
          </a:bodyPr>
          <a:lstStyle/>
          <a:p>
            <a:pPr algn="ctr"/>
            <a:r>
              <a:rPr lang="nb-NO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riebangardi</a:t>
            </a:r>
            <a:endParaRPr lang="nb-NO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7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4986-7A58-C487-C048-7D1DDE045E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n-NO" dirty="0"/>
              <a:t>Hare – </a:t>
            </a:r>
            <a:r>
              <a:rPr lang="nn-NO" dirty="0" err="1"/>
              <a:t>njoammil</a:t>
            </a:r>
            <a:endParaRPr lang="nn-NO" dirty="0"/>
          </a:p>
        </p:txBody>
      </p:sp>
      <p:pic>
        <p:nvPicPr>
          <p:cNvPr id="4" name="Picture 3" descr="Brun hare på eng.">
            <a:extLst>
              <a:ext uri="{FF2B5EF4-FFF2-40B4-BE49-F238E27FC236}">
                <a16:creationId xmlns:a16="http://schemas.microsoft.com/office/drawing/2014/main" id="{4E7EF25E-C9B0-29D9-106B-46939AB1EC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969" y="2708919"/>
            <a:ext cx="5768274" cy="3917895"/>
          </a:xfrm>
          <a:prstGeom prst="rect">
            <a:avLst/>
          </a:prstGeom>
        </p:spPr>
      </p:pic>
      <p:pic>
        <p:nvPicPr>
          <p:cNvPr id="8" name="Picture 7" descr="Hvit hare i snøen">
            <a:extLst>
              <a:ext uri="{FF2B5EF4-FFF2-40B4-BE49-F238E27FC236}">
                <a16:creationId xmlns:a16="http://schemas.microsoft.com/office/drawing/2014/main" id="{1D16D597-A505-F491-5835-5BB6ACAFF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2708919"/>
            <a:ext cx="5222836" cy="3917127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EEAD564-5A26-8277-4AF7-8E33A912D6AE}"/>
              </a:ext>
            </a:extLst>
          </p:cNvPr>
          <p:cNvSpPr/>
          <p:nvPr/>
        </p:nvSpPr>
        <p:spPr>
          <a:xfrm>
            <a:off x="1415480" y="1268760"/>
            <a:ext cx="3528392" cy="936104"/>
          </a:xfrm>
          <a:prstGeom prst="wedgeRoundRectCallout">
            <a:avLst/>
          </a:prstGeom>
          <a:solidFill>
            <a:srgbClr val="4A5C26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haren alltid kvit?</a:t>
            </a:r>
          </a:p>
        </p:txBody>
      </p:sp>
    </p:spTree>
    <p:extLst>
      <p:ext uri="{BB962C8B-B14F-4D97-AF65-F5344CB8AC3E}">
        <p14:creationId xmlns:p14="http://schemas.microsoft.com/office/powerpoint/2010/main" val="21888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2F43-5914-21E3-9D3D-42130169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Fire årstider</a:t>
            </a:r>
          </a:p>
        </p:txBody>
      </p:sp>
      <p:pic>
        <p:nvPicPr>
          <p:cNvPr id="13" name="Content Placeholder 12" descr="Blader fra ferske skudd">
            <a:extLst>
              <a:ext uri="{FF2B5EF4-FFF2-40B4-BE49-F238E27FC236}">
                <a16:creationId xmlns:a16="http://schemas.microsoft.com/office/drawing/2014/main" id="{CFFA14B5-7C6D-73DF-1766-9545BD037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216" y="1331739"/>
            <a:ext cx="3696791" cy="2467805"/>
          </a:xfrm>
        </p:spPr>
      </p:pic>
      <p:sp>
        <p:nvSpPr>
          <p:cNvPr id="4" name="Rectangle 3" descr="Bjørkestammer med masse blå blomster imellom.">
            <a:extLst>
              <a:ext uri="{FF2B5EF4-FFF2-40B4-BE49-F238E27FC236}">
                <a16:creationId xmlns:a16="http://schemas.microsoft.com/office/drawing/2014/main" id="{662A1741-DC9A-25E1-4563-33334817FCD0}"/>
              </a:ext>
            </a:extLst>
          </p:cNvPr>
          <p:cNvSpPr/>
          <p:nvPr/>
        </p:nvSpPr>
        <p:spPr>
          <a:xfrm rot="5400000">
            <a:off x="6686110" y="759814"/>
            <a:ext cx="2467803" cy="3552776"/>
          </a:xfrm>
          <a:prstGeom prst="rect">
            <a:avLst/>
          </a:prstGeom>
          <a:blipFill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/>
          <a:lstStyle/>
          <a:p>
            <a:endParaRPr lang="nn-NO" dirty="0"/>
          </a:p>
        </p:txBody>
      </p:sp>
      <p:pic>
        <p:nvPicPr>
          <p:cNvPr id="21" name="Picture 20" descr="Snø på tre">
            <a:extLst>
              <a:ext uri="{FF2B5EF4-FFF2-40B4-BE49-F238E27FC236}">
                <a16:creationId xmlns:a16="http://schemas.microsoft.com/office/drawing/2014/main" id="{0A96899E-D8AC-A29C-4751-187D641B53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374" y="3940603"/>
            <a:ext cx="3701707" cy="2467805"/>
          </a:xfrm>
          <a:prstGeom prst="rect">
            <a:avLst/>
          </a:prstGeom>
        </p:spPr>
      </p:pic>
      <p:sp>
        <p:nvSpPr>
          <p:cNvPr id="15" name="Rectangle 14" descr="Rognbær og gule rogneblader">
            <a:extLst>
              <a:ext uri="{FF2B5EF4-FFF2-40B4-BE49-F238E27FC236}">
                <a16:creationId xmlns:a16="http://schemas.microsoft.com/office/drawing/2014/main" id="{2F44D7E8-BAB8-37BB-E270-50BD1C24A142}"/>
              </a:ext>
            </a:extLst>
          </p:cNvPr>
          <p:cNvSpPr/>
          <p:nvPr/>
        </p:nvSpPr>
        <p:spPr>
          <a:xfrm rot="10800000">
            <a:off x="6150210" y="3940603"/>
            <a:ext cx="3480770" cy="2467805"/>
          </a:xfrm>
          <a:prstGeom prst="rect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6961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1544" y="274638"/>
            <a:ext cx="10972800" cy="1143000"/>
          </a:xfrm>
        </p:spPr>
        <p:txBody>
          <a:bodyPr/>
          <a:lstStyle/>
          <a:p>
            <a:r>
              <a:rPr lang="nn-NO" dirty="0"/>
              <a:t>Dei  fire årstidene i kalenderen</a:t>
            </a:r>
          </a:p>
        </p:txBody>
      </p:sp>
      <p:graphicFrame>
        <p:nvGraphicFramePr>
          <p:cNvPr id="4" name="Content Placeholder 3" descr="Årshjul som viser de fire årstidene">
            <a:extLst>
              <a:ext uri="{FF2B5EF4-FFF2-40B4-BE49-F238E27FC236}">
                <a16:creationId xmlns:a16="http://schemas.microsoft.com/office/drawing/2014/main" id="{A00FC109-35F2-23C1-D1D6-A53D869970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079079"/>
              </p:ext>
            </p:extLst>
          </p:nvPr>
        </p:nvGraphicFramePr>
        <p:xfrm>
          <a:off x="640820" y="1196752"/>
          <a:ext cx="10887000" cy="553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5D34A9-2F83-2931-E9C8-F7C0C1188B0C}"/>
              </a:ext>
            </a:extLst>
          </p:cNvPr>
          <p:cNvSpPr/>
          <p:nvPr/>
        </p:nvSpPr>
        <p:spPr>
          <a:xfrm>
            <a:off x="1559496" y="2495327"/>
            <a:ext cx="1872208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2"/>
                </a:solidFill>
              </a:rPr>
              <a:t>vår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FC29B7-4DDB-C9BF-82D1-79683FDD82BB}"/>
              </a:ext>
            </a:extLst>
          </p:cNvPr>
          <p:cNvSpPr/>
          <p:nvPr/>
        </p:nvSpPr>
        <p:spPr>
          <a:xfrm>
            <a:off x="8782471" y="2495327"/>
            <a:ext cx="1728192" cy="936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accent4"/>
                </a:solidFill>
              </a:rPr>
              <a:t>sommar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6375F-E615-726B-5AE9-59CD841D2C76}"/>
              </a:ext>
            </a:extLst>
          </p:cNvPr>
          <p:cNvSpPr/>
          <p:nvPr/>
        </p:nvSpPr>
        <p:spPr>
          <a:xfrm>
            <a:off x="8782471" y="5085184"/>
            <a:ext cx="170601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accent6">
                    <a:lumMod val="50000"/>
                  </a:schemeClr>
                </a:solidFill>
              </a:rPr>
              <a:t>haust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B70C23-ABA3-07E7-9A7A-00700F582327}"/>
              </a:ext>
            </a:extLst>
          </p:cNvPr>
          <p:cNvSpPr/>
          <p:nvPr/>
        </p:nvSpPr>
        <p:spPr>
          <a:xfrm>
            <a:off x="1559496" y="5085184"/>
            <a:ext cx="1872208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2"/>
                </a:solidFill>
              </a:rPr>
              <a:t>vinter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2F674-1F49-48B6-9F3E-3CFDDEC75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461692"/>
            <a:ext cx="2054483" cy="1540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FA657-C7C6-5F12-494B-B59D092B1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18" y="507765"/>
            <a:ext cx="2132930" cy="14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rgbClr val="C00000"/>
                </a:solidFill>
              </a:rPr>
              <a:t>Åtte årstider i samisk kultur</a:t>
            </a:r>
          </a:p>
        </p:txBody>
      </p:sp>
      <p:graphicFrame>
        <p:nvGraphicFramePr>
          <p:cNvPr id="4" name="Content Placeholder 3" descr="Årshjul som viser de fire årstidene">
            <a:extLst>
              <a:ext uri="{FF2B5EF4-FFF2-40B4-BE49-F238E27FC236}">
                <a16:creationId xmlns:a16="http://schemas.microsoft.com/office/drawing/2014/main" id="{A00FC109-35F2-23C1-D1D6-A53D869970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512734"/>
              </p:ext>
            </p:extLst>
          </p:nvPr>
        </p:nvGraphicFramePr>
        <p:xfrm>
          <a:off x="644202" y="1213284"/>
          <a:ext cx="10887000" cy="553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B70C23-ABA3-07E7-9A7A-00700F582327}"/>
              </a:ext>
            </a:extLst>
          </p:cNvPr>
          <p:cNvSpPr/>
          <p:nvPr/>
        </p:nvSpPr>
        <p:spPr>
          <a:xfrm>
            <a:off x="1809652" y="4695002"/>
            <a:ext cx="162000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2"/>
                </a:solidFill>
              </a:rPr>
              <a:t>vinter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6375F-E615-726B-5AE9-59CD841D2C76}"/>
              </a:ext>
            </a:extLst>
          </p:cNvPr>
          <p:cNvSpPr/>
          <p:nvPr/>
        </p:nvSpPr>
        <p:spPr>
          <a:xfrm>
            <a:off x="7824192" y="6057336"/>
            <a:ext cx="1620000" cy="39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accent6">
                    <a:lumMod val="50000"/>
                  </a:schemeClr>
                </a:solidFill>
              </a:rPr>
              <a:t>haust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5D34A9-2F83-2931-E9C8-F7C0C1188B0C}"/>
              </a:ext>
            </a:extLst>
          </p:cNvPr>
          <p:cNvSpPr/>
          <p:nvPr/>
        </p:nvSpPr>
        <p:spPr>
          <a:xfrm>
            <a:off x="2855640" y="1520832"/>
            <a:ext cx="1620000" cy="39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2"/>
                </a:solidFill>
              </a:rPr>
              <a:t>vår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FC29B7-4DDB-C9BF-82D1-79683FDD82BB}"/>
              </a:ext>
            </a:extLst>
          </p:cNvPr>
          <p:cNvSpPr/>
          <p:nvPr/>
        </p:nvSpPr>
        <p:spPr>
          <a:xfrm>
            <a:off x="7572344" y="1520832"/>
            <a:ext cx="1620000" cy="3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err="1">
                <a:solidFill>
                  <a:schemeClr val="accent4"/>
                </a:solidFill>
              </a:rPr>
              <a:t>vårsommar</a:t>
            </a:r>
            <a:endParaRPr lang="nn-NO" dirty="0">
              <a:solidFill>
                <a:schemeClr val="accent4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CF6CB1-B09F-3CE5-4838-D823E09F4030}"/>
              </a:ext>
            </a:extLst>
          </p:cNvPr>
          <p:cNvSpPr/>
          <p:nvPr/>
        </p:nvSpPr>
        <p:spPr>
          <a:xfrm>
            <a:off x="8652464" y="2888984"/>
            <a:ext cx="1620000" cy="3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accent4"/>
                </a:solidFill>
              </a:rPr>
              <a:t>sommar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A1A696-52D9-E582-AA64-B7E93CAB94B1}"/>
              </a:ext>
            </a:extLst>
          </p:cNvPr>
          <p:cNvSpPr/>
          <p:nvPr/>
        </p:nvSpPr>
        <p:spPr>
          <a:xfrm>
            <a:off x="8704634" y="4695002"/>
            <a:ext cx="1620000" cy="39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accent6">
                    <a:lumMod val="50000"/>
                  </a:schemeClr>
                </a:solidFill>
              </a:rPr>
              <a:t>haustsommar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559FE4-49B3-BC71-673A-C8BCC8534810}"/>
              </a:ext>
            </a:extLst>
          </p:cNvPr>
          <p:cNvSpPr/>
          <p:nvPr/>
        </p:nvSpPr>
        <p:spPr>
          <a:xfrm>
            <a:off x="2747808" y="6057336"/>
            <a:ext cx="162000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2"/>
                </a:solidFill>
              </a:rPr>
              <a:t>haustvinter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147ABA-D3CF-759F-3563-1B5CC553FADE}"/>
              </a:ext>
            </a:extLst>
          </p:cNvPr>
          <p:cNvSpPr/>
          <p:nvPr/>
        </p:nvSpPr>
        <p:spPr>
          <a:xfrm>
            <a:off x="1883712" y="2888984"/>
            <a:ext cx="1620000" cy="39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2"/>
                </a:solidFill>
              </a:rPr>
              <a:t>vårvinter</a:t>
            </a:r>
          </a:p>
        </p:txBody>
      </p:sp>
    </p:spTree>
    <p:extLst>
      <p:ext uri="{BB962C8B-B14F-4D97-AF65-F5344CB8AC3E}">
        <p14:creationId xmlns:p14="http://schemas.microsoft.com/office/powerpoint/2010/main" val="323894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4986-7A58-C487-C048-7D1DDE045E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n-NO"/>
              <a:t>Samisk kultur og joik</a:t>
            </a:r>
          </a:p>
        </p:txBody>
      </p:sp>
      <p:pic>
        <p:nvPicPr>
          <p:cNvPr id="7" name="Picture 6" descr="Reindsyr i snø">
            <a:extLst>
              <a:ext uri="{FF2B5EF4-FFF2-40B4-BE49-F238E27FC236}">
                <a16:creationId xmlns:a16="http://schemas.microsoft.com/office/drawing/2014/main" id="{3B85C031-5DEE-BC02-8CF6-7D5BF4A44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0937" y="1268971"/>
            <a:ext cx="4023767" cy="2437808"/>
          </a:xfrm>
          <a:prstGeom prst="rect">
            <a:avLst/>
          </a:prstGeom>
        </p:spPr>
      </p:pic>
      <p:pic>
        <p:nvPicPr>
          <p:cNvPr id="9" name="Picture 8" descr="Mygg">
            <a:extLst>
              <a:ext uri="{FF2B5EF4-FFF2-40B4-BE49-F238E27FC236}">
                <a16:creationId xmlns:a16="http://schemas.microsoft.com/office/drawing/2014/main" id="{92FA9DEF-7777-3243-E4BE-78BFEE3E4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040" y="1270073"/>
            <a:ext cx="3250409" cy="2437808"/>
          </a:xfrm>
          <a:prstGeom prst="rect">
            <a:avLst/>
          </a:prstGeom>
        </p:spPr>
      </p:pic>
      <p:pic>
        <p:nvPicPr>
          <p:cNvPr id="11" name="Picture 10" descr="Bjørn i gress">
            <a:extLst>
              <a:ext uri="{FF2B5EF4-FFF2-40B4-BE49-F238E27FC236}">
                <a16:creationId xmlns:a16="http://schemas.microsoft.com/office/drawing/2014/main" id="{23DF02F6-1C04-B74A-A01B-A11DEC225D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68" y="3836416"/>
            <a:ext cx="3456384" cy="2632119"/>
          </a:xfrm>
          <a:prstGeom prst="rect">
            <a:avLst/>
          </a:prstGeom>
        </p:spPr>
      </p:pic>
      <p:pic>
        <p:nvPicPr>
          <p:cNvPr id="6" name="Picture 5" descr="Rev på frossen mark">
            <a:extLst>
              <a:ext uri="{FF2B5EF4-FFF2-40B4-BE49-F238E27FC236}">
                <a16:creationId xmlns:a16="http://schemas.microsoft.com/office/drawing/2014/main" id="{512FE94C-E64B-6FD6-9A4E-9C9135B4B3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026" y="3836416"/>
            <a:ext cx="3948181" cy="2632120"/>
          </a:xfrm>
          <a:prstGeom prst="rect">
            <a:avLst/>
          </a:prstGeom>
        </p:spPr>
      </p:pic>
      <p:pic>
        <p:nvPicPr>
          <p:cNvPr id="5" name="Picture 4" descr="Hvit hare i snø">
            <a:extLst>
              <a:ext uri="{FF2B5EF4-FFF2-40B4-BE49-F238E27FC236}">
                <a16:creationId xmlns:a16="http://schemas.microsoft.com/office/drawing/2014/main" id="{B24275B2-149F-20AE-7BCB-24E380E95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481" y="3849736"/>
            <a:ext cx="3710840" cy="26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0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C64465-F022-E7E2-E897-6A203C09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Elle-reglar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0758-2308-0237-E8CE-410C95C77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5400">
            <a:solidFill>
              <a:schemeClr val="accent3">
                <a:lumMod val="50000"/>
              </a:schemeClr>
            </a:solidFill>
          </a:ln>
        </p:spPr>
        <p:txBody>
          <a:bodyPr anchor="ctr"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e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ánin dánin dáhppán siun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e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ulun dulun heargi loahppa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e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ginna galka borta snorra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D5D205-84DE-5B47-360D-EAF31899C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5400">
            <a:solidFill>
              <a:schemeClr val="accent3">
                <a:lumMod val="50000"/>
              </a:schemeClr>
            </a:solidFill>
          </a:ln>
        </p:spPr>
        <p:txBody>
          <a:bodyPr anchor="ctr"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melle deg fortelle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skipet går ut i år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rygg i rand to i spann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snipp snapp snute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er ute</a:t>
            </a:r>
          </a:p>
        </p:txBody>
      </p:sp>
    </p:spTree>
    <p:extLst>
      <p:ext uri="{BB962C8B-B14F-4D97-AF65-F5344CB8AC3E}">
        <p14:creationId xmlns:p14="http://schemas.microsoft.com/office/powerpoint/2010/main" val="452936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15058</TotalTime>
  <Words>199</Words>
  <Application>Microsoft Office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riebangardi</vt:lpstr>
      <vt:lpstr>Hare – njoammil</vt:lpstr>
      <vt:lpstr>Fire årstider</vt:lpstr>
      <vt:lpstr>Dei  fire årstidene i kalenderen</vt:lpstr>
      <vt:lpstr>Åtte årstider i samisk kultur</vt:lpstr>
      <vt:lpstr>Samisk kultur og joik</vt:lpstr>
      <vt:lpstr>Elle-reglar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490</cp:revision>
  <dcterms:created xsi:type="dcterms:W3CDTF">2016-11-04T13:38:15Z</dcterms:created>
  <dcterms:modified xsi:type="dcterms:W3CDTF">2026-01-05T13:10:36Z</dcterms:modified>
</cp:coreProperties>
</file>