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57" r:id="rId3"/>
    <p:sldId id="261" r:id="rId4"/>
    <p:sldId id="273" r:id="rId5"/>
    <p:sldId id="263" r:id="rId6"/>
    <p:sldId id="264" r:id="rId7"/>
    <p:sldId id="265" r:id="rId8"/>
    <p:sldId id="266" r:id="rId9"/>
    <p:sldId id="267" r:id="rId10"/>
    <p:sldId id="270" r:id="rId11"/>
    <p:sldId id="269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08"/>
    <p:restoredTop sz="87681"/>
  </p:normalViewPr>
  <p:slideViewPr>
    <p:cSldViewPr snapToGrid="0">
      <p:cViewPr>
        <p:scale>
          <a:sx n="125" d="100"/>
          <a:sy n="125" d="100"/>
        </p:scale>
        <p:origin x="90" y="-11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1C67B4AE-DFB4-486B-8084-12E7B1E16B3D}"/>
    <pc:docChg chg="custSel modSld">
      <pc:chgData name="Øystein Sørborg" userId="39616bf6-0567-4e85-bbad-c9e729b6e6cd" providerId="ADAL" clId="{1C67B4AE-DFB4-486B-8084-12E7B1E16B3D}" dt="2024-05-13T14:12:36.239" v="220" actId="20577"/>
      <pc:docMkLst>
        <pc:docMk/>
      </pc:docMkLst>
      <pc:sldChg chg="modSp mod modNotesTx">
        <pc:chgData name="Øystein Sørborg" userId="39616bf6-0567-4e85-bbad-c9e729b6e6cd" providerId="ADAL" clId="{1C67B4AE-DFB4-486B-8084-12E7B1E16B3D}" dt="2024-05-13T14:06:01.292" v="81" actId="20577"/>
        <pc:sldMkLst>
          <pc:docMk/>
          <pc:sldMk cId="1653968583" sldId="257"/>
        </pc:sldMkLst>
        <pc:spChg chg="mod">
          <ac:chgData name="Øystein Sørborg" userId="39616bf6-0567-4e85-bbad-c9e729b6e6cd" providerId="ADAL" clId="{1C67B4AE-DFB4-486B-8084-12E7B1E16B3D}" dt="2024-05-13T14:05:19.744" v="33" actId="20577"/>
          <ac:spMkLst>
            <pc:docMk/>
            <pc:sldMk cId="1653968583" sldId="257"/>
            <ac:spMk id="2" creationId="{EA7C562F-214A-E3D6-76CC-1A4867574498}"/>
          </ac:spMkLst>
        </pc:spChg>
        <pc:spChg chg="mod">
          <ac:chgData name="Øystein Sørborg" userId="39616bf6-0567-4e85-bbad-c9e729b6e6cd" providerId="ADAL" clId="{1C67B4AE-DFB4-486B-8084-12E7B1E16B3D}" dt="2024-05-13T14:05:45.953" v="69" actId="20577"/>
          <ac:spMkLst>
            <pc:docMk/>
            <pc:sldMk cId="1653968583" sldId="257"/>
            <ac:spMk id="3" creationId="{9CFC185C-CAD1-CA4D-659B-F2FFE7515F5E}"/>
          </ac:spMkLst>
        </pc:spChg>
        <pc:spChg chg="mod">
          <ac:chgData name="Øystein Sørborg" userId="39616bf6-0567-4e85-bbad-c9e729b6e6cd" providerId="ADAL" clId="{1C67B4AE-DFB4-486B-8084-12E7B1E16B3D}" dt="2024-05-13T14:05:17.553" v="31" actId="790"/>
          <ac:spMkLst>
            <pc:docMk/>
            <pc:sldMk cId="1653968583" sldId="257"/>
            <ac:spMk id="6" creationId="{BC18DA20-F48A-72AC-D45A-05471A5FB420}"/>
          </ac:spMkLst>
        </pc:spChg>
        <pc:spChg chg="mod">
          <ac:chgData name="Øystein Sørborg" userId="39616bf6-0567-4e85-bbad-c9e729b6e6cd" providerId="ADAL" clId="{1C67B4AE-DFB4-486B-8084-12E7B1E16B3D}" dt="2024-05-13T14:05:17.553" v="31" actId="790"/>
          <ac:spMkLst>
            <pc:docMk/>
            <pc:sldMk cId="1653968583" sldId="257"/>
            <ac:spMk id="9" creationId="{FADC6878-D467-61A2-54D7-A57A495B33E9}"/>
          </ac:spMkLst>
        </pc:spChg>
        <pc:spChg chg="mod">
          <ac:chgData name="Øystein Sørborg" userId="39616bf6-0567-4e85-bbad-c9e729b6e6cd" providerId="ADAL" clId="{1C67B4AE-DFB4-486B-8084-12E7B1E16B3D}" dt="2024-05-13T14:05:17.553" v="31" actId="790"/>
          <ac:spMkLst>
            <pc:docMk/>
            <pc:sldMk cId="1653968583" sldId="257"/>
            <ac:spMk id="12" creationId="{0DC504BA-5B6E-18E9-4BB1-638C0E15F5E4}"/>
          </ac:spMkLst>
        </pc:spChg>
      </pc:sldChg>
      <pc:sldChg chg="modSp mod">
        <pc:chgData name="Øystein Sørborg" userId="39616bf6-0567-4e85-bbad-c9e729b6e6cd" providerId="ADAL" clId="{1C67B4AE-DFB4-486B-8084-12E7B1E16B3D}" dt="2024-05-13T14:12:36.239" v="220" actId="20577"/>
        <pc:sldMkLst>
          <pc:docMk/>
          <pc:sldMk cId="3667410435" sldId="261"/>
        </pc:sldMkLst>
        <pc:spChg chg="mod">
          <ac:chgData name="Øystein Sørborg" userId="39616bf6-0567-4e85-bbad-c9e729b6e6cd" providerId="ADAL" clId="{1C67B4AE-DFB4-486B-8084-12E7B1E16B3D}" dt="2024-05-13T14:06:19.898" v="85" actId="20577"/>
          <ac:spMkLst>
            <pc:docMk/>
            <pc:sldMk cId="3667410435" sldId="261"/>
            <ac:spMk id="4" creationId="{B2899EC5-CA98-15C3-59D6-FAE12DD52371}"/>
          </ac:spMkLst>
        </pc:spChg>
        <pc:spChg chg="mod">
          <ac:chgData name="Øystein Sørborg" userId="39616bf6-0567-4e85-bbad-c9e729b6e6cd" providerId="ADAL" clId="{1C67B4AE-DFB4-486B-8084-12E7B1E16B3D}" dt="2024-05-13T14:06:35.117" v="99" actId="20577"/>
          <ac:spMkLst>
            <pc:docMk/>
            <pc:sldMk cId="3667410435" sldId="261"/>
            <ac:spMk id="5" creationId="{49AED950-6F1A-3842-5797-D6CB77F24D2C}"/>
          </ac:spMkLst>
        </pc:spChg>
        <pc:spChg chg="mod">
          <ac:chgData name="Øystein Sørborg" userId="39616bf6-0567-4e85-bbad-c9e729b6e6cd" providerId="ADAL" clId="{1C67B4AE-DFB4-486B-8084-12E7B1E16B3D}" dt="2024-05-13T14:12:36.239" v="220" actId="20577"/>
          <ac:spMkLst>
            <pc:docMk/>
            <pc:sldMk cId="3667410435" sldId="261"/>
            <ac:spMk id="6" creationId="{B6ED0028-A901-B48E-21C9-8F6EAC5CC32D}"/>
          </ac:spMkLst>
        </pc:spChg>
        <pc:spChg chg="mod">
          <ac:chgData name="Øystein Sørborg" userId="39616bf6-0567-4e85-bbad-c9e729b6e6cd" providerId="ADAL" clId="{1C67B4AE-DFB4-486B-8084-12E7B1E16B3D}" dt="2024-05-13T14:06:15.012" v="82" actId="790"/>
          <ac:spMkLst>
            <pc:docMk/>
            <pc:sldMk cId="3667410435" sldId="261"/>
            <ac:spMk id="17" creationId="{A1E363D7-939D-33CE-F09C-DE268A53AF2B}"/>
          </ac:spMkLst>
        </pc:spChg>
        <pc:spChg chg="mod">
          <ac:chgData name="Øystein Sørborg" userId="39616bf6-0567-4e85-bbad-c9e729b6e6cd" providerId="ADAL" clId="{1C67B4AE-DFB4-486B-8084-12E7B1E16B3D}" dt="2024-05-13T14:06:15.012" v="82" actId="790"/>
          <ac:spMkLst>
            <pc:docMk/>
            <pc:sldMk cId="3667410435" sldId="261"/>
            <ac:spMk id="18" creationId="{32CAD867-B438-8BCB-DF81-F9466546774A}"/>
          </ac:spMkLst>
        </pc:spChg>
        <pc:spChg chg="mod">
          <ac:chgData name="Øystein Sørborg" userId="39616bf6-0567-4e85-bbad-c9e729b6e6cd" providerId="ADAL" clId="{1C67B4AE-DFB4-486B-8084-12E7B1E16B3D}" dt="2024-05-13T14:06:15.012" v="82" actId="790"/>
          <ac:spMkLst>
            <pc:docMk/>
            <pc:sldMk cId="3667410435" sldId="261"/>
            <ac:spMk id="19" creationId="{18C53AB9-F0F2-BD5B-F33F-66CD4058BA0E}"/>
          </ac:spMkLst>
        </pc:spChg>
      </pc:sldChg>
      <pc:sldChg chg="modSp mod">
        <pc:chgData name="Øystein Sørborg" userId="39616bf6-0567-4e85-bbad-c9e729b6e6cd" providerId="ADAL" clId="{1C67B4AE-DFB4-486B-8084-12E7B1E16B3D}" dt="2024-05-13T14:12:26.776" v="216" actId="20577"/>
        <pc:sldMkLst>
          <pc:docMk/>
          <pc:sldMk cId="3074708501" sldId="263"/>
        </pc:sldMkLst>
        <pc:spChg chg="mod">
          <ac:chgData name="Øystein Sørborg" userId="39616bf6-0567-4e85-bbad-c9e729b6e6cd" providerId="ADAL" clId="{1C67B4AE-DFB4-486B-8084-12E7B1E16B3D}" dt="2024-05-13T14:12:26.776" v="216" actId="20577"/>
          <ac:spMkLst>
            <pc:docMk/>
            <pc:sldMk cId="3074708501" sldId="263"/>
            <ac:spMk id="2" creationId="{522EC9CE-86C1-2631-DB58-3EDAF494756F}"/>
          </ac:spMkLst>
        </pc:spChg>
        <pc:spChg chg="mod">
          <ac:chgData name="Øystein Sørborg" userId="39616bf6-0567-4e85-bbad-c9e729b6e6cd" providerId="ADAL" clId="{1C67B4AE-DFB4-486B-8084-12E7B1E16B3D}" dt="2024-05-13T14:07:49.551" v="115" actId="790"/>
          <ac:spMkLst>
            <pc:docMk/>
            <pc:sldMk cId="3074708501" sldId="263"/>
            <ac:spMk id="4" creationId="{5A7E9A47-DA54-1999-49D7-56AA1EE8D85F}"/>
          </ac:spMkLst>
        </pc:spChg>
        <pc:spChg chg="mod">
          <ac:chgData name="Øystein Sørborg" userId="39616bf6-0567-4e85-bbad-c9e729b6e6cd" providerId="ADAL" clId="{1C67B4AE-DFB4-486B-8084-12E7B1E16B3D}" dt="2024-05-13T14:07:49.551" v="115" actId="790"/>
          <ac:spMkLst>
            <pc:docMk/>
            <pc:sldMk cId="3074708501" sldId="263"/>
            <ac:spMk id="5" creationId="{3B77CCDE-9DE4-8C58-18DA-B3FACD2F06B9}"/>
          </ac:spMkLst>
        </pc:spChg>
        <pc:spChg chg="mod">
          <ac:chgData name="Øystein Sørborg" userId="39616bf6-0567-4e85-bbad-c9e729b6e6cd" providerId="ADAL" clId="{1C67B4AE-DFB4-486B-8084-12E7B1E16B3D}" dt="2024-05-13T14:07:49.551" v="115" actId="790"/>
          <ac:spMkLst>
            <pc:docMk/>
            <pc:sldMk cId="3074708501" sldId="263"/>
            <ac:spMk id="11" creationId="{7106B589-0CE9-B4F9-4897-14A5613B015F}"/>
          </ac:spMkLst>
        </pc:spChg>
        <pc:spChg chg="mod">
          <ac:chgData name="Øystein Sørborg" userId="39616bf6-0567-4e85-bbad-c9e729b6e6cd" providerId="ADAL" clId="{1C67B4AE-DFB4-486B-8084-12E7B1E16B3D}" dt="2024-05-13T14:07:49.551" v="115" actId="790"/>
          <ac:spMkLst>
            <pc:docMk/>
            <pc:sldMk cId="3074708501" sldId="263"/>
            <ac:spMk id="12" creationId="{6A7633A1-BC13-35F2-13C1-DA3248BAA7E9}"/>
          </ac:spMkLst>
        </pc:spChg>
      </pc:sldChg>
      <pc:sldChg chg="modSp mod">
        <pc:chgData name="Øystein Sørborg" userId="39616bf6-0567-4e85-bbad-c9e729b6e6cd" providerId="ADAL" clId="{1C67B4AE-DFB4-486B-8084-12E7B1E16B3D}" dt="2024-05-13T14:12:06.095" v="212" actId="6549"/>
        <pc:sldMkLst>
          <pc:docMk/>
          <pc:sldMk cId="3083791273" sldId="264"/>
        </pc:sldMkLst>
        <pc:spChg chg="mod">
          <ac:chgData name="Øystein Sørborg" userId="39616bf6-0567-4e85-bbad-c9e729b6e6cd" providerId="ADAL" clId="{1C67B4AE-DFB4-486B-8084-12E7B1E16B3D}" dt="2024-05-13T14:08:38.054" v="127" actId="790"/>
          <ac:spMkLst>
            <pc:docMk/>
            <pc:sldMk cId="3083791273" sldId="264"/>
            <ac:spMk id="2" creationId="{8063C6CC-45ED-316E-9681-B590A18D59AC}"/>
          </ac:spMkLst>
        </pc:spChg>
        <pc:spChg chg="mod">
          <ac:chgData name="Øystein Sørborg" userId="39616bf6-0567-4e85-bbad-c9e729b6e6cd" providerId="ADAL" clId="{1C67B4AE-DFB4-486B-8084-12E7B1E16B3D}" dt="2024-05-13T14:08:38.054" v="127" actId="790"/>
          <ac:spMkLst>
            <pc:docMk/>
            <pc:sldMk cId="3083791273" sldId="264"/>
            <ac:spMk id="3" creationId="{01CDD1F5-2622-008C-3425-82F59956609C}"/>
          </ac:spMkLst>
        </pc:spChg>
        <pc:spChg chg="mod">
          <ac:chgData name="Øystein Sørborg" userId="39616bf6-0567-4e85-bbad-c9e729b6e6cd" providerId="ADAL" clId="{1C67B4AE-DFB4-486B-8084-12E7B1E16B3D}" dt="2024-05-13T14:12:06.095" v="212" actId="6549"/>
          <ac:spMkLst>
            <pc:docMk/>
            <pc:sldMk cId="3083791273" sldId="264"/>
            <ac:spMk id="6" creationId="{C313CFAB-F35E-B971-B088-62D24BDDB536}"/>
          </ac:spMkLst>
        </pc:spChg>
        <pc:spChg chg="mod">
          <ac:chgData name="Øystein Sørborg" userId="39616bf6-0567-4e85-bbad-c9e729b6e6cd" providerId="ADAL" clId="{1C67B4AE-DFB4-486B-8084-12E7B1E16B3D}" dt="2024-05-13T14:08:38.054" v="127" actId="790"/>
          <ac:spMkLst>
            <pc:docMk/>
            <pc:sldMk cId="3083791273" sldId="264"/>
            <ac:spMk id="8" creationId="{002BE622-0A51-ACBC-BBED-CFC4C7E2D266}"/>
          </ac:spMkLst>
        </pc:spChg>
      </pc:sldChg>
      <pc:sldChg chg="modSp mod">
        <pc:chgData name="Øystein Sørborg" userId="39616bf6-0567-4e85-bbad-c9e729b6e6cd" providerId="ADAL" clId="{1C67B4AE-DFB4-486B-8084-12E7B1E16B3D}" dt="2024-05-13T14:12:11.092" v="213" actId="20577"/>
        <pc:sldMkLst>
          <pc:docMk/>
          <pc:sldMk cId="2183360506" sldId="265"/>
        </pc:sldMkLst>
        <pc:spChg chg="mod">
          <ac:chgData name="Øystein Sørborg" userId="39616bf6-0567-4e85-bbad-c9e729b6e6cd" providerId="ADAL" clId="{1C67B4AE-DFB4-486B-8084-12E7B1E16B3D}" dt="2024-05-13T14:09:42.458" v="130" actId="790"/>
          <ac:spMkLst>
            <pc:docMk/>
            <pc:sldMk cId="2183360506" sldId="265"/>
            <ac:spMk id="2" creationId="{57A00F03-CDD9-60C3-87C2-785B69EEA654}"/>
          </ac:spMkLst>
        </pc:spChg>
        <pc:spChg chg="mod">
          <ac:chgData name="Øystein Sørborg" userId="39616bf6-0567-4e85-bbad-c9e729b6e6cd" providerId="ADAL" clId="{1C67B4AE-DFB4-486B-8084-12E7B1E16B3D}" dt="2024-05-13T14:12:11.092" v="213" actId="20577"/>
          <ac:spMkLst>
            <pc:docMk/>
            <pc:sldMk cId="2183360506" sldId="265"/>
            <ac:spMk id="4" creationId="{0D6A38FF-C1A8-1780-EE06-028EAD6ED21D}"/>
          </ac:spMkLst>
        </pc:spChg>
        <pc:spChg chg="mod">
          <ac:chgData name="Øystein Sørborg" userId="39616bf6-0567-4e85-bbad-c9e729b6e6cd" providerId="ADAL" clId="{1C67B4AE-DFB4-486B-8084-12E7B1E16B3D}" dt="2024-05-13T14:09:42.458" v="130" actId="790"/>
          <ac:spMkLst>
            <pc:docMk/>
            <pc:sldMk cId="2183360506" sldId="265"/>
            <ac:spMk id="10" creationId="{C7623E10-3F05-55B2-2DE1-1952D3731C75}"/>
          </ac:spMkLst>
        </pc:spChg>
        <pc:spChg chg="mod">
          <ac:chgData name="Øystein Sørborg" userId="39616bf6-0567-4e85-bbad-c9e729b6e6cd" providerId="ADAL" clId="{1C67B4AE-DFB4-486B-8084-12E7B1E16B3D}" dt="2024-05-13T14:09:42.458" v="130" actId="790"/>
          <ac:spMkLst>
            <pc:docMk/>
            <pc:sldMk cId="2183360506" sldId="265"/>
            <ac:spMk id="11" creationId="{8B1F2175-98DC-A188-9287-7E5F84E4A7F6}"/>
          </ac:spMkLst>
        </pc:spChg>
        <pc:spChg chg="mod">
          <ac:chgData name="Øystein Sørborg" userId="39616bf6-0567-4e85-bbad-c9e729b6e6cd" providerId="ADAL" clId="{1C67B4AE-DFB4-486B-8084-12E7B1E16B3D}" dt="2024-05-13T14:09:42.458" v="130" actId="790"/>
          <ac:spMkLst>
            <pc:docMk/>
            <pc:sldMk cId="2183360506" sldId="265"/>
            <ac:spMk id="12" creationId="{08793BEA-4C40-CC0C-9E13-4A94BBDF5FD4}"/>
          </ac:spMkLst>
        </pc:spChg>
        <pc:spChg chg="mod">
          <ac:chgData name="Øystein Sørborg" userId="39616bf6-0567-4e85-bbad-c9e729b6e6cd" providerId="ADAL" clId="{1C67B4AE-DFB4-486B-8084-12E7B1E16B3D}" dt="2024-05-13T14:09:42.458" v="130" actId="790"/>
          <ac:spMkLst>
            <pc:docMk/>
            <pc:sldMk cId="2183360506" sldId="265"/>
            <ac:spMk id="17" creationId="{873E8921-858D-C2FB-790B-95D9B6185610}"/>
          </ac:spMkLst>
        </pc:spChg>
      </pc:sldChg>
      <pc:sldChg chg="modSp mod">
        <pc:chgData name="Øystein Sørborg" userId="39616bf6-0567-4e85-bbad-c9e729b6e6cd" providerId="ADAL" clId="{1C67B4AE-DFB4-486B-8084-12E7B1E16B3D}" dt="2024-05-13T14:12:13.884" v="214" actId="20577"/>
        <pc:sldMkLst>
          <pc:docMk/>
          <pc:sldMk cId="3956320075" sldId="266"/>
        </pc:sldMkLst>
        <pc:spChg chg="mod">
          <ac:chgData name="Øystein Sørborg" userId="39616bf6-0567-4e85-bbad-c9e729b6e6cd" providerId="ADAL" clId="{1C67B4AE-DFB4-486B-8084-12E7B1E16B3D}" dt="2024-05-13T14:10:17.203" v="157" actId="790"/>
          <ac:spMkLst>
            <pc:docMk/>
            <pc:sldMk cId="3956320075" sldId="266"/>
            <ac:spMk id="2" creationId="{6535A0D0-845B-E702-96A5-AB257C859A8C}"/>
          </ac:spMkLst>
        </pc:spChg>
        <pc:spChg chg="mod">
          <ac:chgData name="Øystein Sørborg" userId="39616bf6-0567-4e85-bbad-c9e729b6e6cd" providerId="ADAL" clId="{1C67B4AE-DFB4-486B-8084-12E7B1E16B3D}" dt="2024-05-13T14:10:17.203" v="157" actId="790"/>
          <ac:spMkLst>
            <pc:docMk/>
            <pc:sldMk cId="3956320075" sldId="266"/>
            <ac:spMk id="3" creationId="{C14FB61C-7CFB-09FE-B17F-FBE2138D725A}"/>
          </ac:spMkLst>
        </pc:spChg>
        <pc:spChg chg="mod">
          <ac:chgData name="Øystein Sørborg" userId="39616bf6-0567-4e85-bbad-c9e729b6e6cd" providerId="ADAL" clId="{1C67B4AE-DFB4-486B-8084-12E7B1E16B3D}" dt="2024-05-13T14:10:17.203" v="157" actId="790"/>
          <ac:spMkLst>
            <pc:docMk/>
            <pc:sldMk cId="3956320075" sldId="266"/>
            <ac:spMk id="4" creationId="{222F562C-0572-A0F0-4A7E-0E02C3ED28EE}"/>
          </ac:spMkLst>
        </pc:spChg>
        <pc:spChg chg="mod">
          <ac:chgData name="Øystein Sørborg" userId="39616bf6-0567-4e85-bbad-c9e729b6e6cd" providerId="ADAL" clId="{1C67B4AE-DFB4-486B-8084-12E7B1E16B3D}" dt="2024-05-13T14:10:17.203" v="157" actId="790"/>
          <ac:spMkLst>
            <pc:docMk/>
            <pc:sldMk cId="3956320075" sldId="266"/>
            <ac:spMk id="5" creationId="{4A571F0D-796D-D89B-04FC-C3BC7EB0B4EF}"/>
          </ac:spMkLst>
        </pc:spChg>
        <pc:spChg chg="mod">
          <ac:chgData name="Øystein Sørborg" userId="39616bf6-0567-4e85-bbad-c9e729b6e6cd" providerId="ADAL" clId="{1C67B4AE-DFB4-486B-8084-12E7B1E16B3D}" dt="2024-05-13T14:12:13.884" v="214" actId="20577"/>
          <ac:spMkLst>
            <pc:docMk/>
            <pc:sldMk cId="3956320075" sldId="266"/>
            <ac:spMk id="12" creationId="{F73F370B-304E-0A75-E432-89DE2424C6A0}"/>
          </ac:spMkLst>
        </pc:spChg>
      </pc:sldChg>
      <pc:sldChg chg="modSp mod">
        <pc:chgData name="Øystein Sørborg" userId="39616bf6-0567-4e85-bbad-c9e729b6e6cd" providerId="ADAL" clId="{1C67B4AE-DFB4-486B-8084-12E7B1E16B3D}" dt="2024-05-13T14:10:48.615" v="185" actId="790"/>
        <pc:sldMkLst>
          <pc:docMk/>
          <pc:sldMk cId="4107239278" sldId="267"/>
        </pc:sldMkLst>
        <pc:spChg chg="mod">
          <ac:chgData name="Øystein Sørborg" userId="39616bf6-0567-4e85-bbad-c9e729b6e6cd" providerId="ADAL" clId="{1C67B4AE-DFB4-486B-8084-12E7B1E16B3D}" dt="2024-05-13T14:10:48.615" v="185" actId="790"/>
          <ac:spMkLst>
            <pc:docMk/>
            <pc:sldMk cId="4107239278" sldId="267"/>
            <ac:spMk id="2" creationId="{38FAD613-C528-D928-E4FB-66FAB3096B5D}"/>
          </ac:spMkLst>
        </pc:spChg>
        <pc:spChg chg="mod">
          <ac:chgData name="Øystein Sørborg" userId="39616bf6-0567-4e85-bbad-c9e729b6e6cd" providerId="ADAL" clId="{1C67B4AE-DFB4-486B-8084-12E7B1E16B3D}" dt="2024-05-13T14:10:48.615" v="185" actId="790"/>
          <ac:spMkLst>
            <pc:docMk/>
            <pc:sldMk cId="4107239278" sldId="267"/>
            <ac:spMk id="3" creationId="{F77F43C3-8CAB-2DA1-FEE1-5549C3818CBB}"/>
          </ac:spMkLst>
        </pc:spChg>
      </pc:sldChg>
      <pc:sldChg chg="modSp mod">
        <pc:chgData name="Øystein Sørborg" userId="39616bf6-0567-4e85-bbad-c9e729b6e6cd" providerId="ADAL" clId="{1C67B4AE-DFB4-486B-8084-12E7B1E16B3D}" dt="2024-05-13T14:11:33.893" v="207" actId="20577"/>
        <pc:sldMkLst>
          <pc:docMk/>
          <pc:sldMk cId="3101898585" sldId="269"/>
        </pc:sldMkLst>
        <pc:spChg chg="mod">
          <ac:chgData name="Øystein Sørborg" userId="39616bf6-0567-4e85-bbad-c9e729b6e6cd" providerId="ADAL" clId="{1C67B4AE-DFB4-486B-8084-12E7B1E16B3D}" dt="2024-05-13T14:11:30.252" v="205" actId="790"/>
          <ac:spMkLst>
            <pc:docMk/>
            <pc:sldMk cId="3101898585" sldId="269"/>
            <ac:spMk id="2" creationId="{928C2682-C5F5-00DA-0AFA-DF7766F0BD9C}"/>
          </ac:spMkLst>
        </pc:spChg>
        <pc:spChg chg="mod">
          <ac:chgData name="Øystein Sørborg" userId="39616bf6-0567-4e85-bbad-c9e729b6e6cd" providerId="ADAL" clId="{1C67B4AE-DFB4-486B-8084-12E7B1E16B3D}" dt="2024-05-13T14:11:30.252" v="205" actId="790"/>
          <ac:spMkLst>
            <pc:docMk/>
            <pc:sldMk cId="3101898585" sldId="269"/>
            <ac:spMk id="3" creationId="{5C326F60-5DF6-D171-D286-DD6D1B931644}"/>
          </ac:spMkLst>
        </pc:spChg>
        <pc:spChg chg="mod">
          <ac:chgData name="Øystein Sørborg" userId="39616bf6-0567-4e85-bbad-c9e729b6e6cd" providerId="ADAL" clId="{1C67B4AE-DFB4-486B-8084-12E7B1E16B3D}" dt="2024-05-13T14:11:30.252" v="205" actId="790"/>
          <ac:spMkLst>
            <pc:docMk/>
            <pc:sldMk cId="3101898585" sldId="269"/>
            <ac:spMk id="5" creationId="{362D46A1-DCEE-7B5D-366C-D351140DF948}"/>
          </ac:spMkLst>
        </pc:spChg>
        <pc:spChg chg="mod">
          <ac:chgData name="Øystein Sørborg" userId="39616bf6-0567-4e85-bbad-c9e729b6e6cd" providerId="ADAL" clId="{1C67B4AE-DFB4-486B-8084-12E7B1E16B3D}" dt="2024-05-13T14:11:30.252" v="205" actId="790"/>
          <ac:spMkLst>
            <pc:docMk/>
            <pc:sldMk cId="3101898585" sldId="269"/>
            <ac:spMk id="6" creationId="{C27CCC6E-10B4-8E51-E0CB-2F60DA64A792}"/>
          </ac:spMkLst>
        </pc:spChg>
        <pc:spChg chg="mod">
          <ac:chgData name="Øystein Sørborg" userId="39616bf6-0567-4e85-bbad-c9e729b6e6cd" providerId="ADAL" clId="{1C67B4AE-DFB4-486B-8084-12E7B1E16B3D}" dt="2024-05-13T14:11:30.252" v="205" actId="790"/>
          <ac:spMkLst>
            <pc:docMk/>
            <pc:sldMk cId="3101898585" sldId="269"/>
            <ac:spMk id="7" creationId="{4A83F828-7CE2-F5B1-A9C8-DC60C00AE644}"/>
          </ac:spMkLst>
        </pc:spChg>
        <pc:spChg chg="mod">
          <ac:chgData name="Øystein Sørborg" userId="39616bf6-0567-4e85-bbad-c9e729b6e6cd" providerId="ADAL" clId="{1C67B4AE-DFB4-486B-8084-12E7B1E16B3D}" dt="2024-05-13T14:11:33.893" v="207" actId="20577"/>
          <ac:spMkLst>
            <pc:docMk/>
            <pc:sldMk cId="3101898585" sldId="269"/>
            <ac:spMk id="10" creationId="{81A746CB-1A4D-6D1A-74FC-88BA231894C8}"/>
          </ac:spMkLst>
        </pc:spChg>
      </pc:sldChg>
      <pc:sldChg chg="modSp mod">
        <pc:chgData name="Øystein Sørborg" userId="39616bf6-0567-4e85-bbad-c9e729b6e6cd" providerId="ADAL" clId="{1C67B4AE-DFB4-486B-8084-12E7B1E16B3D}" dt="2024-05-13T14:11:46.700" v="208"/>
        <pc:sldMkLst>
          <pc:docMk/>
          <pc:sldMk cId="40075574" sldId="270"/>
        </pc:sldMkLst>
        <pc:spChg chg="mod">
          <ac:chgData name="Øystein Sørborg" userId="39616bf6-0567-4e85-bbad-c9e729b6e6cd" providerId="ADAL" clId="{1C67B4AE-DFB4-486B-8084-12E7B1E16B3D}" dt="2024-05-13T14:10:56.812" v="186" actId="790"/>
          <ac:spMkLst>
            <pc:docMk/>
            <pc:sldMk cId="40075574" sldId="270"/>
            <ac:spMk id="2" creationId="{E22C84D9-E7B6-7ABB-6646-3D86C08FD94A}"/>
          </ac:spMkLst>
        </pc:spChg>
        <pc:spChg chg="mod">
          <ac:chgData name="Øystein Sørborg" userId="39616bf6-0567-4e85-bbad-c9e729b6e6cd" providerId="ADAL" clId="{1C67B4AE-DFB4-486B-8084-12E7B1E16B3D}" dt="2024-05-13T14:11:46.700" v="208"/>
          <ac:spMkLst>
            <pc:docMk/>
            <pc:sldMk cId="40075574" sldId="270"/>
            <ac:spMk id="3" creationId="{E5EB1730-A7CA-1246-100E-4C9864E7BCFD}"/>
          </ac:spMkLst>
        </pc:spChg>
      </pc:sldChg>
      <pc:sldChg chg="modSp mod">
        <pc:chgData name="Øystein Sørborg" userId="39616bf6-0567-4e85-bbad-c9e729b6e6cd" providerId="ADAL" clId="{1C67B4AE-DFB4-486B-8084-12E7B1E16B3D}" dt="2024-05-13T14:12:31.843" v="218" actId="20577"/>
        <pc:sldMkLst>
          <pc:docMk/>
          <pc:sldMk cId="4286813653" sldId="273"/>
        </pc:sldMkLst>
        <pc:spChg chg="mod">
          <ac:chgData name="Øystein Sørborg" userId="39616bf6-0567-4e85-bbad-c9e729b6e6cd" providerId="ADAL" clId="{1C67B4AE-DFB4-486B-8084-12E7B1E16B3D}" dt="2024-05-13T14:07:26.769" v="102" actId="790"/>
          <ac:spMkLst>
            <pc:docMk/>
            <pc:sldMk cId="4286813653" sldId="273"/>
            <ac:spMk id="2" creationId="{8923F406-F3AB-A9AA-F8DA-F88302FF4BD5}"/>
          </ac:spMkLst>
        </pc:spChg>
        <pc:spChg chg="mod">
          <ac:chgData name="Øystein Sørborg" userId="39616bf6-0567-4e85-bbad-c9e729b6e6cd" providerId="ADAL" clId="{1C67B4AE-DFB4-486B-8084-12E7B1E16B3D}" dt="2024-05-13T14:12:31.843" v="218" actId="20577"/>
          <ac:spMkLst>
            <pc:docMk/>
            <pc:sldMk cId="4286813653" sldId="273"/>
            <ac:spMk id="4" creationId="{446C5815-3A7B-513D-7A78-8C6A39EA1183}"/>
          </ac:spMkLst>
        </pc:spChg>
        <pc:spChg chg="mod">
          <ac:chgData name="Øystein Sørborg" userId="39616bf6-0567-4e85-bbad-c9e729b6e6cd" providerId="ADAL" clId="{1C67B4AE-DFB4-486B-8084-12E7B1E16B3D}" dt="2024-05-13T14:07:26.769" v="102" actId="790"/>
          <ac:spMkLst>
            <pc:docMk/>
            <pc:sldMk cId="4286813653" sldId="273"/>
            <ac:spMk id="12" creationId="{80E6CAC2-6EFF-5071-1065-8D552899BA80}"/>
          </ac:spMkLst>
        </pc:spChg>
        <pc:spChg chg="mod">
          <ac:chgData name="Øystein Sørborg" userId="39616bf6-0567-4e85-bbad-c9e729b6e6cd" providerId="ADAL" clId="{1C67B4AE-DFB4-486B-8084-12E7B1E16B3D}" dt="2024-05-13T14:07:26.769" v="102" actId="790"/>
          <ac:spMkLst>
            <pc:docMk/>
            <pc:sldMk cId="4286813653" sldId="273"/>
            <ac:spMk id="14" creationId="{FF7D9A2A-2E93-7ED4-91C3-4AF355BEB385}"/>
          </ac:spMkLst>
        </pc:spChg>
      </pc:sldChg>
      <pc:sldChg chg="modSp mod">
        <pc:chgData name="Øystein Sørborg" userId="39616bf6-0567-4e85-bbad-c9e729b6e6cd" providerId="ADAL" clId="{1C67B4AE-DFB4-486B-8084-12E7B1E16B3D}" dt="2024-05-13T14:05:06.523" v="30" actId="962"/>
        <pc:sldMkLst>
          <pc:docMk/>
          <pc:sldMk cId="316437344" sldId="274"/>
        </pc:sldMkLst>
        <pc:spChg chg="mod">
          <ac:chgData name="Øystein Sørborg" userId="39616bf6-0567-4e85-bbad-c9e729b6e6cd" providerId="ADAL" clId="{1C67B4AE-DFB4-486B-8084-12E7B1E16B3D}" dt="2024-05-13T14:04:36.927" v="8" actId="790"/>
          <ac:spMkLst>
            <pc:docMk/>
            <pc:sldMk cId="316437344" sldId="274"/>
            <ac:spMk id="2" creationId="{8327EA1C-C4D0-8479-0D17-E43A725437B1}"/>
          </ac:spMkLst>
        </pc:spChg>
        <pc:picChg chg="mod">
          <ac:chgData name="Øystein Sørborg" userId="39616bf6-0567-4e85-bbad-c9e729b6e6cd" providerId="ADAL" clId="{1C67B4AE-DFB4-486B-8084-12E7B1E16B3D}" dt="2024-05-13T14:05:06.523" v="30" actId="962"/>
          <ac:picMkLst>
            <pc:docMk/>
            <pc:sldMk cId="316437344" sldId="274"/>
            <ac:picMk id="5" creationId="{C1E4E35F-C901-004D-4719-D3DF3205A645}"/>
          </ac:picMkLst>
        </pc:picChg>
      </pc:sldChg>
    </pc:docChg>
  </pc:docChgLst>
  <pc:docChgLst>
    <pc:chgData name="Øystein Sørborg" userId="39616bf6-0567-4e85-bbad-c9e729b6e6cd" providerId="ADAL" clId="{D76DB78B-A7C8-4493-B098-C17E6A8F2FB0}"/>
    <pc:docChg chg="modSld">
      <pc:chgData name="Øystein Sørborg" userId="39616bf6-0567-4e85-bbad-c9e729b6e6cd" providerId="ADAL" clId="{D76DB78B-A7C8-4493-B098-C17E6A8F2FB0}" dt="2024-05-13T14:03:49.037" v="1" actId="20577"/>
      <pc:docMkLst>
        <pc:docMk/>
      </pc:docMkLst>
      <pc:sldChg chg="modSp mod">
        <pc:chgData name="Øystein Sørborg" userId="39616bf6-0567-4e85-bbad-c9e729b6e6cd" providerId="ADAL" clId="{D76DB78B-A7C8-4493-B098-C17E6A8F2FB0}" dt="2024-05-13T14:03:49.037" v="1" actId="20577"/>
        <pc:sldMkLst>
          <pc:docMk/>
          <pc:sldMk cId="40075574" sldId="270"/>
        </pc:sldMkLst>
        <pc:spChg chg="mod">
          <ac:chgData name="Øystein Sørborg" userId="39616bf6-0567-4e85-bbad-c9e729b6e6cd" providerId="ADAL" clId="{D76DB78B-A7C8-4493-B098-C17E6A8F2FB0}" dt="2024-05-13T14:03:49.037" v="1" actId="20577"/>
          <ac:spMkLst>
            <pc:docMk/>
            <pc:sldMk cId="40075574" sldId="270"/>
            <ac:spMk id="2" creationId="{E22C84D9-E7B6-7ABB-6646-3D86C08FD9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1E69A-FCD9-B249-B445-6384D9489340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9D40B-0C5D-6849-86E0-B01ECA7BF3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67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6822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90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fotavtrykka til hare: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Böhringer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 Friedrich / Wikimedia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fotavtrykka til elg: Aud Ragnhild Skår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fotavtrykka til ekorn: 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Foto: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Jomegat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 / Wikimedia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854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elg: </a:t>
            </a:r>
            <a:r>
              <a:rPr lang="az-Cyrl-AZ" sz="1200" dirty="0">
                <a:latin typeface="Calibri" panose="020F0502020204030204" pitchFamily="34" charset="0"/>
                <a:cs typeface="Calibri" panose="020F0502020204030204" pitchFamily="34" charset="0"/>
              </a:rPr>
              <a:t>Наталья Коллегова 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pixabay.com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 av rådyr: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Glenda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Thompson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pexels.com</a:t>
            </a:r>
            <a:endParaRPr lang="nb-NO" sz="12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 av rein: 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Francesco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Ungaro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pexels.com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25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gaupe: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Artur Pawlak 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Pixabay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99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lemen: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kgleditsch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 / Wikimedia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Foto av markmus: </a:t>
            </a: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 </a:t>
            </a:r>
            <a:r>
              <a:rPr lang="nb-NO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boei</a:t>
            </a: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Wikimedia </a:t>
            </a:r>
            <a:r>
              <a:rPr lang="nb-NO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984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spissmus: </a:t>
            </a: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Simon </a:t>
            </a:r>
            <a:r>
              <a:rPr lang="nb-NO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Tonge</a:t>
            </a: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Wikimedia </a:t>
            </a:r>
            <a:r>
              <a:rPr lang="nb-NO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nb-NO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52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Foto av fjellrev: </a:t>
            </a:r>
            <a:r>
              <a:rPr lang="nb-NO" dirty="0" err="1"/>
              <a:t>Pixabay</a:t>
            </a:r>
            <a:endParaRPr lang="nb-NO" dirty="0"/>
          </a:p>
          <a:p>
            <a:r>
              <a:rPr lang="nb-NO" dirty="0"/>
              <a:t>Foto av ekorn: </a:t>
            </a: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 Dy / </a:t>
            </a:r>
            <a:r>
              <a:rPr lang="nb-NO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Pexels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 av hare: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Jiří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Mikoláš</a:t>
            </a:r>
            <a:r>
              <a:rPr lang="nb-NO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nb-NO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Pexels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28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Foto av vånd: </a:t>
            </a: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Trimming / Wikimedia </a:t>
            </a:r>
            <a:r>
              <a:rPr lang="nb-NO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nb-NO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 av klatremus: Peter Trimming / Wikimedia </a:t>
            </a:r>
            <a:r>
              <a:rPr lang="nb-NO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endParaRPr lang="nb-NO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9626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9D40B-0C5D-6849-86E0-B01ECA7BF32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75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F16D7E-DB34-F75E-744C-0FE34A5ED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9B784AC-8526-3052-DB8B-2EFC51FAC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E00FF7-AC31-BF3A-7BA1-4C891421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E5CAD8-6EC0-3C7F-AFC7-89998D08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B046459-3DE4-C44A-917C-C2746A49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91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EB07F7-F9A0-2B07-2C5F-73C272AA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2E0C34A-8ED7-73AC-7D0D-03F6583ED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83A8F7-F9A4-B09B-30B8-3277E6774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FC43E8-40DD-E0EB-466A-C2915583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105597-4A3F-EF63-4011-AB7A8A00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289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12355F8-2A8D-83C4-2B1F-85AE845D5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392A33B-6142-58F2-2663-8F8AA0F20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C9CF96-1020-8C51-BC18-036C5E9F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481E05-17EA-8993-C39B-7D56FBB4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CDC2D7-3901-C457-890B-C340016A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3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A81A1A-25A7-03B2-76AF-B5BD5046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9DD802-C7CD-3EA8-141B-C65132011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4161BE-0A56-0534-F5D6-5769BC2E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2F6631-5DC9-3FA4-E09D-D8D1D891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43BA30-BC49-A1EB-1C36-D84C837A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856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177E60-4387-2D07-6773-A410A1B9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EFAF0C-20A3-B237-5069-8C229DFFD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C06CBF-A820-0787-2654-60CDCF74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981A77-BA29-8DCF-9754-D4B0DFED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B4EDA8-0B9D-5B42-1440-7358CC8D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24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BED05E-E583-263E-B1E4-26852358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247CD8-3943-E4E7-3BF7-C7623713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E060991-5E5E-24A8-C5A6-AC6CE04E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872B754-9A39-AD97-3EF6-EAC2BD32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9DB63F-9F70-F9A2-9505-A97D401B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F25B022-106C-2A3F-C959-1601589A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714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4E8FAC-A4CD-2C23-78E9-4C84DB5F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48B8E6-666C-53F5-E29E-9EC083700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C21C297-E293-A4BC-120D-47F3242C2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ADBEBEC-C051-A4C3-9E31-7797C6CA5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425CFB5-C71F-F80A-78B4-762C871E5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EE2B6E9-E498-8ECF-0D2D-82355BFF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AD53675-36FC-9FFF-9C06-A66F5CDA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AAD1640-DFD0-1B01-9DC5-7054324D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41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ECE5BF-9A97-A2EE-B051-DD83DD1D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41E2A2F-28C1-740A-D8A6-FD8BA20C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086022C-7564-E147-6E3E-D6B1A21C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C0EEBD6-3DA9-5798-2A47-98A61703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2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2701B8B-9422-346B-22FD-F3550513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9A052F2-B1B8-1928-872D-85550AB2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2166782-F2CD-8105-BDC1-0E427338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66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3AAAE1-0A8A-57C6-6B0D-9A78B75D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6A379A-AA5D-DC10-AB9C-2876D541F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4457E44-E832-00BA-783A-D9EC200C5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369CA7-0931-045C-D5FD-A40A589C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412E516-8129-C3F5-98FF-AD1D555C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41B177E-C41C-918F-40AC-FCBC0A32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045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E87CE0-9DF1-26FC-DC76-8A63F26F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6C388C9-12E8-0684-E911-3DD88FA91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AD62AD2-4A8B-AF98-00C8-0B8EBB3E4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C8F3BDC-EBAE-8E1F-1C99-B3D649BE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E481-CC35-7A43-8C12-CAD317DDA638}" type="datetimeFigureOut">
              <a:rPr lang="nb-NO" smtClean="0"/>
              <a:t>13.05.2024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112402-3294-100A-F4E6-65A3DD4D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1CF7B93-0929-0118-F7CC-0A5C2842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BACD-5BFA-5C47-86E2-42CC0C1BB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05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F5171A7-4E2A-8D0D-80A9-B2AE56DA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455F43C-DF93-FC02-B30F-3B5104116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F483F3-79FE-82C6-C833-A9EF802CC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A5E481-CC35-7A43-8C12-CAD317DDA638}" type="datetimeFigureOut">
              <a:rPr lang="nb-NO" smtClean="0"/>
              <a:pPr/>
              <a:t>13.05.2024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0138A3-E415-8315-3F45-34E361B24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CEB577-58B9-4109-759C-A39FE18A9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0EFBACD-5BFA-5C47-86E2-42CC0C1BB6F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959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it fotografi av fotavtrykk frå eit dyr i snøen. Fotavtrykka leier inn i skogen. Bak skogen ser vi ein fjord med snødekte fjell. ">
            <a:extLst>
              <a:ext uri="{FF2B5EF4-FFF2-40B4-BE49-F238E27FC236}">
                <a16:creationId xmlns:a16="http://schemas.microsoft.com/office/drawing/2014/main" id="{C1E4E35F-C901-004D-4719-D3DF3205A6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327EA1C-C4D0-8479-0D17-E43A7254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7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n-NO" sz="6000"/>
              <a:t>Korleis tyde eit spor?</a:t>
            </a:r>
          </a:p>
        </p:txBody>
      </p:sp>
    </p:spTree>
    <p:extLst>
      <p:ext uri="{BB962C8B-B14F-4D97-AF65-F5344CB8AC3E}">
        <p14:creationId xmlns:p14="http://schemas.microsoft.com/office/powerpoint/2010/main" val="31643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2C84D9-E7B6-7ABB-6646-3D86C08F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709" y="365125"/>
            <a:ext cx="6386946" cy="1325563"/>
          </a:xfrm>
        </p:spPr>
        <p:txBody>
          <a:bodyPr/>
          <a:lstStyle/>
          <a:p>
            <a:pPr algn="ctr"/>
            <a:r>
              <a:rPr lang="nn-NO" dirty="0"/>
              <a:t>Utfordring: Gå som en elg</a:t>
            </a:r>
          </a:p>
        </p:txBody>
      </p:sp>
      <p:pic>
        <p:nvPicPr>
          <p:cNvPr id="4" name="Picture 6" descr="Et fotografi av en hvit elg som står i en grønn skog. ">
            <a:extLst>
              <a:ext uri="{FF2B5EF4-FFF2-40B4-BE49-F238E27FC236}">
                <a16:creationId xmlns:a16="http://schemas.microsoft.com/office/drawing/2014/main" id="{EED81266-C6C9-2985-785D-3B2DBBC16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88162" cy="6874303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9" name="Bilde 8" descr="En illustrasjon av dyrespor fra klovdyr.">
            <a:extLst>
              <a:ext uri="{FF2B5EF4-FFF2-40B4-BE49-F238E27FC236}">
                <a16:creationId xmlns:a16="http://schemas.microsoft.com/office/drawing/2014/main" id="{3919270E-8018-FAEA-3BD5-C8DF710D39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3906">
            <a:off x="8106528" y="1719885"/>
            <a:ext cx="304414" cy="506789"/>
          </a:xfrm>
          <a:prstGeom prst="rect">
            <a:avLst/>
          </a:prstGeom>
        </p:spPr>
      </p:pic>
      <p:pic>
        <p:nvPicPr>
          <p:cNvPr id="8" name="Bilde 7" descr="En illustrasjon av dyrespor fra klovdyr.">
            <a:extLst>
              <a:ext uri="{FF2B5EF4-FFF2-40B4-BE49-F238E27FC236}">
                <a16:creationId xmlns:a16="http://schemas.microsoft.com/office/drawing/2014/main" id="{ED7BBB50-7CE7-FBD0-2B1D-7E6E815D2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0353">
            <a:off x="8452991" y="2633237"/>
            <a:ext cx="338130" cy="562921"/>
          </a:xfrm>
          <a:prstGeom prst="rect">
            <a:avLst/>
          </a:prstGeom>
        </p:spPr>
      </p:pic>
      <p:pic>
        <p:nvPicPr>
          <p:cNvPr id="7" name="Bilde 6" descr="En illustrasjon av dyrespor fra klovdyr.">
            <a:extLst>
              <a:ext uri="{FF2B5EF4-FFF2-40B4-BE49-F238E27FC236}">
                <a16:creationId xmlns:a16="http://schemas.microsoft.com/office/drawing/2014/main" id="{FC87D332-6B52-B8ED-FFF0-B14BA700A2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8865">
            <a:off x="8109801" y="3727244"/>
            <a:ext cx="380704" cy="633798"/>
          </a:xfrm>
          <a:prstGeom prst="rect">
            <a:avLst/>
          </a:prstGeom>
        </p:spPr>
      </p:pic>
      <p:pic>
        <p:nvPicPr>
          <p:cNvPr id="6" name="Bilde 5" descr="En illustrasjon av dyrespor fra klovdyr.">
            <a:extLst>
              <a:ext uri="{FF2B5EF4-FFF2-40B4-BE49-F238E27FC236}">
                <a16:creationId xmlns:a16="http://schemas.microsoft.com/office/drawing/2014/main" id="{EEEDD762-0D57-2565-F1A0-B00A8AEF87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5433">
            <a:off x="8536143" y="4655585"/>
            <a:ext cx="390634" cy="650329"/>
          </a:xfrm>
          <a:prstGeom prst="rect">
            <a:avLst/>
          </a:prstGeom>
        </p:spPr>
      </p:pic>
      <p:pic>
        <p:nvPicPr>
          <p:cNvPr id="5" name="Bilde 4" descr="En illustrasjon av dyrespor fra klovdyr.">
            <a:extLst>
              <a:ext uri="{FF2B5EF4-FFF2-40B4-BE49-F238E27FC236}">
                <a16:creationId xmlns:a16="http://schemas.microsoft.com/office/drawing/2014/main" id="{A7A11083-00AE-0A2B-A004-EADE5E03A4E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8125">
            <a:off x="8034357" y="5805536"/>
            <a:ext cx="358974" cy="59762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5EB1730-A7CA-1246-100E-4C9864E7BCFD}"/>
              </a:ext>
            </a:extLst>
          </p:cNvPr>
          <p:cNvSpPr txBox="1"/>
          <p:nvPr/>
        </p:nvSpPr>
        <p:spPr>
          <a:xfrm>
            <a:off x="3537185" y="6643523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Illustrasjonar : </a:t>
            </a:r>
            <a:r>
              <a:rPr lang="nn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</p:spTree>
    <p:extLst>
      <p:ext uri="{BB962C8B-B14F-4D97-AF65-F5344CB8AC3E}">
        <p14:creationId xmlns:p14="http://schemas.microsoft.com/office/powerpoint/2010/main" val="4007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8C2682-C5F5-00DA-0AFA-DF7766F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Gå som eit dyr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326F60-5DF6-D171-D286-DD6D1B931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2397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Vel éin i gruppa som skal gå som eitt av dyra under. Dei andre på gruppa gjettar kva dyr.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62D46A1-DCEE-7B5D-366C-D351140DF948}"/>
              </a:ext>
            </a:extLst>
          </p:cNvPr>
          <p:cNvSpPr txBox="1"/>
          <p:nvPr/>
        </p:nvSpPr>
        <p:spPr>
          <a:xfrm>
            <a:off x="838199" y="3113581"/>
            <a:ext cx="3029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Hare</a:t>
            </a:r>
            <a:endParaRPr lang="nn-NO" b="1" dirty="0"/>
          </a:p>
        </p:txBody>
      </p:sp>
      <p:pic>
        <p:nvPicPr>
          <p:cNvPr id="8" name="Bilde 7" descr="En illustrasjon av dyrespor fra dyr med poter. Illustrasjonen viser skrittlengden til en hare. Skrittlengden er 40 cm–4 m. ">
            <a:extLst>
              <a:ext uri="{FF2B5EF4-FFF2-40B4-BE49-F238E27FC236}">
                <a16:creationId xmlns:a16="http://schemas.microsoft.com/office/drawing/2014/main" id="{3266E79A-1943-1229-1A98-C0ACDA13E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8219" y="3710183"/>
            <a:ext cx="1667335" cy="245009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27CCC6E-10B4-8E51-E0CB-2F60DA64A792}"/>
              </a:ext>
            </a:extLst>
          </p:cNvPr>
          <p:cNvSpPr txBox="1"/>
          <p:nvPr/>
        </p:nvSpPr>
        <p:spPr>
          <a:xfrm>
            <a:off x="4581064" y="3113581"/>
            <a:ext cx="3029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Ekorn</a:t>
            </a:r>
            <a:endParaRPr lang="nn-NO" b="1" dirty="0"/>
          </a:p>
        </p:txBody>
      </p:sp>
      <p:pic>
        <p:nvPicPr>
          <p:cNvPr id="4" name="Bilde 3" descr="En illustrasjon av dyrespor fra dyr med poter. Illustrasjonen viser skrittlengden til en ekorn. Skrittlengden er 40–80 cm. ">
            <a:extLst>
              <a:ext uri="{FF2B5EF4-FFF2-40B4-BE49-F238E27FC236}">
                <a16:creationId xmlns:a16="http://schemas.microsoft.com/office/drawing/2014/main" id="{F6F5469B-0EAC-2BEC-BBEB-2D1CFFF7C2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490" y="3740805"/>
            <a:ext cx="2189018" cy="245009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A83F828-7CE2-F5B1-A9C8-DC60C00AE644}"/>
              </a:ext>
            </a:extLst>
          </p:cNvPr>
          <p:cNvSpPr txBox="1"/>
          <p:nvPr/>
        </p:nvSpPr>
        <p:spPr>
          <a:xfrm>
            <a:off x="8323929" y="3115127"/>
            <a:ext cx="3029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Lemen</a:t>
            </a:r>
            <a:endParaRPr lang="nn-NO" b="1" dirty="0"/>
          </a:p>
        </p:txBody>
      </p:sp>
      <p:pic>
        <p:nvPicPr>
          <p:cNvPr id="9" name="Bilde 8" descr="En illustrasjon av dyrespor fra dyr med poter. Illustrasjonen viser skrittlengden til en lemen. Skrittlengden er 10–15 cm. ">
            <a:extLst>
              <a:ext uri="{FF2B5EF4-FFF2-40B4-BE49-F238E27FC236}">
                <a16:creationId xmlns:a16="http://schemas.microsoft.com/office/drawing/2014/main" id="{9E77F9A7-93A9-4E43-B744-5633F447E7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31"/>
          <a:stretch/>
        </p:blipFill>
        <p:spPr>
          <a:xfrm>
            <a:off x="9005196" y="3682890"/>
            <a:ext cx="1667335" cy="245009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1A746CB-1A4D-6D1A-74FC-88BA231894C8}"/>
              </a:ext>
            </a:extLst>
          </p:cNvPr>
          <p:cNvSpPr txBox="1"/>
          <p:nvPr/>
        </p:nvSpPr>
        <p:spPr>
          <a:xfrm>
            <a:off x="0" y="6632799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Illustrasjonar: </a:t>
            </a:r>
            <a:r>
              <a:rPr lang="nn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</p:spTree>
    <p:extLst>
      <p:ext uri="{BB962C8B-B14F-4D97-AF65-F5344CB8AC3E}">
        <p14:creationId xmlns:p14="http://schemas.microsoft.com/office/powerpoint/2010/main" val="310189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7C562F-214A-E3D6-76CC-1A486757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Oppgåve 1: Spor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FC185C-CAD1-CA4D-659B-F2FFE7515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151"/>
            <a:ext cx="10515600" cy="4351338"/>
          </a:xfrm>
        </p:spPr>
        <p:txBody>
          <a:bodyPr/>
          <a:lstStyle/>
          <a:p>
            <a:r>
              <a:rPr lang="nn-NO" dirty="0"/>
              <a:t>Likna sporet de lagde av handavtrykket på nokre av desse spora?</a:t>
            </a:r>
          </a:p>
          <a:p>
            <a:r>
              <a:rPr lang="nn-NO" dirty="0"/>
              <a:t>Kva var likt og kva var ulikt (tal på fingre, tær, form, lengde)?</a:t>
            </a:r>
          </a:p>
        </p:txBody>
      </p:sp>
      <p:pic>
        <p:nvPicPr>
          <p:cNvPr id="4" name="Bilde 3" descr="Et fotografi av dyrespor i snøen. Det er åtte potespor på bildet. ">
            <a:extLst>
              <a:ext uri="{FF2B5EF4-FFF2-40B4-BE49-F238E27FC236}">
                <a16:creationId xmlns:a16="http://schemas.microsoft.com/office/drawing/2014/main" id="{A091DB91-6191-593F-031D-2CD3D191AC6A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272" y="2494133"/>
            <a:ext cx="2160000" cy="3240000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BC18DA20-F48A-72AC-D45A-05471A5FB420}"/>
              </a:ext>
            </a:extLst>
          </p:cNvPr>
          <p:cNvSpPr txBox="1">
            <a:spLocks/>
          </p:cNvSpPr>
          <p:nvPr/>
        </p:nvSpPr>
        <p:spPr>
          <a:xfrm>
            <a:off x="1499030" y="5943508"/>
            <a:ext cx="2160241" cy="914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n-NO" sz="9600" dirty="0">
                <a:latin typeface="Calibri" panose="020F0502020204030204" pitchFamily="34" charset="0"/>
                <a:cs typeface="Calibri" panose="020F0502020204030204" pitchFamily="34" charset="0"/>
              </a:rPr>
              <a:t>Hare</a:t>
            </a:r>
            <a:endParaRPr lang="nn-NO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n-NO" sz="5600" dirty="0">
                <a:latin typeface="Calibri" panose="020F0502020204030204" pitchFamily="34" charset="0"/>
                <a:cs typeface="Calibri" panose="020F0502020204030204" pitchFamily="34" charset="0"/>
              </a:rPr>
              <a:t>Lengde 5–10 cm</a:t>
            </a:r>
            <a:br>
              <a:rPr lang="nn-NO" sz="5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n-NO" sz="5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n-NO" sz="5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Bilde 7" descr="Et fotografi av dyrespor i snøen. Det er to klovspor på bildet. ">
            <a:extLst>
              <a:ext uri="{FF2B5EF4-FFF2-40B4-BE49-F238E27FC236}">
                <a16:creationId xmlns:a16="http://schemas.microsoft.com/office/drawing/2014/main" id="{1CD071D5-F4FD-FE1F-2ED8-152BB03D5E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11"/>
          <a:stretch/>
        </p:blipFill>
        <p:spPr>
          <a:xfrm rot="5400000">
            <a:off x="4475999" y="3031489"/>
            <a:ext cx="3240000" cy="2160001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FADC6878-D467-61A2-54D7-A57A495B33E9}"/>
              </a:ext>
            </a:extLst>
          </p:cNvPr>
          <p:cNvSpPr txBox="1">
            <a:spLocks/>
          </p:cNvSpPr>
          <p:nvPr/>
        </p:nvSpPr>
        <p:spPr>
          <a:xfrm>
            <a:off x="5015759" y="5958144"/>
            <a:ext cx="2160241" cy="914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n-NO" sz="9600" dirty="0">
                <a:latin typeface="Calibri" panose="020F0502020204030204" pitchFamily="34" charset="0"/>
                <a:cs typeface="Calibri" panose="020F0502020204030204" pitchFamily="34" charset="0"/>
              </a:rPr>
              <a:t>Elg</a:t>
            </a:r>
            <a:endParaRPr lang="nn-NO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n-NO" sz="5600" dirty="0">
                <a:latin typeface="Calibri" panose="020F0502020204030204" pitchFamily="34" charset="0"/>
                <a:cs typeface="Calibri" panose="020F0502020204030204" pitchFamily="34" charset="0"/>
              </a:rPr>
              <a:t>Lengde 12–16 cm</a:t>
            </a:r>
            <a:br>
              <a:rPr lang="nn-NO" sz="5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n-NO" sz="5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n-NO" sz="5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Bilde 9" descr="Et fotografi av dyrespor i snøen. Det er fire potespor på bildet. I tillegg er det lagt en mynt ved siden av sporene for å vise størrelsen til potesporene. ">
            <a:extLst>
              <a:ext uri="{FF2B5EF4-FFF2-40B4-BE49-F238E27FC236}">
                <a16:creationId xmlns:a16="http://schemas.microsoft.com/office/drawing/2014/main" id="{5E92E2EF-BD08-49E6-2070-DEDFC96773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2488" y="2491489"/>
            <a:ext cx="2160241" cy="3240000"/>
          </a:xfrm>
          <a:prstGeom prst="rect">
            <a:avLst/>
          </a:prstGeom>
        </p:spPr>
      </p:pic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DC504BA-5B6E-18E9-4BB1-638C0E15F5E4}"/>
              </a:ext>
            </a:extLst>
          </p:cNvPr>
          <p:cNvSpPr txBox="1">
            <a:spLocks/>
          </p:cNvSpPr>
          <p:nvPr/>
        </p:nvSpPr>
        <p:spPr>
          <a:xfrm>
            <a:off x="8532729" y="5956361"/>
            <a:ext cx="2160241" cy="914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n-NO" sz="9600" dirty="0">
                <a:latin typeface="Calibri" panose="020F0502020204030204" pitchFamily="34" charset="0"/>
                <a:cs typeface="Calibri" panose="020F0502020204030204" pitchFamily="34" charset="0"/>
              </a:rPr>
              <a:t>Ekorn</a:t>
            </a:r>
            <a:endParaRPr lang="nn-NO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nn-NO" sz="5600" dirty="0">
                <a:latin typeface="Calibri" panose="020F0502020204030204" pitchFamily="34" charset="0"/>
                <a:cs typeface="Calibri" panose="020F0502020204030204" pitchFamily="34" charset="0"/>
              </a:rPr>
              <a:t>Lengde 4–6 cm</a:t>
            </a:r>
            <a:br>
              <a:rPr lang="nn-NO" sz="5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n-NO" sz="5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n-NO" sz="5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2899EC5-CA98-15C3-59D6-FAE12DD5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Klauvdyr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9AED950-6F1A-3842-5797-D6CB77F24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151"/>
            <a:ext cx="10515600" cy="1180696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Hjortedyr er klauvdyr som har to </a:t>
            </a:r>
            <a:r>
              <a:rPr lang="nn-NO" b="1" dirty="0"/>
              <a:t>klauver</a:t>
            </a:r>
            <a:r>
              <a:rPr lang="nn-NO" dirty="0"/>
              <a:t> på kvar fot.</a:t>
            </a:r>
          </a:p>
          <a:p>
            <a:pPr marL="0" indent="0">
              <a:buNone/>
            </a:pPr>
            <a:r>
              <a:rPr lang="nn-NO" dirty="0"/>
              <a:t>I Noreg har vi fire artar i hjortedyrfamilien: elg, hjort, rådyr og villrein.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18C53AB9-F0F2-BD5B-F33F-66CD4058BA0E}"/>
              </a:ext>
            </a:extLst>
          </p:cNvPr>
          <p:cNvSpPr txBox="1"/>
          <p:nvPr/>
        </p:nvSpPr>
        <p:spPr>
          <a:xfrm>
            <a:off x="809909" y="3044112"/>
            <a:ext cx="3203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Elg</a:t>
            </a:r>
            <a:endParaRPr lang="nn-NO" b="1" dirty="0"/>
          </a:p>
        </p:txBody>
      </p:sp>
      <p:pic>
        <p:nvPicPr>
          <p:cNvPr id="7" name="Bilde 6" descr="Et fotografi av en elg som vasser i snø. ">
            <a:extLst>
              <a:ext uri="{FF2B5EF4-FFF2-40B4-BE49-F238E27FC236}">
                <a16:creationId xmlns:a16="http://schemas.microsoft.com/office/drawing/2014/main" id="{AED72C23-EB2F-A76A-0D4E-F1B6B722E4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909" y="3463016"/>
            <a:ext cx="2009304" cy="2880000"/>
          </a:xfrm>
          <a:prstGeom prst="rect">
            <a:avLst/>
          </a:prstGeom>
          <a:ln w="38100">
            <a:noFill/>
          </a:ln>
        </p:spPr>
      </p:pic>
      <p:pic>
        <p:nvPicPr>
          <p:cNvPr id="16" name="Bilde 15" descr="En illustrasjon av klovdyrspor fra elg. Illustrasjonen viser forfot og bakfot. Sporene til elg er mellom 12–16 cm.">
            <a:extLst>
              <a:ext uri="{FF2B5EF4-FFF2-40B4-BE49-F238E27FC236}">
                <a16:creationId xmlns:a16="http://schemas.microsoft.com/office/drawing/2014/main" id="{3600DCF6-6333-EB71-4FC0-9E6386181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592" y="3971077"/>
            <a:ext cx="1311617" cy="1863877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32CAD867-B438-8BCB-DF81-F9466546774A}"/>
              </a:ext>
            </a:extLst>
          </p:cNvPr>
          <p:cNvSpPr txBox="1"/>
          <p:nvPr/>
        </p:nvSpPr>
        <p:spPr>
          <a:xfrm>
            <a:off x="4282891" y="3038295"/>
            <a:ext cx="3383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Rådyr</a:t>
            </a:r>
            <a:endParaRPr lang="nn-NO" b="1" dirty="0"/>
          </a:p>
        </p:txBody>
      </p:sp>
      <p:pic>
        <p:nvPicPr>
          <p:cNvPr id="9" name="Bilde 8" descr="Et fotografi av et rådyr som står mellom noen trær.">
            <a:extLst>
              <a:ext uri="{FF2B5EF4-FFF2-40B4-BE49-F238E27FC236}">
                <a16:creationId xmlns:a16="http://schemas.microsoft.com/office/drawing/2014/main" id="{1C3B7614-1A34-8232-7403-DCBECF8A2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890" y="3464227"/>
            <a:ext cx="1919999" cy="2880000"/>
          </a:xfrm>
          <a:prstGeom prst="rect">
            <a:avLst/>
          </a:prstGeom>
          <a:ln w="28575">
            <a:noFill/>
          </a:ln>
        </p:spPr>
      </p:pic>
      <p:pic>
        <p:nvPicPr>
          <p:cNvPr id="12" name="Bilde 11" descr="En illustrasjon av klovdyrspor fra rådyr. Illustrasjonen viser sporene fra forfot og bakfot. Sporene til rådyr er mellom 4–5,5 cm.">
            <a:extLst>
              <a:ext uri="{FF2B5EF4-FFF2-40B4-BE49-F238E27FC236}">
                <a16:creationId xmlns:a16="http://schemas.microsoft.com/office/drawing/2014/main" id="{1C2D4B63-539C-B473-D753-C40BC9879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268" y="4035287"/>
            <a:ext cx="1653640" cy="1832951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1E363D7-939D-33CE-F09C-DE268A53AF2B}"/>
              </a:ext>
            </a:extLst>
          </p:cNvPr>
          <p:cNvSpPr txBox="1"/>
          <p:nvPr/>
        </p:nvSpPr>
        <p:spPr>
          <a:xfrm>
            <a:off x="7967288" y="3038295"/>
            <a:ext cx="3383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Rein</a:t>
            </a:r>
            <a:endParaRPr lang="nn-NO" b="1" dirty="0"/>
          </a:p>
        </p:txBody>
      </p:sp>
      <p:pic>
        <p:nvPicPr>
          <p:cNvPr id="10" name="Bilde 9" descr="Et bilde av en rein som står i snø. ">
            <a:extLst>
              <a:ext uri="{FF2B5EF4-FFF2-40B4-BE49-F238E27FC236}">
                <a16:creationId xmlns:a16="http://schemas.microsoft.com/office/drawing/2014/main" id="{D6FFFA9B-EC37-0C23-492E-C7C45EE23B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2987" y="3463016"/>
            <a:ext cx="2028585" cy="2880000"/>
          </a:xfrm>
          <a:prstGeom prst="rect">
            <a:avLst/>
          </a:prstGeom>
          <a:ln w="38100">
            <a:noFill/>
          </a:ln>
        </p:spPr>
      </p:pic>
      <p:pic>
        <p:nvPicPr>
          <p:cNvPr id="3" name="Bilde 2" descr="En illustrasjon av klovdyrspor fra rein. Illustrasjonen viser sporene fra forfot og bakfot. Sporene til rein er mellom 8–10 cm.">
            <a:extLst>
              <a:ext uri="{FF2B5EF4-FFF2-40B4-BE49-F238E27FC236}">
                <a16:creationId xmlns:a16="http://schemas.microsoft.com/office/drawing/2014/main" id="{773EAA1D-87EA-7623-F31A-C657C77B22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7271" y="3930376"/>
            <a:ext cx="1681135" cy="204277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6ED0028-A901-B48E-21C9-8F6EAC5CC32D}"/>
              </a:ext>
            </a:extLst>
          </p:cNvPr>
          <p:cNvSpPr txBox="1"/>
          <p:nvPr/>
        </p:nvSpPr>
        <p:spPr>
          <a:xfrm>
            <a:off x="0" y="6632799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Illustrasjonar: </a:t>
            </a:r>
            <a:r>
              <a:rPr lang="nn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</p:spTree>
    <p:extLst>
      <p:ext uri="{BB962C8B-B14F-4D97-AF65-F5344CB8AC3E}">
        <p14:creationId xmlns:p14="http://schemas.microsoft.com/office/powerpoint/2010/main" val="366741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23F406-F3AB-A9AA-F8DA-F88302FF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Dyr med potar</a:t>
            </a:r>
          </a:p>
        </p:txBody>
      </p:sp>
      <p:pic>
        <p:nvPicPr>
          <p:cNvPr id="3" name="Bilde 2" descr="Et fotografi av en gaupe som ser rett inn i kameraet. Det er hvit snø på bakken. ">
            <a:extLst>
              <a:ext uri="{FF2B5EF4-FFF2-40B4-BE49-F238E27FC236}">
                <a16:creationId xmlns:a16="http://schemas.microsoft.com/office/drawing/2014/main" id="{2381D5F0-67C1-3885-114A-3DD93EB28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867" y="1616278"/>
            <a:ext cx="3229947" cy="4722362"/>
          </a:xfrm>
          <a:prstGeom prst="rect">
            <a:avLst/>
          </a:prstGeom>
          <a:ln w="38100">
            <a:noFill/>
          </a:ln>
        </p:spPr>
      </p:pic>
      <p:grpSp>
        <p:nvGrpSpPr>
          <p:cNvPr id="10" name="Gruppe 9" descr="En illustrasjon av dyrespor fra dyr med poter.">
            <a:extLst>
              <a:ext uri="{FF2B5EF4-FFF2-40B4-BE49-F238E27FC236}">
                <a16:creationId xmlns:a16="http://schemas.microsoft.com/office/drawing/2014/main" id="{4B9F3F24-DA29-1901-0DF6-B893EAAC112F}"/>
              </a:ext>
            </a:extLst>
          </p:cNvPr>
          <p:cNvGrpSpPr/>
          <p:nvPr/>
        </p:nvGrpSpPr>
        <p:grpSpPr>
          <a:xfrm>
            <a:off x="6433842" y="2786490"/>
            <a:ext cx="1737747" cy="2456348"/>
            <a:chOff x="9046414" y="3101931"/>
            <a:chExt cx="1737747" cy="2456348"/>
          </a:xfrm>
        </p:grpSpPr>
        <p:grpSp>
          <p:nvGrpSpPr>
            <p:cNvPr id="11" name="Gruppe 10" descr="En illustrasjon av dyrespor fra dyr med poter.">
              <a:extLst>
                <a:ext uri="{FF2B5EF4-FFF2-40B4-BE49-F238E27FC236}">
                  <a16:creationId xmlns:a16="http://schemas.microsoft.com/office/drawing/2014/main" id="{2754A511-CF8C-8880-21A1-CBAEFE2D8D33}"/>
                </a:ext>
              </a:extLst>
            </p:cNvPr>
            <p:cNvGrpSpPr/>
            <p:nvPr/>
          </p:nvGrpSpPr>
          <p:grpSpPr>
            <a:xfrm>
              <a:off x="9055969" y="3209943"/>
              <a:ext cx="1728192" cy="2348336"/>
              <a:chOff x="7120144" y="930858"/>
              <a:chExt cx="1728192" cy="2348336"/>
            </a:xfrm>
          </p:grpSpPr>
          <p:pic>
            <p:nvPicPr>
              <p:cNvPr id="13" name="Bilde 12">
                <a:extLst>
                  <a:ext uri="{FF2B5EF4-FFF2-40B4-BE49-F238E27FC236}">
                    <a16:creationId xmlns:a16="http://schemas.microsoft.com/office/drawing/2014/main" id="{575F3BF0-00C5-9B3B-555C-7C20EEE217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20144" y="930858"/>
                <a:ext cx="1728192" cy="2348336"/>
              </a:xfrm>
              <a:prstGeom prst="rect">
                <a:avLst/>
              </a:prstGeom>
            </p:spPr>
          </p:pic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FF7D9A2A-2E93-7ED4-91C3-4AF355BEB385}"/>
                  </a:ext>
                </a:extLst>
              </p:cNvPr>
              <p:cNvSpPr/>
              <p:nvPr/>
            </p:nvSpPr>
            <p:spPr>
              <a:xfrm>
                <a:off x="7120144" y="2208785"/>
                <a:ext cx="423709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n-NO" dirty="0"/>
              </a:p>
            </p:txBody>
          </p:sp>
        </p:grp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80E6CAC2-6EFF-5071-1065-8D552899BA80}"/>
                </a:ext>
              </a:extLst>
            </p:cNvPr>
            <p:cNvSpPr/>
            <p:nvPr/>
          </p:nvSpPr>
          <p:spPr>
            <a:xfrm>
              <a:off x="9046414" y="3101931"/>
              <a:ext cx="423709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</p:grp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46C5815-3A7B-513D-7A78-8C6A39EA1183}"/>
              </a:ext>
            </a:extLst>
          </p:cNvPr>
          <p:cNvSpPr txBox="1"/>
          <p:nvPr/>
        </p:nvSpPr>
        <p:spPr>
          <a:xfrm>
            <a:off x="0" y="6632799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Illustrasjonar: </a:t>
            </a:r>
            <a:r>
              <a:rPr lang="nn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</p:spTree>
    <p:extLst>
      <p:ext uri="{BB962C8B-B14F-4D97-AF65-F5344CB8AC3E}">
        <p14:creationId xmlns:p14="http://schemas.microsoft.com/office/powerpoint/2010/main" val="428681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A7E9A47-DA54-1999-49D7-56AA1EE8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Smågnagarar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B77CCDE-9DE4-8C58-18DA-B3FACD2F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6120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Smågnagarar er </a:t>
            </a:r>
            <a:r>
              <a:rPr lang="nn-NO" b="1" dirty="0"/>
              <a:t>dyr med potar </a:t>
            </a:r>
            <a:r>
              <a:rPr lang="nn-NO" dirty="0"/>
              <a:t>som har fire tær på forfoten og fem på bakfoten.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106B589-0CE9-B4F9-4897-14A5613B015F}"/>
              </a:ext>
            </a:extLst>
          </p:cNvPr>
          <p:cNvSpPr txBox="1"/>
          <p:nvPr/>
        </p:nvSpPr>
        <p:spPr>
          <a:xfrm>
            <a:off x="904820" y="2796468"/>
            <a:ext cx="5028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Lemen</a:t>
            </a:r>
            <a:endParaRPr lang="nn-NO" b="1" dirty="0"/>
          </a:p>
        </p:txBody>
      </p:sp>
      <p:pic>
        <p:nvPicPr>
          <p:cNvPr id="9" name="Bilde 8" descr="Et fotografi av et Lemen som står på snø. ">
            <a:extLst>
              <a:ext uri="{FF2B5EF4-FFF2-40B4-BE49-F238E27FC236}">
                <a16:creationId xmlns:a16="http://schemas.microsoft.com/office/drawing/2014/main" id="{C42968FF-9CF7-BAF8-F23E-782FC74C1D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20" y="3295377"/>
            <a:ext cx="3060000" cy="2512425"/>
          </a:xfrm>
          <a:prstGeom prst="rect">
            <a:avLst/>
          </a:prstGeom>
        </p:spPr>
      </p:pic>
      <p:pic>
        <p:nvPicPr>
          <p:cNvPr id="3" name="Bilde 2" descr="En illustrasjon av dyrespor fra dyr med poter. Illustrasjonen viser sporene fra forfot og bakfot. Sporene til Lemen er mellom 1–1,5 cm.">
            <a:extLst>
              <a:ext uri="{FF2B5EF4-FFF2-40B4-BE49-F238E27FC236}">
                <a16:creationId xmlns:a16="http://schemas.microsoft.com/office/drawing/2014/main" id="{4C42AD06-D348-76E3-2279-B28A7A2B9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482" y="3852588"/>
            <a:ext cx="2184400" cy="14478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A7633A1-BC13-35F2-13C1-DA3248BAA7E9}"/>
              </a:ext>
            </a:extLst>
          </p:cNvPr>
          <p:cNvSpPr txBox="1"/>
          <p:nvPr/>
        </p:nvSpPr>
        <p:spPr>
          <a:xfrm>
            <a:off x="6586733" y="2796468"/>
            <a:ext cx="5028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Markmus</a:t>
            </a:r>
            <a:endParaRPr lang="nn-NO" b="1" dirty="0"/>
          </a:p>
        </p:txBody>
      </p:sp>
      <p:pic>
        <p:nvPicPr>
          <p:cNvPr id="10" name="Bilde 9" descr="Et fotografi av en markmus som titter frem i grønt gress. ">
            <a:extLst>
              <a:ext uri="{FF2B5EF4-FFF2-40B4-BE49-F238E27FC236}">
                <a16:creationId xmlns:a16="http://schemas.microsoft.com/office/drawing/2014/main" id="{E759EADD-3078-1D17-3DD2-76772F0564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6733" y="3295377"/>
            <a:ext cx="3060000" cy="2512425"/>
          </a:xfrm>
          <a:prstGeom prst="rect">
            <a:avLst/>
          </a:prstGeom>
        </p:spPr>
      </p:pic>
      <p:pic>
        <p:nvPicPr>
          <p:cNvPr id="16" name="Bilde 15" descr="En illustrasjon av dyrespor fra dyr med poter. Illustrasjonen viser sporene fra forfot og bakfot. Sporene til markmus er mellom 1–1,5 cm.">
            <a:extLst>
              <a:ext uri="{FF2B5EF4-FFF2-40B4-BE49-F238E27FC236}">
                <a16:creationId xmlns:a16="http://schemas.microsoft.com/office/drawing/2014/main" id="{B7E0DE11-56D4-753C-75B6-0B9695567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0493" y="3814989"/>
            <a:ext cx="2146300" cy="14732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22EC9CE-86C1-2631-DB58-3EDAF494756F}"/>
              </a:ext>
            </a:extLst>
          </p:cNvPr>
          <p:cNvSpPr txBox="1"/>
          <p:nvPr/>
        </p:nvSpPr>
        <p:spPr>
          <a:xfrm>
            <a:off x="0" y="6632799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Illustrasjonar: </a:t>
            </a:r>
            <a:r>
              <a:rPr lang="nn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</p:spTree>
    <p:extLst>
      <p:ext uri="{BB962C8B-B14F-4D97-AF65-F5344CB8AC3E}">
        <p14:creationId xmlns:p14="http://schemas.microsoft.com/office/powerpoint/2010/main" val="307470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3C6CC-45ED-316E-9681-B590A18D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Spissmus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CDD1F5-2622-008C-3425-82F599566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dirty="0"/>
              <a:t>Spissmus er </a:t>
            </a:r>
            <a:r>
              <a:rPr lang="nn-NO" b="1" dirty="0"/>
              <a:t>dyr med potar </a:t>
            </a:r>
            <a:r>
              <a:rPr lang="nn-NO" dirty="0"/>
              <a:t>som har fem tær på både fram- og bakføter.</a:t>
            </a:r>
          </a:p>
        </p:txBody>
      </p:sp>
      <p:pic>
        <p:nvPicPr>
          <p:cNvPr id="4" name="Bilde 3" descr="Et fotografi av en spissmus som står på et fjell. ">
            <a:extLst>
              <a:ext uri="{FF2B5EF4-FFF2-40B4-BE49-F238E27FC236}">
                <a16:creationId xmlns:a16="http://schemas.microsoft.com/office/drawing/2014/main" id="{AAC63DF9-F443-80B4-5CF2-53E6219234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2808866"/>
            <a:ext cx="4355976" cy="2825694"/>
          </a:xfrm>
          <a:prstGeom prst="rect">
            <a:avLst/>
          </a:prstGeom>
        </p:spPr>
      </p:pic>
      <p:pic>
        <p:nvPicPr>
          <p:cNvPr id="12" name="Bilde 11" descr="En illustrasjon av dyrespor fra dyr med poter. Illustrasjonen viser sporene fra forfot og bakfot. Sporene til spissmus er mellom 0,5–1 cm.">
            <a:extLst>
              <a:ext uri="{FF2B5EF4-FFF2-40B4-BE49-F238E27FC236}">
                <a16:creationId xmlns:a16="http://schemas.microsoft.com/office/drawing/2014/main" id="{26233A0A-4F28-87F4-1107-3AEF746F1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928" y="3429000"/>
            <a:ext cx="2705102" cy="1603623"/>
          </a:xfrm>
          <a:prstGeom prst="rect">
            <a:avLst/>
          </a:prstGeom>
        </p:spPr>
      </p:pic>
      <p:sp>
        <p:nvSpPr>
          <p:cNvPr id="8" name="Snakkeboble: rektangel med avrundede hjørner 7">
            <a:extLst>
              <a:ext uri="{FF2B5EF4-FFF2-40B4-BE49-F238E27FC236}">
                <a16:creationId xmlns:a16="http://schemas.microsoft.com/office/drawing/2014/main" id="{002BE622-0A51-ACBC-BBED-CFC4C7E2D266}"/>
              </a:ext>
            </a:extLst>
          </p:cNvPr>
          <p:cNvSpPr/>
          <p:nvPr/>
        </p:nvSpPr>
        <p:spPr>
          <a:xfrm>
            <a:off x="8804033" y="3331125"/>
            <a:ext cx="3240360" cy="1603623"/>
          </a:xfrm>
          <a:prstGeom prst="wedgeRoundRectCallout">
            <a:avLst>
              <a:gd name="adj1" fmla="val -40560"/>
              <a:gd name="adj2" fmla="val 7855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000" dirty="0">
                <a:latin typeface="Calibri" panose="020F0502020204030204" pitchFamily="34" charset="0"/>
                <a:cs typeface="Calibri" panose="020F0502020204030204" pitchFamily="34" charset="0"/>
              </a:rPr>
              <a:t>Visste du at spissmusene ikkje er i slekt med musene, men med piggsvinet!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313CFAB-F35E-B971-B088-62D24BDDB536}"/>
              </a:ext>
            </a:extLst>
          </p:cNvPr>
          <p:cNvSpPr txBox="1"/>
          <p:nvPr/>
        </p:nvSpPr>
        <p:spPr>
          <a:xfrm>
            <a:off x="0" y="6632799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Illustrasjonar: </a:t>
            </a:r>
            <a:r>
              <a:rPr lang="nn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</p:spTree>
    <p:extLst>
      <p:ext uri="{BB962C8B-B14F-4D97-AF65-F5344CB8AC3E}">
        <p14:creationId xmlns:p14="http://schemas.microsoft.com/office/powerpoint/2010/main" val="308379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A00F03-CDD9-60C3-87C2-785B69EE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Eksempel på andre dyr med potar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7623E10-3F05-55B2-2DE1-1952D3731C75}"/>
              </a:ext>
            </a:extLst>
          </p:cNvPr>
          <p:cNvSpPr txBox="1"/>
          <p:nvPr/>
        </p:nvSpPr>
        <p:spPr>
          <a:xfrm>
            <a:off x="442884" y="1690688"/>
            <a:ext cx="3029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Fjellrev</a:t>
            </a:r>
            <a:endParaRPr lang="nn-NO" b="1" dirty="0"/>
          </a:p>
        </p:txBody>
      </p:sp>
      <p:pic>
        <p:nvPicPr>
          <p:cNvPr id="6" name="Bilde 5" descr="Et fotografi av en hvit fjellrev">
            <a:extLst>
              <a:ext uri="{FF2B5EF4-FFF2-40B4-BE49-F238E27FC236}">
                <a16:creationId xmlns:a16="http://schemas.microsoft.com/office/drawing/2014/main" id="{C0136E50-9A55-5048-3157-A739D4C26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396" y="2174116"/>
            <a:ext cx="2303748" cy="1823441"/>
          </a:xfrm>
          <a:prstGeom prst="rect">
            <a:avLst/>
          </a:prstGeom>
        </p:spPr>
      </p:pic>
      <p:pic>
        <p:nvPicPr>
          <p:cNvPr id="18" name="Bilde 17" descr="En illustrasjon av dyrespor fra dyr med poter. Illustrasjonen viser sporene fra forfot og bakfot. Sporene til fjellrev er mellom 5–6 cm.">
            <a:extLst>
              <a:ext uri="{FF2B5EF4-FFF2-40B4-BE49-F238E27FC236}">
                <a16:creationId xmlns:a16="http://schemas.microsoft.com/office/drawing/2014/main" id="{6871799C-951B-629C-7DA7-8E3DA389A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055" y="4135730"/>
            <a:ext cx="1772430" cy="219443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B1F2175-98DC-A188-9287-7E5F84E4A7F6}"/>
              </a:ext>
            </a:extLst>
          </p:cNvPr>
          <p:cNvSpPr txBox="1"/>
          <p:nvPr/>
        </p:nvSpPr>
        <p:spPr>
          <a:xfrm>
            <a:off x="4581066" y="1696069"/>
            <a:ext cx="3029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Ekorn</a:t>
            </a:r>
            <a:endParaRPr lang="nn-NO" b="1" dirty="0"/>
          </a:p>
        </p:txBody>
      </p:sp>
      <p:pic>
        <p:nvPicPr>
          <p:cNvPr id="8" name="Bilde 7" descr="Et fotografi av et ekorn.">
            <a:extLst>
              <a:ext uri="{FF2B5EF4-FFF2-40B4-BE49-F238E27FC236}">
                <a16:creationId xmlns:a16="http://schemas.microsoft.com/office/drawing/2014/main" id="{DEF6BF7E-308C-D0C4-FC12-3416E0F9FD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292" y="2197967"/>
            <a:ext cx="2731415" cy="1820943"/>
          </a:xfrm>
          <a:prstGeom prst="rect">
            <a:avLst/>
          </a:prstGeom>
        </p:spPr>
      </p:pic>
      <p:pic>
        <p:nvPicPr>
          <p:cNvPr id="20" name="Bilde 19" descr="En illustrasjon av dyrespor fra dyr med poter. Illustrasjonen viser sporene fra forfot og bakfot. Sporene til ekorn er mellom 3–6 cm.">
            <a:extLst>
              <a:ext uri="{FF2B5EF4-FFF2-40B4-BE49-F238E27FC236}">
                <a16:creationId xmlns:a16="http://schemas.microsoft.com/office/drawing/2014/main" id="{C2733DC5-3740-66C8-2DC8-0447992E5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149" y="4323361"/>
            <a:ext cx="2171700" cy="18415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8793BEA-4C40-CC0C-9E13-4A94BBDF5FD4}"/>
              </a:ext>
            </a:extLst>
          </p:cNvPr>
          <p:cNvSpPr txBox="1"/>
          <p:nvPr/>
        </p:nvSpPr>
        <p:spPr>
          <a:xfrm>
            <a:off x="8323931" y="1693775"/>
            <a:ext cx="3029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Hare</a:t>
            </a:r>
            <a:endParaRPr lang="nn-NO" b="1" dirty="0"/>
          </a:p>
        </p:txBody>
      </p:sp>
      <p:pic>
        <p:nvPicPr>
          <p:cNvPr id="9" name="Bilde 8" descr="Et svart hvitt fotografi av en hare. ">
            <a:extLst>
              <a:ext uri="{FF2B5EF4-FFF2-40B4-BE49-F238E27FC236}">
                <a16:creationId xmlns:a16="http://schemas.microsoft.com/office/drawing/2014/main" id="{E411A1C7-7E24-B811-3B5A-5BE042D949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770" y="2197967"/>
            <a:ext cx="1206135" cy="1820944"/>
          </a:xfrm>
          <a:prstGeom prst="rect">
            <a:avLst/>
          </a:prstGeom>
        </p:spPr>
      </p:pic>
      <p:pic>
        <p:nvPicPr>
          <p:cNvPr id="22" name="Bilde 21" descr="En illustrasjon av dyrespor fra dyr med poter. Illustrasjonen viser sporene fra forfot og bakfot. Sporene til hare er mellom 5–10 cm.">
            <a:extLst>
              <a:ext uri="{FF2B5EF4-FFF2-40B4-BE49-F238E27FC236}">
                <a16:creationId xmlns:a16="http://schemas.microsoft.com/office/drawing/2014/main" id="{5F7D3BF0-7218-BEBF-F5BE-D2F6BB385E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2066" y="4244081"/>
            <a:ext cx="2133600" cy="16383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D6A38FF-C1A8-1780-EE06-028EAD6ED21D}"/>
              </a:ext>
            </a:extLst>
          </p:cNvPr>
          <p:cNvSpPr txBox="1"/>
          <p:nvPr/>
        </p:nvSpPr>
        <p:spPr>
          <a:xfrm>
            <a:off x="0" y="6632799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Illustrasjonar: </a:t>
            </a:r>
            <a:r>
              <a:rPr lang="nn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  <p:sp>
        <p:nvSpPr>
          <p:cNvPr id="17" name="Snakkeboble: rektangel med avrundede hjørner 5">
            <a:extLst>
              <a:ext uri="{FF2B5EF4-FFF2-40B4-BE49-F238E27FC236}">
                <a16:creationId xmlns:a16="http://schemas.microsoft.com/office/drawing/2014/main" id="{873E8921-858D-C2FB-790B-95D9B6185610}"/>
              </a:ext>
            </a:extLst>
          </p:cNvPr>
          <p:cNvSpPr/>
          <p:nvPr/>
        </p:nvSpPr>
        <p:spPr>
          <a:xfrm>
            <a:off x="8323932" y="5882381"/>
            <a:ext cx="3481694" cy="926411"/>
          </a:xfrm>
          <a:prstGeom prst="wedgeRoundRectCallout">
            <a:avLst>
              <a:gd name="adj1" fmla="val -22681"/>
              <a:gd name="adj2" fmla="val -831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000" dirty="0">
                <a:latin typeface="Calibri" panose="020F0502020204030204" pitchFamily="34" charset="0"/>
                <a:cs typeface="Calibri" panose="020F0502020204030204" pitchFamily="34" charset="0"/>
              </a:rPr>
              <a:t>Visste du at haren kan hoppe heile seks meter langt?</a:t>
            </a:r>
          </a:p>
        </p:txBody>
      </p:sp>
    </p:spTree>
    <p:extLst>
      <p:ext uri="{BB962C8B-B14F-4D97-AF65-F5344CB8AC3E}">
        <p14:creationId xmlns:p14="http://schemas.microsoft.com/office/powerpoint/2010/main" val="218336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35A0D0-845B-E702-96A5-AB257C85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Oppgåve 2: Sporløype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B61C-7CFB-09FE-B17F-FBE2138D7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9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n-NO" dirty="0"/>
              <a:t>Diskuter: </a:t>
            </a:r>
          </a:p>
          <a:p>
            <a:r>
              <a:rPr lang="nn-NO" dirty="0"/>
              <a:t>Kva for nokre av desse sporløypene var mest lik sporløypene de lagde?</a:t>
            </a:r>
          </a:p>
          <a:p>
            <a:r>
              <a:rPr lang="nn-NO" dirty="0"/>
              <a:t>Kva var likt og </a:t>
            </a:r>
            <a:r>
              <a:rPr lang="nn-NO" dirty="0" err="1"/>
              <a:t>hva</a:t>
            </a:r>
            <a:r>
              <a:rPr lang="nn-NO" dirty="0"/>
              <a:t> var forskjellig?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22F562C-0572-A0F0-4A7E-0E02C3ED28EE}"/>
              </a:ext>
            </a:extLst>
          </p:cNvPr>
          <p:cNvSpPr txBox="1"/>
          <p:nvPr/>
        </p:nvSpPr>
        <p:spPr>
          <a:xfrm>
            <a:off x="1298377" y="3071661"/>
            <a:ext cx="3833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Vånd</a:t>
            </a:r>
            <a:endParaRPr lang="nn-NO" b="1" dirty="0"/>
          </a:p>
        </p:txBody>
      </p:sp>
      <p:pic>
        <p:nvPicPr>
          <p:cNvPr id="6" name="Bilde 5" descr="Et fotografi av en Vånd. ">
            <a:extLst>
              <a:ext uri="{FF2B5EF4-FFF2-40B4-BE49-F238E27FC236}">
                <a16:creationId xmlns:a16="http://schemas.microsoft.com/office/drawing/2014/main" id="{5D71146B-F390-F9C6-9E3A-83491DC229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376" y="3569530"/>
            <a:ext cx="2736000" cy="2108017"/>
          </a:xfrm>
          <a:prstGeom prst="rect">
            <a:avLst/>
          </a:prstGeom>
        </p:spPr>
      </p:pic>
      <p:pic>
        <p:nvPicPr>
          <p:cNvPr id="8" name="Bilde 7" descr="En illustrasjon av dyrespor fra dyr med poter. Illustrasjonen viser skrittlengden til en vånd. Skrittlengden er 15–20 cm. ">
            <a:extLst>
              <a:ext uri="{FF2B5EF4-FFF2-40B4-BE49-F238E27FC236}">
                <a16:creationId xmlns:a16="http://schemas.microsoft.com/office/drawing/2014/main" id="{DCF3B095-E6FC-27FD-F834-2BC6F21489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484" y="3494693"/>
            <a:ext cx="1175759" cy="240827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A571F0D-796D-D89B-04FC-C3BC7EB0B4EF}"/>
              </a:ext>
            </a:extLst>
          </p:cNvPr>
          <p:cNvSpPr txBox="1"/>
          <p:nvPr/>
        </p:nvSpPr>
        <p:spPr>
          <a:xfrm>
            <a:off x="6417439" y="3086989"/>
            <a:ext cx="4480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Klatremus</a:t>
            </a:r>
            <a:endParaRPr lang="nn-NO" b="1" dirty="0"/>
          </a:p>
        </p:txBody>
      </p:sp>
      <p:pic>
        <p:nvPicPr>
          <p:cNvPr id="7" name="Bilde 6" descr="Et fotografi av en klatremus.">
            <a:extLst>
              <a:ext uri="{FF2B5EF4-FFF2-40B4-BE49-F238E27FC236}">
                <a16:creationId xmlns:a16="http://schemas.microsoft.com/office/drawing/2014/main" id="{A2D21D2C-CB1A-C47A-47A2-C956904459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438" y="3569530"/>
            <a:ext cx="3298763" cy="2108017"/>
          </a:xfrm>
          <a:prstGeom prst="rect">
            <a:avLst/>
          </a:prstGeom>
        </p:spPr>
      </p:pic>
      <p:pic>
        <p:nvPicPr>
          <p:cNvPr id="9" name="Bilde 8" descr="En illustrasjon av dyrespor fra dyr med poter. Illustrasjonen viser skrittlengden til en klatremus. Skrittlengden er ca. 10 cm. ">
            <a:extLst>
              <a:ext uri="{FF2B5EF4-FFF2-40B4-BE49-F238E27FC236}">
                <a16:creationId xmlns:a16="http://schemas.microsoft.com/office/drawing/2014/main" id="{93F0A805-DC74-5B5E-C040-8D6DCC2FDF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86"/>
          <a:stretch/>
        </p:blipFill>
        <p:spPr>
          <a:xfrm>
            <a:off x="9824309" y="3718777"/>
            <a:ext cx="1529491" cy="1800391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73F370B-304E-0A75-E432-89DE2424C6A0}"/>
              </a:ext>
            </a:extLst>
          </p:cNvPr>
          <p:cNvSpPr txBox="1"/>
          <p:nvPr/>
        </p:nvSpPr>
        <p:spPr>
          <a:xfrm>
            <a:off x="0" y="6632799"/>
            <a:ext cx="51176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800" b="1" dirty="0">
                <a:latin typeface="Calibri" panose="020F0502020204030204" pitchFamily="34" charset="0"/>
                <a:cs typeface="Calibri" panose="020F0502020204030204" pitchFamily="34" charset="0"/>
              </a:rPr>
              <a:t>Illustrasjonar: </a:t>
            </a:r>
            <a:r>
              <a:rPr lang="nn-NO" sz="800" dirty="0">
                <a:latin typeface="Calibri" panose="020F0502020204030204" pitchFamily="34" charset="0"/>
                <a:cs typeface="Calibri" panose="020F0502020204030204" pitchFamily="34" charset="0"/>
              </a:rPr>
              <a:t>Tove Midtun og Bjørn Hatteng, UiT Norges arktiske universitet </a:t>
            </a:r>
          </a:p>
        </p:txBody>
      </p:sp>
    </p:spTree>
    <p:extLst>
      <p:ext uri="{BB962C8B-B14F-4D97-AF65-F5344CB8AC3E}">
        <p14:creationId xmlns:p14="http://schemas.microsoft.com/office/powerpoint/2010/main" val="395632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FAD613-C528-D928-E4FB-66FAB309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Oppgåve 3: Dyrespor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7F43C3-8CAB-2DA1-FEE1-5549C3818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Bruk feltguiden </a:t>
            </a:r>
            <a:r>
              <a:rPr lang="nn-NO" i="1" dirty="0"/>
              <a:t>SPOR,</a:t>
            </a:r>
            <a:r>
              <a:rPr lang="nn-NO" dirty="0"/>
              <a:t> og sjå om de kan finne ut kva dyr de fant spor frå.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Diskuter korleis ulike dyr er tilpassa til å gå på eller i snøen.</a:t>
            </a:r>
          </a:p>
        </p:txBody>
      </p:sp>
    </p:spTree>
    <p:extLst>
      <p:ext uri="{BB962C8B-B14F-4D97-AF65-F5344CB8AC3E}">
        <p14:creationId xmlns:p14="http://schemas.microsoft.com/office/powerpoint/2010/main" val="410723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502</Words>
  <Application>Microsoft Office PowerPoint</Application>
  <PresentationFormat>Widescreen</PresentationFormat>
  <Paragraphs>78</Paragraphs>
  <Slides>11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Office-tema</vt:lpstr>
      <vt:lpstr>Korleis tyde eit spor?</vt:lpstr>
      <vt:lpstr>Oppgåve 1: Spor</vt:lpstr>
      <vt:lpstr>Klauvdyr</vt:lpstr>
      <vt:lpstr>Dyr med potar</vt:lpstr>
      <vt:lpstr>Smågnagarar</vt:lpstr>
      <vt:lpstr>Spissmus</vt:lpstr>
      <vt:lpstr>Eksempel på andre dyr med potar</vt:lpstr>
      <vt:lpstr>Oppgåve 2: Sporløype</vt:lpstr>
      <vt:lpstr>Oppgåve 3: Dyrespor</vt:lpstr>
      <vt:lpstr>Utfordring: Gå som en elg</vt:lpstr>
      <vt:lpstr>Gå som eit dyr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Celine Aas</dc:creator>
  <cp:lastModifiedBy>Øystein Sørborg</cp:lastModifiedBy>
  <cp:revision>19</cp:revision>
  <dcterms:created xsi:type="dcterms:W3CDTF">2024-04-10T07:26:53Z</dcterms:created>
  <dcterms:modified xsi:type="dcterms:W3CDTF">2024-05-13T14:12:41Z</dcterms:modified>
</cp:coreProperties>
</file>