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4" r:id="rId4"/>
    <p:sldId id="258" r:id="rId5"/>
    <p:sldId id="266" r:id="rId6"/>
    <p:sldId id="261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54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57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3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65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0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41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4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1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93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2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20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9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nb-NO" dirty="0" smtClean="0"/>
              <a:t>Økt 1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Hvilke </a:t>
            </a:r>
            <a:r>
              <a:rPr lang="nb-NO" b="1" dirty="0"/>
              <a:t>to stoffer </a:t>
            </a:r>
            <a:r>
              <a:rPr lang="nb-NO" b="1" dirty="0" smtClean="0"/>
              <a:t>er </a:t>
            </a:r>
            <a:r>
              <a:rPr lang="nb-NO" b="1" dirty="0"/>
              <a:t>blandet i </a:t>
            </a:r>
            <a:r>
              <a:rPr lang="nb-NO" b="1" dirty="0" smtClean="0"/>
              <a:t>begeret?</a:t>
            </a:r>
          </a:p>
          <a:p>
            <a:pPr marL="0" indent="0">
              <a:buNone/>
            </a:pPr>
            <a:r>
              <a:rPr lang="nb-NO" dirty="0" smtClean="0"/>
              <a:t>Dere skal få vite hvilke fire stoffer det kan være og undersøke egenskapene til disse stoffene.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54" y="3356992"/>
            <a:ext cx="3888432" cy="29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nb-NO" dirty="0" smtClean="0"/>
              <a:t>Økt 2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4896544" cy="32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571707"/>
              </p:ext>
            </p:extLst>
          </p:nvPr>
        </p:nvGraphicFramePr>
        <p:xfrm>
          <a:off x="457200" y="1340769"/>
          <a:ext cx="8229600" cy="5280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62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Observasjoner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71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Tørt</a:t>
                      </a:r>
                      <a:r>
                        <a:rPr lang="nb-NO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stoff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Oppvarming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Blandet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 </a:t>
                      </a:r>
                      <a:r>
                        <a:rPr lang="nb-NO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jodløsning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Blandet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 eddik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21649"/>
                  </a:ext>
                </a:extLst>
              </a:tr>
              <a:tr h="1021561">
                <a:tc>
                  <a:txBody>
                    <a:bodyPr/>
                    <a:lstStyle/>
                    <a:p>
                      <a:r>
                        <a:rPr lang="nb-NO" dirty="0" smtClean="0"/>
                        <a:t>1. Sukker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561">
                <a:tc>
                  <a:txBody>
                    <a:bodyPr/>
                    <a:lstStyle/>
                    <a:p>
                      <a:r>
                        <a:rPr lang="nb-NO" dirty="0" smtClean="0"/>
                        <a:t>2. Salt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561">
                <a:tc>
                  <a:txBody>
                    <a:bodyPr/>
                    <a:lstStyle/>
                    <a:p>
                      <a:r>
                        <a:rPr lang="nb-NO" dirty="0" smtClean="0"/>
                        <a:t>3. Potetmel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561">
                <a:tc>
                  <a:txBody>
                    <a:bodyPr/>
                    <a:lstStyle/>
                    <a:p>
                      <a:r>
                        <a:rPr lang="nb-NO" dirty="0" smtClean="0"/>
                        <a:t>4. Natron</a:t>
                      </a:r>
                      <a:r>
                        <a:rPr lang="nb-NO" baseline="0" dirty="0" smtClean="0"/>
                        <a:t>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8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nb-NO" dirty="0" smtClean="0"/>
              <a:t>Økt 3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5328592" cy="35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0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288747"/>
            <a:ext cx="8229600" cy="1837416"/>
          </a:xfrm>
        </p:spPr>
        <p:txBody>
          <a:bodyPr/>
          <a:lstStyle/>
          <a:p>
            <a:r>
              <a:rPr lang="nb-NO" dirty="0" smtClean="0"/>
              <a:t>Hvilke to stoffer tror du blandinga består av?</a:t>
            </a:r>
          </a:p>
          <a:p>
            <a:r>
              <a:rPr lang="nb-NO" dirty="0" smtClean="0"/>
              <a:t>Hvorfor?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58041"/>
              </p:ext>
            </p:extLst>
          </p:nvPr>
        </p:nvGraphicFramePr>
        <p:xfrm>
          <a:off x="467544" y="1484784"/>
          <a:ext cx="8219255" cy="2736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57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Observasjoner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7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Tørt</a:t>
                      </a:r>
                      <a:r>
                        <a:rPr lang="nb-NO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stoff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Oppvarming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Blandet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 </a:t>
                      </a:r>
                      <a:r>
                        <a:rPr lang="nb-NO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jodløsning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Blandet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 eddik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102008"/>
                  </a:ext>
                </a:extLst>
              </a:tr>
              <a:tr h="152016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Hemmelig blanding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6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79</Words>
  <Application>Microsoft Office PowerPoint</Application>
  <PresentationFormat>Skjermfremvisning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Økt 1</vt:lpstr>
      <vt:lpstr>Oppdrag </vt:lpstr>
      <vt:lpstr>Økt 2</vt:lpstr>
      <vt:lpstr>Resultater </vt:lpstr>
      <vt:lpstr>Økt 3</vt:lpstr>
      <vt:lpstr>Resultater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7</cp:revision>
  <dcterms:created xsi:type="dcterms:W3CDTF">2019-09-19T12:16:33Z</dcterms:created>
  <dcterms:modified xsi:type="dcterms:W3CDTF">2021-04-14T06:44:46Z</dcterms:modified>
</cp:coreProperties>
</file>