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57" r:id="rId3"/>
    <p:sldId id="265" r:id="rId4"/>
    <p:sldId id="258" r:id="rId5"/>
    <p:sldId id="259" r:id="rId6"/>
    <p:sldId id="269" r:id="rId7"/>
    <p:sldId id="260" r:id="rId8"/>
    <p:sldId id="261" r:id="rId9"/>
    <p:sldId id="272" r:id="rId10"/>
    <p:sldId id="262" r:id="rId11"/>
    <p:sldId id="264" r:id="rId12"/>
    <p:sldId id="266" r:id="rId13"/>
    <p:sldId id="271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F347E-E44C-499C-B6DC-F28CAFBDB0A4}" type="datetimeFigureOut">
              <a:rPr lang="nb-NO" smtClean="0"/>
              <a:t>14.06.2018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CFC66-0533-49CA-882D-CA25E74086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76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CFC66-0533-49CA-882D-CA25E74086B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54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14.06.2018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29611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14.06.2018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49294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14.06.2018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7519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14.06.2018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7478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14.06.2018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5735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14.06.2018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0170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14.06.2018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4479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14.06.2018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3461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14.06.2018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15473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14.06.2018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93585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14.06.2018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9314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C0D5C-BC51-4F68-9004-A89F0853F5E4}" type="datetime1">
              <a:rPr lang="nb-NO" smtClean="0"/>
              <a:t>14.06.2018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92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Økt </a:t>
            </a:r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Introduser elektrisitet</a:t>
            </a: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51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64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sz="4400" dirty="0" smtClean="0"/>
              <a:t>Bok om </a:t>
            </a:r>
            <a:r>
              <a:rPr lang="nb-NO" sz="4400" dirty="0" err="1" smtClean="0"/>
              <a:t>lampar</a:t>
            </a:r>
            <a:r>
              <a:rPr lang="nb-NO" sz="4400" dirty="0" smtClean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10</a:t>
            </a:fld>
            <a:endParaRPr lang="nb-NO"/>
          </a:p>
        </p:txBody>
      </p:sp>
      <p:pic>
        <p:nvPicPr>
          <p:cNvPr id="4098" name="Picture 2" descr="N:\Forskerføtter og leserøtter\Videoer\Filmer til hver enhet\Elektrisitet\Bilder\Bok om lam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8" y="2380403"/>
            <a:ext cx="43936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:\Forskerføtter og leserøtter\ELEKTRISITET\Bilder\Bilder til lærerveiledningene\Lampeb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888828" cy="517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3136487"/>
            <a:ext cx="155300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 smtClean="0"/>
              <a:t>Lampar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527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Fyll ut side 5 i lærlingheftet  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11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3096344" cy="52426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7009"/>
            <a:ext cx="5729114" cy="671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794" y="692696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Lampeskjerm</a:t>
            </a:r>
            <a:endParaRPr lang="nb-NO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522503" y="26440"/>
            <a:ext cx="10334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err="1" smtClean="0"/>
              <a:t>Brytar</a:t>
            </a:r>
            <a:endParaRPr lang="nb-NO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960212" y="3016788"/>
            <a:ext cx="19322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Lampekropp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516216" y="5373216"/>
            <a:ext cx="15481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Lampefot</a:t>
            </a:r>
            <a:r>
              <a:rPr lang="nb-NO" sz="2000" dirty="0" smtClean="0"/>
              <a:t>  </a:t>
            </a:r>
            <a:endParaRPr lang="nb-NO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91680" y="2204864"/>
            <a:ext cx="12254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Lyspære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818610" y="4653136"/>
            <a:ext cx="11063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Støpsel 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011092" y="5724933"/>
            <a:ext cx="13328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err="1" smtClean="0"/>
              <a:t>leidning</a:t>
            </a:r>
            <a:r>
              <a:rPr lang="nb-NO" sz="2400" dirty="0" smtClean="0"/>
              <a:t> 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9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nb-NO" sz="4800" dirty="0" smtClean="0"/>
              <a:t>Lekse</a:t>
            </a:r>
            <a:endParaRPr lang="nb-NO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4525963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pPr>
              <a:lnSpc>
                <a:spcPct val="120000"/>
              </a:lnSpc>
            </a:pPr>
            <a:r>
              <a:rPr lang="nb-NO" dirty="0" smtClean="0"/>
              <a:t>Vel ei lampe du </a:t>
            </a:r>
            <a:r>
              <a:rPr lang="nb-NO" dirty="0" err="1" smtClean="0"/>
              <a:t>likar</a:t>
            </a:r>
            <a:r>
              <a:rPr lang="nb-NO" dirty="0" smtClean="0"/>
              <a:t>. </a:t>
            </a:r>
            <a:br>
              <a:rPr lang="nb-NO" dirty="0" smtClean="0"/>
            </a:br>
            <a:endParaRPr lang="nb-NO" dirty="0" smtClean="0"/>
          </a:p>
          <a:p>
            <a:pPr>
              <a:lnSpc>
                <a:spcPct val="120000"/>
              </a:lnSpc>
            </a:pPr>
            <a:r>
              <a:rPr lang="nb-NO" dirty="0" smtClean="0"/>
              <a:t>Ta </a:t>
            </a:r>
            <a:r>
              <a:rPr lang="nb-NO" dirty="0" err="1" smtClean="0"/>
              <a:t>eit</a:t>
            </a:r>
            <a:r>
              <a:rPr lang="nb-NO" dirty="0" smtClean="0"/>
              <a:t> bilde som viser heile lampa.  </a:t>
            </a:r>
            <a:br>
              <a:rPr lang="nb-NO" dirty="0" smtClean="0"/>
            </a:br>
            <a:endParaRPr lang="nb-NO" dirty="0" smtClean="0"/>
          </a:p>
          <a:p>
            <a:pPr>
              <a:lnSpc>
                <a:spcPct val="120000"/>
              </a:lnSpc>
            </a:pPr>
            <a:r>
              <a:rPr lang="nb-NO" dirty="0" smtClean="0"/>
              <a:t>Tenk over og undersøk kva </a:t>
            </a:r>
            <a:r>
              <a:rPr lang="nb-NO" dirty="0" err="1" smtClean="0"/>
              <a:t>delar</a:t>
            </a:r>
            <a:r>
              <a:rPr lang="nb-NO" dirty="0" smtClean="0"/>
              <a:t> lampa består av.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7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7260"/>
            <a:ext cx="5472608" cy="1143000"/>
          </a:xfrm>
        </p:spPr>
        <p:txBody>
          <a:bodyPr>
            <a:normAutofit fontScale="90000"/>
          </a:bodyPr>
          <a:lstStyle/>
          <a:p>
            <a:r>
              <a:rPr lang="nb-NO" sz="6700" dirty="0" smtClean="0"/>
              <a:t/>
            </a:r>
            <a:br>
              <a:rPr lang="nb-NO" sz="6700" dirty="0" smtClean="0"/>
            </a:br>
            <a:r>
              <a:rPr lang="nb-NO" sz="6700" dirty="0"/>
              <a:t>E</a:t>
            </a:r>
            <a:r>
              <a:rPr lang="nb-NO" sz="6700" dirty="0" smtClean="0"/>
              <a:t>lektrisitet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9415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z="2800" dirty="0" err="1" smtClean="0"/>
              <a:t>Elektrikarlærlingar</a:t>
            </a:r>
            <a:r>
              <a:rPr lang="nb-NO" sz="2800" dirty="0" smtClean="0"/>
              <a:t> 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Fagbrev som </a:t>
            </a:r>
            <a:r>
              <a:rPr lang="nb-NO" sz="2800" dirty="0" err="1" smtClean="0"/>
              <a:t>modellhuselektrikar</a:t>
            </a:r>
            <a:r>
              <a:rPr lang="nb-NO" sz="2800" dirty="0" smtClean="0"/>
              <a:t>: </a:t>
            </a:r>
          </a:p>
          <a:p>
            <a:r>
              <a:rPr lang="nb-NO" sz="2800" dirty="0" smtClean="0"/>
              <a:t>Lærlingheftet</a:t>
            </a:r>
          </a:p>
          <a:p>
            <a:r>
              <a:rPr lang="nb-NO" sz="2800" dirty="0" smtClean="0"/>
              <a:t>Bok om </a:t>
            </a:r>
            <a:r>
              <a:rPr lang="nb-NO" sz="2800" dirty="0" err="1" smtClean="0"/>
              <a:t>lampar</a:t>
            </a:r>
            <a:r>
              <a:rPr lang="nb-NO" sz="2800" dirty="0" smtClean="0"/>
              <a:t>                            </a:t>
            </a:r>
          </a:p>
          <a:p>
            <a:r>
              <a:rPr lang="nb-NO" sz="2800" dirty="0" err="1" smtClean="0"/>
              <a:t>Modellrom</a:t>
            </a:r>
            <a:r>
              <a:rPr lang="nb-NO" sz="2800" dirty="0" smtClean="0"/>
              <a:t> med to </a:t>
            </a:r>
            <a:r>
              <a:rPr lang="nb-NO" sz="2800" dirty="0" err="1" smtClean="0"/>
              <a:t>lampar</a:t>
            </a:r>
            <a:r>
              <a:rPr lang="nb-NO" sz="2800" dirty="0" smtClean="0"/>
              <a:t> og </a:t>
            </a:r>
            <a:r>
              <a:rPr lang="nb-NO" sz="2800" dirty="0" err="1" smtClean="0"/>
              <a:t>ein</a:t>
            </a:r>
            <a:r>
              <a:rPr lang="nb-NO" sz="2800" dirty="0" smtClean="0"/>
              <a:t> lysbryter  </a:t>
            </a:r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2</a:t>
            </a:fld>
            <a:endParaRPr lang="nb-NO"/>
          </a:p>
        </p:txBody>
      </p:sp>
      <p:pic>
        <p:nvPicPr>
          <p:cNvPr id="1026" name="Picture 2" descr="N:\Forskerføtter og leserøtter\ELEKTRISITET\Bilder\Elektrikerbilder\COLOURBOX10820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80" y="260648"/>
            <a:ext cx="2161204" cy="32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0774" y="351144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Foto: colourbox.no </a:t>
            </a:r>
          </a:p>
        </p:txBody>
      </p:sp>
    </p:spTree>
    <p:extLst>
      <p:ext uri="{BB962C8B-B14F-4D97-AF65-F5344CB8AC3E}">
        <p14:creationId xmlns:p14="http://schemas.microsoft.com/office/powerpoint/2010/main" val="759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3</a:t>
            </a:fld>
            <a:endParaRPr lang="nb-NO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9614"/>
            <a:ext cx="4392488" cy="6159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51920" y="513072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Ill.: Nina Myklebust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1959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4664"/>
            <a:ext cx="3707904" cy="850106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nb-NO" dirty="0" smtClean="0"/>
              <a:t>Tenk-par-del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 dirty="0" smtClean="0">
                <a:solidFill>
                  <a:schemeClr val="accent2"/>
                </a:solidFill>
              </a:rPr>
              <a:t>Kva skjer viss vi </a:t>
            </a:r>
            <a:r>
              <a:rPr lang="nb-NO" i="1" dirty="0" err="1" smtClean="0">
                <a:solidFill>
                  <a:schemeClr val="accent2"/>
                </a:solidFill>
              </a:rPr>
              <a:t>ikkje</a:t>
            </a:r>
            <a:r>
              <a:rPr lang="nb-NO" i="1" dirty="0" smtClean="0">
                <a:solidFill>
                  <a:schemeClr val="accent2"/>
                </a:solidFill>
              </a:rPr>
              <a:t> har </a:t>
            </a:r>
            <a:r>
              <a:rPr lang="nb-NO" i="1" dirty="0" err="1" smtClean="0">
                <a:solidFill>
                  <a:schemeClr val="accent2"/>
                </a:solidFill>
              </a:rPr>
              <a:t>straum</a:t>
            </a:r>
            <a:r>
              <a:rPr lang="nb-NO" i="1" dirty="0" smtClean="0">
                <a:solidFill>
                  <a:schemeClr val="accent2"/>
                </a:solidFill>
              </a:rPr>
              <a:t> i ei veke? </a:t>
            </a:r>
          </a:p>
          <a:p>
            <a:endParaRPr lang="nb-NO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1. Tenk i </a:t>
            </a:r>
            <a:r>
              <a:rPr lang="nb-NO" sz="2800" dirty="0" err="1" smtClean="0"/>
              <a:t>eitt</a:t>
            </a:r>
            <a:r>
              <a:rPr lang="nb-NO" sz="2800" dirty="0" smtClean="0"/>
              <a:t>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2. Diskuter med naboen i </a:t>
            </a:r>
            <a:r>
              <a:rPr lang="nb-NO" sz="2800" dirty="0" err="1" smtClean="0"/>
              <a:t>eitt</a:t>
            </a:r>
            <a:r>
              <a:rPr lang="nb-NO" sz="2800" dirty="0" smtClean="0"/>
              <a:t>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3. Del i plenum. </a:t>
            </a:r>
            <a:endParaRPr lang="nb-NO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8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Straum</a:t>
            </a:r>
            <a:r>
              <a:rPr lang="nb-NO" dirty="0" smtClean="0"/>
              <a:t> har 4 </a:t>
            </a:r>
            <a:r>
              <a:rPr lang="nb-NO" dirty="0" err="1" smtClean="0"/>
              <a:t>hovud</a:t>
            </a:r>
            <a:r>
              <a:rPr lang="nb-NO" b="1" dirty="0" err="1" smtClean="0"/>
              <a:t>funksjonar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589240"/>
          </a:xfrm>
        </p:spPr>
        <p:txBody>
          <a:bodyPr>
            <a:normAutofit fontScale="92500" lnSpcReduction="20000"/>
          </a:bodyPr>
          <a:lstStyle/>
          <a:p>
            <a:endParaRPr lang="nb-NO" sz="3600" i="1" dirty="0" smtClean="0"/>
          </a:p>
          <a:p>
            <a:pPr marL="0" indent="0">
              <a:buNone/>
            </a:pPr>
            <a:r>
              <a:rPr lang="nb-NO" sz="4300" b="1" i="1" dirty="0" smtClean="0">
                <a:solidFill>
                  <a:schemeClr val="accent6"/>
                </a:solidFill>
              </a:rPr>
              <a:t>1. Lys</a:t>
            </a:r>
            <a:r>
              <a:rPr lang="nb-NO" sz="4300" b="1" i="1" dirty="0" smtClean="0"/>
              <a:t> </a:t>
            </a:r>
            <a:r>
              <a:rPr lang="nb-NO" sz="3600" i="1" dirty="0" smtClean="0"/>
              <a:t/>
            </a:r>
            <a:br>
              <a:rPr lang="nb-NO" sz="3600" i="1" dirty="0" smtClean="0"/>
            </a:br>
            <a:endParaRPr lang="nb-NO" sz="3600" i="1" dirty="0" smtClean="0"/>
          </a:p>
          <a:p>
            <a:pPr marL="0" indent="0">
              <a:buNone/>
            </a:pPr>
            <a:r>
              <a:rPr lang="nb-NO" sz="3600" b="1" i="1" dirty="0" smtClean="0">
                <a:solidFill>
                  <a:srgbClr val="FF0000"/>
                </a:solidFill>
              </a:rPr>
              <a:t/>
            </a:r>
            <a:br>
              <a:rPr lang="nb-NO" sz="3600" b="1" i="1" dirty="0" smtClean="0">
                <a:solidFill>
                  <a:srgbClr val="FF0000"/>
                </a:solidFill>
              </a:rPr>
            </a:br>
            <a:r>
              <a:rPr lang="nb-NO" sz="3900" b="1" i="1" dirty="0" smtClean="0">
                <a:solidFill>
                  <a:srgbClr val="FF0000"/>
                </a:solidFill>
              </a:rPr>
              <a:t>2. Oppvarming</a:t>
            </a:r>
            <a:r>
              <a:rPr lang="nb-NO" sz="3900" b="1" i="1" dirty="0" smtClean="0"/>
              <a:t>/</a:t>
            </a:r>
            <a:r>
              <a:rPr lang="nb-NO" sz="3900" b="1" i="1" dirty="0" smtClean="0">
                <a:solidFill>
                  <a:srgbClr val="0070C0"/>
                </a:solidFill>
              </a:rPr>
              <a:t>nedkjøling</a:t>
            </a:r>
            <a:r>
              <a:rPr lang="nb-NO" sz="3600" i="1" dirty="0" smtClean="0"/>
              <a:t/>
            </a:r>
            <a:br>
              <a:rPr lang="nb-NO" sz="3600" i="1" dirty="0" smtClean="0"/>
            </a:br>
            <a:endParaRPr lang="nb-NO" sz="3600" i="1" dirty="0" smtClean="0"/>
          </a:p>
          <a:p>
            <a:pPr marL="0" indent="0">
              <a:buNone/>
            </a:pPr>
            <a:endParaRPr lang="nb-NO" sz="3600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b-NO" sz="3600" b="1" i="1" dirty="0" smtClean="0">
                <a:solidFill>
                  <a:srgbClr val="00B050"/>
                </a:solidFill>
              </a:rPr>
              <a:t>3. Bevegelse</a:t>
            </a:r>
            <a:r>
              <a:rPr lang="nb-NO" sz="3600" b="1" i="1" dirty="0" smtClean="0"/>
              <a:t> </a:t>
            </a:r>
            <a:r>
              <a:rPr lang="nb-NO" sz="3600" i="1" dirty="0" smtClean="0"/>
              <a:t/>
            </a:r>
            <a:br>
              <a:rPr lang="nb-NO" sz="3600" i="1" dirty="0" smtClean="0"/>
            </a:br>
            <a:r>
              <a:rPr lang="nb-NO" sz="3600" i="1" dirty="0" smtClean="0"/>
              <a:t/>
            </a:r>
            <a:br>
              <a:rPr lang="nb-NO" sz="3600" i="1" dirty="0" smtClean="0"/>
            </a:br>
            <a:endParaRPr lang="nb-NO" sz="3600" i="1" dirty="0"/>
          </a:p>
          <a:p>
            <a:pPr marL="0" indent="0">
              <a:buNone/>
            </a:pPr>
            <a:r>
              <a:rPr lang="nb-NO" sz="3600" b="1" i="1" dirty="0" smtClean="0"/>
              <a:t>4. Kommunikasjon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5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75656"/>
            <a:ext cx="720079" cy="11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:\Forskerføtter og leserøtter\ELEKTRISITET\Elevbøker\Faktabok om elektrisitet\pixabay\smartphone-1570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88" y="5556389"/>
            <a:ext cx="648072" cy="12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itchen, Stove, Oven, Range Hood, Cook, Cooking Po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3" b="-1"/>
          <a:stretch/>
        </p:blipFill>
        <p:spPr bwMode="auto">
          <a:xfrm>
            <a:off x="6084168" y="2791475"/>
            <a:ext cx="1790591" cy="12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efrigerator, Fridge, Freezer, Cold, Appliance, Freez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34070"/>
            <a:ext cx="95530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Metro, Subway, Traffic, Tram, Tramway, Transpor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3" b="20515"/>
          <a:stretch/>
        </p:blipFill>
        <p:spPr bwMode="auto">
          <a:xfrm>
            <a:off x="3347864" y="3955841"/>
            <a:ext cx="1424724" cy="145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19672" y="2060848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33097" y="3501008"/>
            <a:ext cx="83910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55776" y="4869160"/>
            <a:ext cx="701077" cy="137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52468" y="6188012"/>
            <a:ext cx="81953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Mixer, Hand Held, Blender, Kitchen, Utensil, Electr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98" y="4015960"/>
            <a:ext cx="1165570" cy="150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itor, Tv, Television, Flat Panel Displ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61248"/>
            <a:ext cx="1535650" cy="13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51520" y="692696"/>
            <a:ext cx="8568952" cy="8925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Vi brukar elektrisk </a:t>
            </a:r>
            <a:r>
              <a:rPr lang="nb-NO" sz="2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straum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til å få lys, oppvarming/nedkjøling, bevegelse og kommunikasjon</a:t>
            </a: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nb-NO" sz="2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6</a:t>
            </a:fld>
            <a:endParaRPr lang="nb-NO"/>
          </a:p>
        </p:txBody>
      </p:sp>
      <p:sp>
        <p:nvSpPr>
          <p:cNvPr id="5" name="Oval Callout 4"/>
          <p:cNvSpPr/>
          <p:nvPr/>
        </p:nvSpPr>
        <p:spPr>
          <a:xfrm>
            <a:off x="395536" y="2924944"/>
            <a:ext cx="4752528" cy="1584176"/>
          </a:xfrm>
          <a:prstGeom prst="wedgeEllipseCallout">
            <a:avLst>
              <a:gd name="adj1" fmla="val 34755"/>
              <a:gd name="adj2" fmla="val -80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Skriv nøkkelsetningen i lærlingheftet </a:t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>i rute 1 på side 2</a:t>
            </a:r>
            <a:r>
              <a:rPr lang="nb-NO" sz="2400" dirty="0" smtClean="0">
                <a:solidFill>
                  <a:schemeClr val="bg1"/>
                </a:solidFill>
              </a:rPr>
              <a:t>.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1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2" y="620688"/>
            <a:ext cx="4680520" cy="5312305"/>
          </a:xfrm>
        </p:spPr>
        <p:txBody>
          <a:bodyPr/>
          <a:lstStyle/>
          <a:p>
            <a:r>
              <a:rPr lang="nb-NO" sz="2800" dirty="0" smtClean="0"/>
              <a:t>Skriv </a:t>
            </a:r>
            <a:r>
              <a:rPr lang="nb-NO" sz="2800" dirty="0" err="1" smtClean="0"/>
              <a:t>gjenstandar</a:t>
            </a:r>
            <a:r>
              <a:rPr lang="nb-NO" sz="2800" dirty="0" smtClean="0"/>
              <a:t> som brukar </a:t>
            </a:r>
            <a:r>
              <a:rPr lang="nb-NO" sz="2800" dirty="0" err="1" smtClean="0"/>
              <a:t>straum</a:t>
            </a:r>
            <a:r>
              <a:rPr lang="nb-NO" sz="2800" dirty="0" smtClean="0"/>
              <a:t>. </a:t>
            </a:r>
            <a:br>
              <a:rPr lang="nb-NO" sz="2800" dirty="0" smtClean="0"/>
            </a:br>
            <a:endParaRPr lang="nb-NO" sz="2800" dirty="0" smtClean="0"/>
          </a:p>
          <a:p>
            <a:r>
              <a:rPr lang="nb-NO" sz="2800" dirty="0" smtClean="0"/>
              <a:t>Kva funksjon har </a:t>
            </a:r>
            <a:r>
              <a:rPr lang="nb-NO" sz="2800" dirty="0" err="1" smtClean="0"/>
              <a:t>gjenstandane</a:t>
            </a:r>
            <a:r>
              <a:rPr lang="nb-NO" sz="2800" dirty="0" smtClean="0"/>
              <a:t>? Kryss av. </a:t>
            </a:r>
            <a:br>
              <a:rPr lang="nb-NO" sz="2800" dirty="0" smtClean="0"/>
            </a:br>
            <a:endParaRPr lang="nb-NO" sz="2800" dirty="0" smtClean="0"/>
          </a:p>
          <a:p>
            <a:r>
              <a:rPr lang="nb-NO" sz="2800" dirty="0"/>
              <a:t>Skriv </a:t>
            </a:r>
            <a:r>
              <a:rPr lang="nb-NO" sz="2800" dirty="0" err="1" smtClean="0"/>
              <a:t>éin</a:t>
            </a:r>
            <a:r>
              <a:rPr lang="nb-NO" sz="2800" dirty="0" smtClean="0"/>
              <a:t> av gjen-</a:t>
            </a:r>
            <a:r>
              <a:rPr lang="nb-NO" sz="2800" dirty="0" err="1" smtClean="0"/>
              <a:t>standane</a:t>
            </a:r>
            <a:r>
              <a:rPr lang="nb-NO" sz="2800" dirty="0" smtClean="0"/>
              <a:t> </a:t>
            </a:r>
            <a:r>
              <a:rPr lang="nb-NO" sz="2800" dirty="0"/>
              <a:t>på </a:t>
            </a:r>
            <a:r>
              <a:rPr lang="nb-NO" sz="2800" dirty="0" smtClean="0"/>
              <a:t>post it-lapp.  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7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5558959" y="49411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Side 4 i lærlingheftet. </a:t>
            </a:r>
            <a:endParaRPr lang="nb-NO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59832" y="1412776"/>
            <a:ext cx="1512168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ost-It, Sticky Note, Note, Corner, Memo, Yel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58"/>
            <a:ext cx="1870034" cy="18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35" y="461681"/>
            <a:ext cx="4431969" cy="43504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19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8</a:t>
            </a:fld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" y="548680"/>
            <a:ext cx="9036496" cy="543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9</a:t>
            </a:fld>
            <a:endParaRPr lang="nb-NO"/>
          </a:p>
        </p:txBody>
      </p:sp>
      <p:pic>
        <p:nvPicPr>
          <p:cNvPr id="1026" name="Picture 2" descr="Rafting, Rapids, River, Water, Sport, Landscap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5"/>
          <a:stretch/>
        </p:blipFill>
        <p:spPr bwMode="auto">
          <a:xfrm>
            <a:off x="3995936" y="158874"/>
            <a:ext cx="33475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ght Bulb, Socket, Light, Current, Animation, Cg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3" t="6288" r="20832" b="6347"/>
          <a:stretch/>
        </p:blipFill>
        <p:spPr bwMode="auto">
          <a:xfrm>
            <a:off x="6344603" y="1556792"/>
            <a:ext cx="2645162" cy="297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2896168" y="2712371"/>
            <a:ext cx="367240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Elektrisk </a:t>
            </a:r>
            <a:r>
              <a:rPr lang="nb-NO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straum</a:t>
            </a:r>
            <a:endParaRPr lang="nb-NO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76763" y="3041921"/>
            <a:ext cx="2213810" cy="675111"/>
          </a:xfrm>
          <a:prstGeom prst="wedgeEllipseCallout">
            <a:avLst>
              <a:gd name="adj1" fmla="val 67026"/>
              <a:gd name="adj2" fmla="val -53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Meir</a:t>
            </a:r>
            <a:r>
              <a:rPr lang="nb-NO" sz="2200" dirty="0" smtClean="0"/>
              <a:t> </a:t>
            </a:r>
            <a:r>
              <a:rPr lang="nb-NO" sz="2200" dirty="0" smtClean="0"/>
              <a:t>presist.</a:t>
            </a:r>
            <a:endParaRPr lang="nb-NO" sz="2200" dirty="0"/>
          </a:p>
        </p:txBody>
      </p:sp>
      <p:sp>
        <p:nvSpPr>
          <p:cNvPr id="12" name="Oval Callout 11"/>
          <p:cNvSpPr/>
          <p:nvPr/>
        </p:nvSpPr>
        <p:spPr>
          <a:xfrm>
            <a:off x="323528" y="337450"/>
            <a:ext cx="2960139" cy="1219341"/>
          </a:xfrm>
          <a:prstGeom prst="wedgeEllipseCallout">
            <a:avLst>
              <a:gd name="adj1" fmla="val 68921"/>
              <a:gd name="adj2" fmla="val 38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Ordet </a:t>
            </a:r>
            <a:r>
              <a:rPr lang="nb-NO" sz="2200" i="1" dirty="0" err="1" smtClean="0">
                <a:solidFill>
                  <a:schemeClr val="bg1"/>
                </a:solidFill>
              </a:rPr>
              <a:t>straum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>
                <a:solidFill>
                  <a:schemeClr val="bg1"/>
                </a:solidFill>
              </a:rPr>
              <a:t>kan ha </a:t>
            </a:r>
            <a:r>
              <a:rPr lang="nb-NO" sz="2200" dirty="0" err="1" smtClean="0">
                <a:solidFill>
                  <a:schemeClr val="bg1"/>
                </a:solidFill>
              </a:rPr>
              <a:t>fleire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 err="1" smtClean="0">
                <a:solidFill>
                  <a:schemeClr val="bg1"/>
                </a:solidFill>
              </a:rPr>
              <a:t>tydningar</a:t>
            </a:r>
            <a:r>
              <a:rPr lang="nb-NO" sz="2200" dirty="0" smtClean="0">
                <a:solidFill>
                  <a:schemeClr val="bg1"/>
                </a:solidFill>
              </a:rPr>
              <a:t>.</a:t>
            </a:r>
            <a:endParaRPr lang="nb-NO" sz="2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t="3269" r="1267" b="25682"/>
          <a:stretch/>
        </p:blipFill>
        <p:spPr bwMode="auto">
          <a:xfrm>
            <a:off x="278214" y="4036276"/>
            <a:ext cx="5720185" cy="265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1449" y="484016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lektrisk </a:t>
            </a:r>
            <a:r>
              <a:rPr lang="nb-NO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straum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4840163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straum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151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Office-tema</vt:lpstr>
      <vt:lpstr>Økt 1</vt:lpstr>
      <vt:lpstr> Elektrisitet  </vt:lpstr>
      <vt:lpstr>PowerPoint Presentation</vt:lpstr>
      <vt:lpstr>Tenk-par-del</vt:lpstr>
      <vt:lpstr>Straum har 4 hovudfunksjonar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Fyll ut side 5 i lærlingheftet  </vt:lpstr>
      <vt:lpstr>PowerPoint Presentation</vt:lpstr>
      <vt:lpstr>Lekse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Gaare Dahl</dc:creator>
  <cp:lastModifiedBy>Maria Gaare Dahl</cp:lastModifiedBy>
  <cp:revision>154</cp:revision>
  <dcterms:created xsi:type="dcterms:W3CDTF">2017-02-12T09:58:28Z</dcterms:created>
  <dcterms:modified xsi:type="dcterms:W3CDTF">2018-06-14T11:36:30Z</dcterms:modified>
</cp:coreProperties>
</file>