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3" r:id="rId6"/>
    <p:sldId id="264" r:id="rId7"/>
    <p:sldId id="265" r:id="rId8"/>
    <p:sldId id="266"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D5C71-4B6E-4E3D-B61C-773935783038}" v="62" dt="2024-10-08T13:38:58.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337" autoAdjust="0"/>
  </p:normalViewPr>
  <p:slideViewPr>
    <p:cSldViewPr snapToGrid="0">
      <p:cViewPr varScale="1">
        <p:scale>
          <a:sx n="92" d="100"/>
          <a:sy n="92" d="100"/>
        </p:scale>
        <p:origin x="11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ystein Sørborg" userId="39616bf6-0567-4e85-bbad-c9e729b6e6cd" providerId="ADAL" clId="{FBBD5C71-4B6E-4E3D-B61C-773935783038}"/>
    <pc:docChg chg="undo custSel modSld">
      <pc:chgData name="Øystein Sørborg" userId="39616bf6-0567-4e85-bbad-c9e729b6e6cd" providerId="ADAL" clId="{FBBD5C71-4B6E-4E3D-B61C-773935783038}" dt="2024-10-08T13:57:08.043" v="420" actId="14826"/>
      <pc:docMkLst>
        <pc:docMk/>
      </pc:docMkLst>
      <pc:sldChg chg="modSp mod">
        <pc:chgData name="Øystein Sørborg" userId="39616bf6-0567-4e85-bbad-c9e729b6e6cd" providerId="ADAL" clId="{FBBD5C71-4B6E-4E3D-B61C-773935783038}" dt="2024-10-08T13:31:31.473" v="118" actId="20577"/>
        <pc:sldMkLst>
          <pc:docMk/>
          <pc:sldMk cId="1141178668" sldId="256"/>
        </pc:sldMkLst>
        <pc:spChg chg="mod">
          <ac:chgData name="Øystein Sørborg" userId="39616bf6-0567-4e85-bbad-c9e729b6e6cd" providerId="ADAL" clId="{FBBD5C71-4B6E-4E3D-B61C-773935783038}" dt="2024-10-08T13:24:05.506" v="1" actId="20577"/>
          <ac:spMkLst>
            <pc:docMk/>
            <pc:sldMk cId="1141178668" sldId="256"/>
            <ac:spMk id="4" creationId="{9198849C-D397-F9AE-F709-8401D54ACFD1}"/>
          </ac:spMkLst>
        </pc:spChg>
        <pc:spChg chg="mod">
          <ac:chgData name="Øystein Sørborg" userId="39616bf6-0567-4e85-bbad-c9e729b6e6cd" providerId="ADAL" clId="{FBBD5C71-4B6E-4E3D-B61C-773935783038}" dt="2024-10-08T13:31:31.473" v="118" actId="20577"/>
          <ac:spMkLst>
            <pc:docMk/>
            <pc:sldMk cId="1141178668" sldId="256"/>
            <ac:spMk id="5" creationId="{3D085CD9-33FC-C391-409A-68EE4344DEB6}"/>
          </ac:spMkLst>
        </pc:spChg>
        <pc:spChg chg="mod">
          <ac:chgData name="Øystein Sørborg" userId="39616bf6-0567-4e85-bbad-c9e729b6e6cd" providerId="ADAL" clId="{FBBD5C71-4B6E-4E3D-B61C-773935783038}" dt="2024-10-08T13:31:25.046" v="117" actId="6549"/>
          <ac:spMkLst>
            <pc:docMk/>
            <pc:sldMk cId="1141178668" sldId="256"/>
            <ac:spMk id="10" creationId="{8E2B01B2-6CCA-800B-A45A-49124D901A58}"/>
          </ac:spMkLst>
        </pc:spChg>
      </pc:sldChg>
      <pc:sldChg chg="modSp mod">
        <pc:chgData name="Øystein Sørborg" userId="39616bf6-0567-4e85-bbad-c9e729b6e6cd" providerId="ADAL" clId="{FBBD5C71-4B6E-4E3D-B61C-773935783038}" dt="2024-10-08T13:32:12.018" v="137" actId="20577"/>
        <pc:sldMkLst>
          <pc:docMk/>
          <pc:sldMk cId="3848999949" sldId="257"/>
        </pc:sldMkLst>
        <pc:spChg chg="mod">
          <ac:chgData name="Øystein Sørborg" userId="39616bf6-0567-4e85-bbad-c9e729b6e6cd" providerId="ADAL" clId="{FBBD5C71-4B6E-4E3D-B61C-773935783038}" dt="2024-10-08T13:31:39.123" v="119" actId="790"/>
          <ac:spMkLst>
            <pc:docMk/>
            <pc:sldMk cId="3848999949" sldId="257"/>
            <ac:spMk id="2" creationId="{ABABC785-EC20-F7D7-1FC8-97DD817A0832}"/>
          </ac:spMkLst>
        </pc:spChg>
        <pc:spChg chg="mod">
          <ac:chgData name="Øystein Sørborg" userId="39616bf6-0567-4e85-bbad-c9e729b6e6cd" providerId="ADAL" clId="{FBBD5C71-4B6E-4E3D-B61C-773935783038}" dt="2024-10-08T13:32:12.018" v="137" actId="20577"/>
          <ac:spMkLst>
            <pc:docMk/>
            <pc:sldMk cId="3848999949" sldId="257"/>
            <ac:spMk id="3" creationId="{8BE424F1-47D8-0264-D8F1-D16D950AEBFA}"/>
          </ac:spMkLst>
        </pc:spChg>
      </pc:sldChg>
      <pc:sldChg chg="modSp mod">
        <pc:chgData name="Øystein Sørborg" userId="39616bf6-0567-4e85-bbad-c9e729b6e6cd" providerId="ADAL" clId="{FBBD5C71-4B6E-4E3D-B61C-773935783038}" dt="2024-10-08T13:35:29.703" v="262" actId="20577"/>
        <pc:sldMkLst>
          <pc:docMk/>
          <pc:sldMk cId="1772320042" sldId="258"/>
        </pc:sldMkLst>
        <pc:spChg chg="mod">
          <ac:chgData name="Øystein Sørborg" userId="39616bf6-0567-4e85-bbad-c9e729b6e6cd" providerId="ADAL" clId="{FBBD5C71-4B6E-4E3D-B61C-773935783038}" dt="2024-10-08T13:32:21.811" v="138" actId="790"/>
          <ac:spMkLst>
            <pc:docMk/>
            <pc:sldMk cId="1772320042" sldId="258"/>
            <ac:spMk id="2" creationId="{A4A48293-61A1-2710-BF23-B7AED3169A74}"/>
          </ac:spMkLst>
        </pc:spChg>
        <pc:spChg chg="mod">
          <ac:chgData name="Øystein Sørborg" userId="39616bf6-0567-4e85-bbad-c9e729b6e6cd" providerId="ADAL" clId="{FBBD5C71-4B6E-4E3D-B61C-773935783038}" dt="2024-10-08T13:35:29.703" v="262" actId="20577"/>
          <ac:spMkLst>
            <pc:docMk/>
            <pc:sldMk cId="1772320042" sldId="258"/>
            <ac:spMk id="3" creationId="{1A3AE1AF-DA93-4551-7F2B-84DF57BBF831}"/>
          </ac:spMkLst>
        </pc:spChg>
      </pc:sldChg>
      <pc:sldChg chg="modSp mod">
        <pc:chgData name="Øystein Sørborg" userId="39616bf6-0567-4e85-bbad-c9e729b6e6cd" providerId="ADAL" clId="{FBBD5C71-4B6E-4E3D-B61C-773935783038}" dt="2024-10-08T13:57:08.043" v="420" actId="14826"/>
        <pc:sldMkLst>
          <pc:docMk/>
          <pc:sldMk cId="3148483303" sldId="259"/>
        </pc:sldMkLst>
        <pc:spChg chg="mod">
          <ac:chgData name="Øystein Sørborg" userId="39616bf6-0567-4e85-bbad-c9e729b6e6cd" providerId="ADAL" clId="{FBBD5C71-4B6E-4E3D-B61C-773935783038}" dt="2024-10-08T13:36:20.097" v="287" actId="790"/>
          <ac:spMkLst>
            <pc:docMk/>
            <pc:sldMk cId="3148483303" sldId="259"/>
            <ac:spMk id="2" creationId="{0067D8A6-8765-DBFC-BEFB-AE1833B93752}"/>
          </ac:spMkLst>
        </pc:spChg>
        <pc:spChg chg="mod">
          <ac:chgData name="Øystein Sørborg" userId="39616bf6-0567-4e85-bbad-c9e729b6e6cd" providerId="ADAL" clId="{FBBD5C71-4B6E-4E3D-B61C-773935783038}" dt="2024-10-08T13:36:35.174" v="290" actId="20577"/>
          <ac:spMkLst>
            <pc:docMk/>
            <pc:sldMk cId="3148483303" sldId="259"/>
            <ac:spMk id="3" creationId="{4AA000FA-1232-CA6C-E3C6-FF73B9DEDB38}"/>
          </ac:spMkLst>
        </pc:spChg>
        <pc:picChg chg="mod">
          <ac:chgData name="Øystein Sørborg" userId="39616bf6-0567-4e85-bbad-c9e729b6e6cd" providerId="ADAL" clId="{FBBD5C71-4B6E-4E3D-B61C-773935783038}" dt="2024-10-08T13:57:08.043" v="420" actId="14826"/>
          <ac:picMkLst>
            <pc:docMk/>
            <pc:sldMk cId="3148483303" sldId="259"/>
            <ac:picMk id="5" creationId="{E70C6116-1002-8F71-09EF-99207576CA1B}"/>
          </ac:picMkLst>
        </pc:picChg>
      </pc:sldChg>
      <pc:sldChg chg="modSp mod">
        <pc:chgData name="Øystein Sørborg" userId="39616bf6-0567-4e85-bbad-c9e729b6e6cd" providerId="ADAL" clId="{FBBD5C71-4B6E-4E3D-B61C-773935783038}" dt="2024-10-08T13:53:07.431" v="416" actId="14100"/>
        <pc:sldMkLst>
          <pc:docMk/>
          <pc:sldMk cId="3889844686" sldId="263"/>
        </pc:sldMkLst>
        <pc:spChg chg="mod">
          <ac:chgData name="Øystein Sørborg" userId="39616bf6-0567-4e85-bbad-c9e729b6e6cd" providerId="ADAL" clId="{FBBD5C71-4B6E-4E3D-B61C-773935783038}" dt="2024-10-08T13:37:51.308" v="347" actId="20577"/>
          <ac:spMkLst>
            <pc:docMk/>
            <pc:sldMk cId="3889844686" sldId="263"/>
            <ac:spMk id="2" creationId="{0067D8A6-8765-DBFC-BEFB-AE1833B93752}"/>
          </ac:spMkLst>
        </pc:spChg>
        <pc:spChg chg="mod">
          <ac:chgData name="Øystein Sørborg" userId="39616bf6-0567-4e85-bbad-c9e729b6e6cd" providerId="ADAL" clId="{FBBD5C71-4B6E-4E3D-B61C-773935783038}" dt="2024-10-08T13:37:57.105" v="349" actId="20577"/>
          <ac:spMkLst>
            <pc:docMk/>
            <pc:sldMk cId="3889844686" sldId="263"/>
            <ac:spMk id="3" creationId="{4AA000FA-1232-CA6C-E3C6-FF73B9DEDB38}"/>
          </ac:spMkLst>
        </pc:spChg>
        <pc:spChg chg="mod">
          <ac:chgData name="Øystein Sørborg" userId="39616bf6-0567-4e85-bbad-c9e729b6e6cd" providerId="ADAL" clId="{FBBD5C71-4B6E-4E3D-B61C-773935783038}" dt="2024-10-08T13:53:07.431" v="416" actId="14100"/>
          <ac:spMkLst>
            <pc:docMk/>
            <pc:sldMk cId="3889844686" sldId="263"/>
            <ac:spMk id="4" creationId="{335109C4-B4E2-7824-C2EF-CB3B9A73B276}"/>
          </ac:spMkLst>
        </pc:spChg>
        <pc:spChg chg="mod">
          <ac:chgData name="Øystein Sørborg" userId="39616bf6-0567-4e85-bbad-c9e729b6e6cd" providerId="ADAL" clId="{FBBD5C71-4B6E-4E3D-B61C-773935783038}" dt="2024-10-08T13:37:39.032" v="345" actId="20577"/>
          <ac:spMkLst>
            <pc:docMk/>
            <pc:sldMk cId="3889844686" sldId="263"/>
            <ac:spMk id="6" creationId="{689F9198-B057-8BB2-6F63-8F4E099974F0}"/>
          </ac:spMkLst>
        </pc:spChg>
        <pc:picChg chg="mod">
          <ac:chgData name="Øystein Sørborg" userId="39616bf6-0567-4e85-bbad-c9e729b6e6cd" providerId="ADAL" clId="{FBBD5C71-4B6E-4E3D-B61C-773935783038}" dt="2024-10-08T13:52:39.664" v="404" actId="1036"/>
          <ac:picMkLst>
            <pc:docMk/>
            <pc:sldMk cId="3889844686" sldId="263"/>
            <ac:picMk id="5" creationId="{E70C6116-1002-8F71-09EF-99207576CA1B}"/>
          </ac:picMkLst>
        </pc:picChg>
      </pc:sldChg>
      <pc:sldChg chg="modSp mod">
        <pc:chgData name="Øystein Sørborg" userId="39616bf6-0567-4e85-bbad-c9e729b6e6cd" providerId="ADAL" clId="{FBBD5C71-4B6E-4E3D-B61C-773935783038}" dt="2024-10-08T13:52:59.727" v="415" actId="14100"/>
        <pc:sldMkLst>
          <pc:docMk/>
          <pc:sldMk cId="1529866798" sldId="264"/>
        </pc:sldMkLst>
        <pc:spChg chg="mod">
          <ac:chgData name="Øystein Sørborg" userId="39616bf6-0567-4e85-bbad-c9e729b6e6cd" providerId="ADAL" clId="{FBBD5C71-4B6E-4E3D-B61C-773935783038}" dt="2024-10-08T13:38:15.356" v="352" actId="20577"/>
          <ac:spMkLst>
            <pc:docMk/>
            <pc:sldMk cId="1529866798" sldId="264"/>
            <ac:spMk id="2" creationId="{0067D8A6-8765-DBFC-BEFB-AE1833B93752}"/>
          </ac:spMkLst>
        </pc:spChg>
        <pc:spChg chg="mod">
          <ac:chgData name="Øystein Sørborg" userId="39616bf6-0567-4e85-bbad-c9e729b6e6cd" providerId="ADAL" clId="{FBBD5C71-4B6E-4E3D-B61C-773935783038}" dt="2024-10-08T13:38:44.876" v="367" actId="20577"/>
          <ac:spMkLst>
            <pc:docMk/>
            <pc:sldMk cId="1529866798" sldId="264"/>
            <ac:spMk id="3" creationId="{4AA000FA-1232-CA6C-E3C6-FF73B9DEDB38}"/>
          </ac:spMkLst>
        </pc:spChg>
        <pc:spChg chg="mod">
          <ac:chgData name="Øystein Sørborg" userId="39616bf6-0567-4e85-bbad-c9e729b6e6cd" providerId="ADAL" clId="{FBBD5C71-4B6E-4E3D-B61C-773935783038}" dt="2024-10-08T13:52:59.727" v="415" actId="14100"/>
          <ac:spMkLst>
            <pc:docMk/>
            <pc:sldMk cId="1529866798" sldId="264"/>
            <ac:spMk id="4" creationId="{A28A78B2-CAA1-5D8D-7F00-189B693A2F31}"/>
          </ac:spMkLst>
        </pc:spChg>
        <pc:picChg chg="mod">
          <ac:chgData name="Øystein Sørborg" userId="39616bf6-0567-4e85-bbad-c9e729b6e6cd" providerId="ADAL" clId="{FBBD5C71-4B6E-4E3D-B61C-773935783038}" dt="2024-10-08T13:52:52.572" v="407" actId="1036"/>
          <ac:picMkLst>
            <pc:docMk/>
            <pc:sldMk cId="1529866798" sldId="264"/>
            <ac:picMk id="5" creationId="{E70C6116-1002-8F71-09EF-99207576CA1B}"/>
          </ac:picMkLst>
        </pc:picChg>
      </pc:sldChg>
      <pc:sldChg chg="modSp mod">
        <pc:chgData name="Øystein Sørborg" userId="39616bf6-0567-4e85-bbad-c9e729b6e6cd" providerId="ADAL" clId="{FBBD5C71-4B6E-4E3D-B61C-773935783038}" dt="2024-10-08T13:53:18.505" v="419" actId="1035"/>
        <pc:sldMkLst>
          <pc:docMk/>
          <pc:sldMk cId="1106334476" sldId="265"/>
        </pc:sldMkLst>
        <pc:spChg chg="mod">
          <ac:chgData name="Øystein Sørborg" userId="39616bf6-0567-4e85-bbad-c9e729b6e6cd" providerId="ADAL" clId="{FBBD5C71-4B6E-4E3D-B61C-773935783038}" dt="2024-10-08T13:38:52.875" v="369" actId="20577"/>
          <ac:spMkLst>
            <pc:docMk/>
            <pc:sldMk cId="1106334476" sldId="265"/>
            <ac:spMk id="2" creationId="{0067D8A6-8765-DBFC-BEFB-AE1833B93752}"/>
          </ac:spMkLst>
        </pc:spChg>
        <pc:spChg chg="mod">
          <ac:chgData name="Øystein Sørborg" userId="39616bf6-0567-4e85-bbad-c9e729b6e6cd" providerId="ADAL" clId="{FBBD5C71-4B6E-4E3D-B61C-773935783038}" dt="2024-10-08T13:53:18.505" v="419" actId="1035"/>
          <ac:spMkLst>
            <pc:docMk/>
            <pc:sldMk cId="1106334476" sldId="265"/>
            <ac:spMk id="4" creationId="{A28A78B2-CAA1-5D8D-7F00-189B693A2F31}"/>
          </ac:spMkLst>
        </pc:spChg>
        <pc:picChg chg="mod">
          <ac:chgData name="Øystein Sørborg" userId="39616bf6-0567-4e85-bbad-c9e729b6e6cd" providerId="ADAL" clId="{FBBD5C71-4B6E-4E3D-B61C-773935783038}" dt="2024-10-08T13:53:14.612" v="417" actId="14826"/>
          <ac:picMkLst>
            <pc:docMk/>
            <pc:sldMk cId="1106334476" sldId="265"/>
            <ac:picMk id="5" creationId="{E70C6116-1002-8F71-09EF-99207576CA1B}"/>
          </ac:picMkLst>
        </pc:picChg>
      </pc:sldChg>
      <pc:sldChg chg="modSp mod">
        <pc:chgData name="Øystein Sørborg" userId="39616bf6-0567-4e85-bbad-c9e729b6e6cd" providerId="ADAL" clId="{FBBD5C71-4B6E-4E3D-B61C-773935783038}" dt="2024-10-08T13:39:46.169" v="392" actId="790"/>
        <pc:sldMkLst>
          <pc:docMk/>
          <pc:sldMk cId="1417014613" sldId="266"/>
        </pc:sldMkLst>
        <pc:spChg chg="mod">
          <ac:chgData name="Øystein Sørborg" userId="39616bf6-0567-4e85-bbad-c9e729b6e6cd" providerId="ADAL" clId="{FBBD5C71-4B6E-4E3D-B61C-773935783038}" dt="2024-10-08T13:39:46.169" v="392" actId="790"/>
          <ac:spMkLst>
            <pc:docMk/>
            <pc:sldMk cId="1417014613" sldId="266"/>
            <ac:spMk id="2" creationId="{0067D8A6-8765-DBFC-BEFB-AE1833B93752}"/>
          </ac:spMkLst>
        </pc:spChg>
        <pc:spChg chg="mod">
          <ac:chgData name="Øystein Sørborg" userId="39616bf6-0567-4e85-bbad-c9e729b6e6cd" providerId="ADAL" clId="{FBBD5C71-4B6E-4E3D-B61C-773935783038}" dt="2024-10-08T13:39:46.169" v="392" actId="790"/>
          <ac:spMkLst>
            <pc:docMk/>
            <pc:sldMk cId="1417014613" sldId="266"/>
            <ac:spMk id="3" creationId="{4AA000FA-1232-CA6C-E3C6-FF73B9DEDB38}"/>
          </ac:spMkLst>
        </pc:spChg>
        <pc:spChg chg="mod">
          <ac:chgData name="Øystein Sørborg" userId="39616bf6-0567-4e85-bbad-c9e729b6e6cd" providerId="ADAL" clId="{FBBD5C71-4B6E-4E3D-B61C-773935783038}" dt="2024-10-08T13:39:46.169" v="392" actId="790"/>
          <ac:spMkLst>
            <pc:docMk/>
            <pc:sldMk cId="1417014613" sldId="266"/>
            <ac:spMk id="6" creationId="{DCC675A3-7432-467E-1CE5-D23E271A3435}"/>
          </ac:spMkLst>
        </pc:spChg>
        <pc:spChg chg="mod">
          <ac:chgData name="Øystein Sørborg" userId="39616bf6-0567-4e85-bbad-c9e729b6e6cd" providerId="ADAL" clId="{FBBD5C71-4B6E-4E3D-B61C-773935783038}" dt="2024-10-08T13:39:46.169" v="392" actId="790"/>
          <ac:spMkLst>
            <pc:docMk/>
            <pc:sldMk cId="1417014613" sldId="266"/>
            <ac:spMk id="7" creationId="{C502C07D-171F-B71A-6254-CFCB915C20ED}"/>
          </ac:spMkLst>
        </pc:spChg>
        <pc:spChg chg="mod">
          <ac:chgData name="Øystein Sørborg" userId="39616bf6-0567-4e85-bbad-c9e729b6e6cd" providerId="ADAL" clId="{FBBD5C71-4B6E-4E3D-B61C-773935783038}" dt="2024-10-08T13:39:46.169" v="392" actId="790"/>
          <ac:spMkLst>
            <pc:docMk/>
            <pc:sldMk cId="1417014613" sldId="266"/>
            <ac:spMk id="8" creationId="{BE634470-B9EE-4F9F-1954-CFA6684FEA02}"/>
          </ac:spMkLst>
        </pc:spChg>
        <pc:spChg chg="mod">
          <ac:chgData name="Øystein Sørborg" userId="39616bf6-0567-4e85-bbad-c9e729b6e6cd" providerId="ADAL" clId="{FBBD5C71-4B6E-4E3D-B61C-773935783038}" dt="2024-10-08T13:39:46.169" v="392" actId="790"/>
          <ac:spMkLst>
            <pc:docMk/>
            <pc:sldMk cId="1417014613" sldId="266"/>
            <ac:spMk id="9" creationId="{2B79C7E5-CCB0-C33C-3870-E441BE76632C}"/>
          </ac:spMkLst>
        </pc:spChg>
        <pc:spChg chg="mod">
          <ac:chgData name="Øystein Sørborg" userId="39616bf6-0567-4e85-bbad-c9e729b6e6cd" providerId="ADAL" clId="{FBBD5C71-4B6E-4E3D-B61C-773935783038}" dt="2024-10-08T13:39:46.169" v="392" actId="790"/>
          <ac:spMkLst>
            <pc:docMk/>
            <pc:sldMk cId="1417014613" sldId="266"/>
            <ac:spMk id="10" creationId="{E304872F-027D-ED33-2C8F-F1EACED9909D}"/>
          </ac:spMkLst>
        </pc:spChg>
        <pc:spChg chg="mod">
          <ac:chgData name="Øystein Sørborg" userId="39616bf6-0567-4e85-bbad-c9e729b6e6cd" providerId="ADAL" clId="{FBBD5C71-4B6E-4E3D-B61C-773935783038}" dt="2024-10-08T13:39:46.169" v="392" actId="790"/>
          <ac:spMkLst>
            <pc:docMk/>
            <pc:sldMk cId="1417014613" sldId="266"/>
            <ac:spMk id="11" creationId="{BF448B40-5FEC-7911-4747-8E85E7DBF569}"/>
          </ac:spMkLst>
        </pc:spChg>
        <pc:spChg chg="mod">
          <ac:chgData name="Øystein Sørborg" userId="39616bf6-0567-4e85-bbad-c9e729b6e6cd" providerId="ADAL" clId="{FBBD5C71-4B6E-4E3D-B61C-773935783038}" dt="2024-10-08T13:39:46.169" v="392" actId="790"/>
          <ac:spMkLst>
            <pc:docMk/>
            <pc:sldMk cId="1417014613" sldId="266"/>
            <ac:spMk id="12" creationId="{2499A30A-3934-026E-F25C-89970C569B0B}"/>
          </ac:spMkLst>
        </pc:spChg>
        <pc:spChg chg="mod">
          <ac:chgData name="Øystein Sørborg" userId="39616bf6-0567-4e85-bbad-c9e729b6e6cd" providerId="ADAL" clId="{FBBD5C71-4B6E-4E3D-B61C-773935783038}" dt="2024-10-08T13:39:46.169" v="392" actId="790"/>
          <ac:spMkLst>
            <pc:docMk/>
            <pc:sldMk cId="1417014613" sldId="266"/>
            <ac:spMk id="13" creationId="{B857CD03-AD5B-A6A1-CD2B-16929F272D6B}"/>
          </ac:spMkLst>
        </pc:spChg>
        <pc:spChg chg="mod">
          <ac:chgData name="Øystein Sørborg" userId="39616bf6-0567-4e85-bbad-c9e729b6e6cd" providerId="ADAL" clId="{FBBD5C71-4B6E-4E3D-B61C-773935783038}" dt="2024-10-08T13:39:46.169" v="392" actId="790"/>
          <ac:spMkLst>
            <pc:docMk/>
            <pc:sldMk cId="1417014613" sldId="266"/>
            <ac:spMk id="14" creationId="{84A10F73-B806-7945-AAF6-F3208DF2F1D3}"/>
          </ac:spMkLst>
        </pc:spChg>
        <pc:spChg chg="mod">
          <ac:chgData name="Øystein Sørborg" userId="39616bf6-0567-4e85-bbad-c9e729b6e6cd" providerId="ADAL" clId="{FBBD5C71-4B6E-4E3D-B61C-773935783038}" dt="2024-10-08T13:39:46.169" v="392" actId="790"/>
          <ac:spMkLst>
            <pc:docMk/>
            <pc:sldMk cId="1417014613" sldId="266"/>
            <ac:spMk id="15" creationId="{C5A031F5-5C68-90C3-D59E-202D7BF4B4A1}"/>
          </ac:spMkLst>
        </pc:spChg>
        <pc:spChg chg="mod">
          <ac:chgData name="Øystein Sørborg" userId="39616bf6-0567-4e85-bbad-c9e729b6e6cd" providerId="ADAL" clId="{FBBD5C71-4B6E-4E3D-B61C-773935783038}" dt="2024-10-08T13:39:46.169" v="392" actId="790"/>
          <ac:spMkLst>
            <pc:docMk/>
            <pc:sldMk cId="1417014613" sldId="266"/>
            <ac:spMk id="16" creationId="{ECA608EB-DE26-27E0-9529-2EEC9A614088}"/>
          </ac:spMkLst>
        </pc:spChg>
        <pc:spChg chg="mod">
          <ac:chgData name="Øystein Sørborg" userId="39616bf6-0567-4e85-bbad-c9e729b6e6cd" providerId="ADAL" clId="{FBBD5C71-4B6E-4E3D-B61C-773935783038}" dt="2024-10-08T13:39:46.169" v="392" actId="790"/>
          <ac:spMkLst>
            <pc:docMk/>
            <pc:sldMk cId="1417014613" sldId="266"/>
            <ac:spMk id="17" creationId="{717B7F42-783C-CC77-8AC9-2C4ED28EAB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E91E6-C410-4E56-BAAC-21DAE879B7D0}" type="datetimeFigureOut">
              <a:rPr lang="nb-NO" smtClean="0"/>
              <a:t>08.10.2024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E271F-29DD-412C-BA2A-9E840E613861}" type="slidenum">
              <a:rPr lang="nb-NO" smtClean="0"/>
              <a:t>‹#›</a:t>
            </a:fld>
            <a:endParaRPr lang="nb-NO"/>
          </a:p>
        </p:txBody>
      </p:sp>
    </p:spTree>
    <p:extLst>
      <p:ext uri="{BB962C8B-B14F-4D97-AF65-F5344CB8AC3E}">
        <p14:creationId xmlns:p14="http://schemas.microsoft.com/office/powerpoint/2010/main" val="427845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solidFill>
                  <a:srgbClr val="221E1F"/>
                </a:solidFill>
                <a:latin typeface="Roboto" panose="02000000000000000000" pitchFamily="2" charset="0"/>
              </a:rPr>
              <a:t>Kjør tenk-par-del.</a:t>
            </a:r>
          </a:p>
          <a:p>
            <a:r>
              <a:rPr lang="nb-NO" sz="1800" b="0" i="0" u="none" strike="noStrike" baseline="0" dirty="0">
                <a:solidFill>
                  <a:srgbClr val="221E1F"/>
                </a:solidFill>
                <a:latin typeface="Roboto" panose="02000000000000000000" pitchFamily="2" charset="0"/>
              </a:rPr>
              <a:t>Når elevene deler, skriv opp elevenes forslag på tavla, og la dem komme med forklaringer til hvilket perspektiv de tror de ulike aktørene har.</a:t>
            </a:r>
          </a:p>
          <a:p>
            <a:r>
              <a:rPr lang="nb-NO" sz="1800" b="0" i="0" u="none" strike="noStrike" baseline="0" dirty="0">
                <a:solidFill>
                  <a:srgbClr val="221E1F"/>
                </a:solidFill>
                <a:latin typeface="Roboto" panose="02000000000000000000" pitchFamily="2" charset="0"/>
              </a:rPr>
              <a:t>Eksempel på aktører som elevene kan komme opp med: Butikkeiere, alle som handler i butikken, firma som produserer posene, reklamefirma, avfallsselskap, miljøforkjempere, politikere.</a:t>
            </a:r>
          </a:p>
          <a:p>
            <a:r>
              <a:rPr lang="nb-NO" sz="1800" b="0" i="0" u="none" strike="noStrike" baseline="0" dirty="0">
                <a:solidFill>
                  <a:srgbClr val="221E1F"/>
                </a:solidFill>
                <a:latin typeface="Roboto" panose="02000000000000000000" pitchFamily="2" charset="0"/>
              </a:rPr>
              <a:t>Diskuter med elevene om det kan være viktig å kjenne til de forskjellige perspektivene før man fatter en beslutning i spørsmålet. Be dem om å begrunne hvorfor. </a:t>
            </a:r>
            <a:endParaRPr lang="nb-NO" dirty="0"/>
          </a:p>
        </p:txBody>
      </p:sp>
      <p:sp>
        <p:nvSpPr>
          <p:cNvPr id="4" name="Plassholder for lysbildenummer 3"/>
          <p:cNvSpPr>
            <a:spLocks noGrp="1"/>
          </p:cNvSpPr>
          <p:nvPr>
            <p:ph type="sldNum" sz="quarter" idx="5"/>
          </p:nvPr>
        </p:nvSpPr>
        <p:spPr/>
        <p:txBody>
          <a:bodyPr/>
          <a:lstStyle/>
          <a:p>
            <a:fld id="{A1EE271F-29DD-412C-BA2A-9E840E613861}" type="slidenum">
              <a:rPr lang="nb-NO" smtClean="0"/>
              <a:t>1</a:t>
            </a:fld>
            <a:endParaRPr lang="nb-NO"/>
          </a:p>
        </p:txBody>
      </p:sp>
    </p:spTree>
    <p:extLst>
      <p:ext uri="{BB962C8B-B14F-4D97-AF65-F5344CB8AC3E}">
        <p14:creationId xmlns:p14="http://schemas.microsoft.com/office/powerpoint/2010/main" val="134569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solidFill>
                  <a:srgbClr val="221E1F"/>
                </a:solidFill>
                <a:latin typeface="Roboto" panose="02000000000000000000" pitchFamily="2" charset="0"/>
              </a:rPr>
              <a:t>Forklar begrepet aktør.</a:t>
            </a:r>
          </a:p>
          <a:p>
            <a:r>
              <a:rPr lang="nb-NO" sz="1800" b="0" i="0" u="none" strike="noStrike" baseline="0" dirty="0">
                <a:solidFill>
                  <a:srgbClr val="221E1F"/>
                </a:solidFill>
                <a:latin typeface="Roboto" panose="02000000000000000000" pitchFamily="2" charset="0"/>
              </a:rPr>
              <a:t>Forklar elevene at når vi nå vet hva en aktør er, skal de trene på å identifisere ulike aktører i en annen sak og hvilken mening de ulike aktørene har om saken.</a:t>
            </a:r>
            <a:endParaRPr lang="nb-NO" dirty="0"/>
          </a:p>
        </p:txBody>
      </p:sp>
      <p:sp>
        <p:nvSpPr>
          <p:cNvPr id="4" name="Plassholder for lysbildenummer 3"/>
          <p:cNvSpPr>
            <a:spLocks noGrp="1"/>
          </p:cNvSpPr>
          <p:nvPr>
            <p:ph type="sldNum" sz="quarter" idx="5"/>
          </p:nvPr>
        </p:nvSpPr>
        <p:spPr/>
        <p:txBody>
          <a:bodyPr/>
          <a:lstStyle/>
          <a:p>
            <a:fld id="{A1EE271F-29DD-412C-BA2A-9E840E613861}" type="slidenum">
              <a:rPr lang="nb-NO" smtClean="0"/>
              <a:t>2</a:t>
            </a:fld>
            <a:endParaRPr lang="nb-NO"/>
          </a:p>
        </p:txBody>
      </p:sp>
    </p:spTree>
    <p:extLst>
      <p:ext uri="{BB962C8B-B14F-4D97-AF65-F5344CB8AC3E}">
        <p14:creationId xmlns:p14="http://schemas.microsoft.com/office/powerpoint/2010/main" val="410865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Del ut elevark til hvert elevpar.</a:t>
            </a:r>
          </a:p>
        </p:txBody>
      </p:sp>
      <p:sp>
        <p:nvSpPr>
          <p:cNvPr id="4" name="Plassholder for lysbildenummer 3"/>
          <p:cNvSpPr>
            <a:spLocks noGrp="1"/>
          </p:cNvSpPr>
          <p:nvPr>
            <p:ph type="sldNum" sz="quarter" idx="5"/>
          </p:nvPr>
        </p:nvSpPr>
        <p:spPr/>
        <p:txBody>
          <a:bodyPr/>
          <a:lstStyle/>
          <a:p>
            <a:fld id="{A1EE271F-29DD-412C-BA2A-9E840E613861}" type="slidenum">
              <a:rPr lang="nb-NO" smtClean="0"/>
              <a:t>4</a:t>
            </a:fld>
            <a:endParaRPr lang="nb-NO"/>
          </a:p>
        </p:txBody>
      </p:sp>
    </p:spTree>
    <p:extLst>
      <p:ext uri="{BB962C8B-B14F-4D97-AF65-F5344CB8AC3E}">
        <p14:creationId xmlns:p14="http://schemas.microsoft.com/office/powerpoint/2010/main" val="332926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Del ut elevark til hvert elevpar.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Når elevene har fylt ut, kjør klassediskusjon.</a:t>
            </a:r>
          </a:p>
        </p:txBody>
      </p:sp>
      <p:sp>
        <p:nvSpPr>
          <p:cNvPr id="4" name="Plassholder for lysbildenummer 3"/>
          <p:cNvSpPr>
            <a:spLocks noGrp="1"/>
          </p:cNvSpPr>
          <p:nvPr>
            <p:ph type="sldNum" sz="quarter" idx="5"/>
          </p:nvPr>
        </p:nvSpPr>
        <p:spPr/>
        <p:txBody>
          <a:bodyPr/>
          <a:lstStyle/>
          <a:p>
            <a:fld id="{A1EE271F-29DD-412C-BA2A-9E840E613861}" type="slidenum">
              <a:rPr lang="nb-NO" smtClean="0"/>
              <a:t>5</a:t>
            </a:fld>
            <a:endParaRPr lang="nb-NO"/>
          </a:p>
        </p:txBody>
      </p:sp>
    </p:spTree>
    <p:extLst>
      <p:ext uri="{BB962C8B-B14F-4D97-AF65-F5344CB8AC3E}">
        <p14:creationId xmlns:p14="http://schemas.microsoft.com/office/powerpoint/2010/main" val="363227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Pass på at elevene begrunner.</a:t>
            </a:r>
          </a:p>
        </p:txBody>
      </p:sp>
      <p:sp>
        <p:nvSpPr>
          <p:cNvPr id="4" name="Plassholder for lysbildenummer 3"/>
          <p:cNvSpPr>
            <a:spLocks noGrp="1"/>
          </p:cNvSpPr>
          <p:nvPr>
            <p:ph type="sldNum" sz="quarter" idx="5"/>
          </p:nvPr>
        </p:nvSpPr>
        <p:spPr/>
        <p:txBody>
          <a:bodyPr/>
          <a:lstStyle/>
          <a:p>
            <a:fld id="{A1EE271F-29DD-412C-BA2A-9E840E613861}" type="slidenum">
              <a:rPr lang="nb-NO" smtClean="0"/>
              <a:t>6</a:t>
            </a:fld>
            <a:endParaRPr lang="nb-NO"/>
          </a:p>
        </p:txBody>
      </p:sp>
    </p:spTree>
    <p:extLst>
      <p:ext uri="{BB962C8B-B14F-4D97-AF65-F5344CB8AC3E}">
        <p14:creationId xmlns:p14="http://schemas.microsoft.com/office/powerpoint/2010/main" val="3011972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solidFill>
                  <a:srgbClr val="221E1F"/>
                </a:solidFill>
                <a:latin typeface="Roboto" panose="02000000000000000000" pitchFamily="2" charset="0"/>
              </a:rPr>
              <a:t>Spør gjerne elevene om noen perspektiver hjelper dem med å utvide sin egen forståelse av saken.</a:t>
            </a:r>
            <a:endParaRPr lang="nb-NO" dirty="0"/>
          </a:p>
        </p:txBody>
      </p:sp>
      <p:sp>
        <p:nvSpPr>
          <p:cNvPr id="4" name="Plassholder for lysbildenummer 3"/>
          <p:cNvSpPr>
            <a:spLocks noGrp="1"/>
          </p:cNvSpPr>
          <p:nvPr>
            <p:ph type="sldNum" sz="quarter" idx="5"/>
          </p:nvPr>
        </p:nvSpPr>
        <p:spPr/>
        <p:txBody>
          <a:bodyPr/>
          <a:lstStyle/>
          <a:p>
            <a:fld id="{A1EE271F-29DD-412C-BA2A-9E840E613861}" type="slidenum">
              <a:rPr lang="nb-NO" smtClean="0"/>
              <a:t>7</a:t>
            </a:fld>
            <a:endParaRPr lang="nb-NO"/>
          </a:p>
        </p:txBody>
      </p:sp>
    </p:spTree>
    <p:extLst>
      <p:ext uri="{BB962C8B-B14F-4D97-AF65-F5344CB8AC3E}">
        <p14:creationId xmlns:p14="http://schemas.microsoft.com/office/powerpoint/2010/main" val="25426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solidFill>
                  <a:srgbClr val="221E1F"/>
                </a:solidFill>
                <a:latin typeface="Roboto" panose="02000000000000000000" pitchFamily="2" charset="0"/>
              </a:rPr>
              <a:t>Forklar elevene at det er viktigst å identifisere de perspektivene som skiller seg fra dem som finnes i en enkelt informasjonskilde (for eksempel en avis eller en nettside), dersom vi vil ha en bred forståelse for saken.</a:t>
            </a:r>
            <a:endParaRPr lang="nb-NO" dirty="0"/>
          </a:p>
        </p:txBody>
      </p:sp>
      <p:sp>
        <p:nvSpPr>
          <p:cNvPr id="4" name="Plassholder for lysbildenummer 3"/>
          <p:cNvSpPr>
            <a:spLocks noGrp="1"/>
          </p:cNvSpPr>
          <p:nvPr>
            <p:ph type="sldNum" sz="quarter" idx="5"/>
          </p:nvPr>
        </p:nvSpPr>
        <p:spPr/>
        <p:txBody>
          <a:bodyPr/>
          <a:lstStyle/>
          <a:p>
            <a:fld id="{A1EE271F-29DD-412C-BA2A-9E840E613861}" type="slidenum">
              <a:rPr lang="nb-NO" smtClean="0"/>
              <a:t>8</a:t>
            </a:fld>
            <a:endParaRPr lang="nb-NO"/>
          </a:p>
        </p:txBody>
      </p:sp>
    </p:spTree>
    <p:extLst>
      <p:ext uri="{BB962C8B-B14F-4D97-AF65-F5344CB8AC3E}">
        <p14:creationId xmlns:p14="http://schemas.microsoft.com/office/powerpoint/2010/main" val="421160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95D919-F3E4-FF48-D0E4-AA37B640F53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F357C78-4F3C-4E11-0868-E13A20AC5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D1B1996-5291-785A-3716-3A125A30186D}"/>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5" name="Plassholder for bunntekst 4">
            <a:extLst>
              <a:ext uri="{FF2B5EF4-FFF2-40B4-BE49-F238E27FC236}">
                <a16:creationId xmlns:a16="http://schemas.microsoft.com/office/drawing/2014/main" id="{78186580-D460-6419-AAA3-9365EC23792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31DA549-83E3-AA2C-91D1-6C6C7EA44584}"/>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25869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85DD6A-E517-20F8-47CF-018632F185E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F92167A-2C5D-5575-13D6-C11978CBF0A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6353A6-2346-1D2E-0145-6A04971B3C2C}"/>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5" name="Plassholder for bunntekst 4">
            <a:extLst>
              <a:ext uri="{FF2B5EF4-FFF2-40B4-BE49-F238E27FC236}">
                <a16:creationId xmlns:a16="http://schemas.microsoft.com/office/drawing/2014/main" id="{8C9A225B-6DEB-F0AB-6CFC-13C1631ADA4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52705C9-5CE9-FFE6-9100-69B2CDBBABB8}"/>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58635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BE7D020-9DF0-529C-9096-B3471F0DF47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F5AE477-B1B8-C4B1-C66E-91803AAC4BA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B6A476E-7C22-96B4-F9B9-8BAE7E25E153}"/>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5" name="Plassholder for bunntekst 4">
            <a:extLst>
              <a:ext uri="{FF2B5EF4-FFF2-40B4-BE49-F238E27FC236}">
                <a16:creationId xmlns:a16="http://schemas.microsoft.com/office/drawing/2014/main" id="{336180FD-4939-C804-E09E-4F0C4425B7F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AA81EA2-1E4E-1CCF-F471-80F7AC7CFB20}"/>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128025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C44C76-722B-2B4B-439C-DD33C90FC11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3F5C461-72C7-E294-FE33-4AD30290025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318A7B8-E37E-92B9-E3AC-E0CEDFDA1546}"/>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5" name="Plassholder for bunntekst 4">
            <a:extLst>
              <a:ext uri="{FF2B5EF4-FFF2-40B4-BE49-F238E27FC236}">
                <a16:creationId xmlns:a16="http://schemas.microsoft.com/office/drawing/2014/main" id="{F8B33427-0276-14C1-26E7-88C3863A401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2D925AD-DF97-8BDB-0FE6-41D27710C6DB}"/>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223980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882B68-631F-E036-8BC8-95DE388A3E2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A308C257-84E8-478D-B999-E27F5551C1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5D1CDA6-D2D7-2474-158B-E026D5226493}"/>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5" name="Plassholder for bunntekst 4">
            <a:extLst>
              <a:ext uri="{FF2B5EF4-FFF2-40B4-BE49-F238E27FC236}">
                <a16:creationId xmlns:a16="http://schemas.microsoft.com/office/drawing/2014/main" id="{62ECB424-D9F8-A84C-A6DE-5F54C3E0801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C65DEF8-56D4-FC5B-37D7-4EC1F073B5D9}"/>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273436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DC1EB3-6A3C-5D3A-3E3E-FE8EC1A1489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E1E73AC-6DE1-A528-BABA-FF232259D05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A7726C8-DC6F-4FFD-49AD-53C756FAE5D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79DD160-0BF2-0EAA-6381-134EB9EAD47B}"/>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6" name="Plassholder for bunntekst 5">
            <a:extLst>
              <a:ext uri="{FF2B5EF4-FFF2-40B4-BE49-F238E27FC236}">
                <a16:creationId xmlns:a16="http://schemas.microsoft.com/office/drawing/2014/main" id="{F35DF24D-1409-1F8C-AFAA-E0CC7DFE18B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D1BD9AC-F72B-0FDE-D840-B0468B22D29A}"/>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220147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066B9E-DFBE-09AE-E955-9DD8D9A79B6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2B26041-C880-9E67-0015-8065490C3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A08D9FA-E021-DB85-0DD2-709092C296C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825BAB2-4B66-755A-C195-84AE9A7D60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A636F4F-50E2-02DE-FA39-A242364E1D3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588EE5C-225E-B267-4717-3DA7F16483A5}"/>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8" name="Plassholder for bunntekst 7">
            <a:extLst>
              <a:ext uri="{FF2B5EF4-FFF2-40B4-BE49-F238E27FC236}">
                <a16:creationId xmlns:a16="http://schemas.microsoft.com/office/drawing/2014/main" id="{652C5B1E-08E1-49D8-15AE-C4E2754BDF6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C8F7032-F338-5C4E-DAA6-AC912DA5B278}"/>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353770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A47F33-7A57-75F9-0929-D1606584517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2FE9FDF-0042-34F2-F7CA-5B472C95EF19}"/>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4" name="Plassholder for bunntekst 3">
            <a:extLst>
              <a:ext uri="{FF2B5EF4-FFF2-40B4-BE49-F238E27FC236}">
                <a16:creationId xmlns:a16="http://schemas.microsoft.com/office/drawing/2014/main" id="{5B836703-78C0-2738-0B1E-6666480533E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D3A89A7-810F-257B-7F64-4F19C34A71DA}"/>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368939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86FBA43-9004-C22C-CCA6-3D47D54DB6FE}"/>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3" name="Plassholder for bunntekst 2">
            <a:extLst>
              <a:ext uri="{FF2B5EF4-FFF2-40B4-BE49-F238E27FC236}">
                <a16:creationId xmlns:a16="http://schemas.microsoft.com/office/drawing/2014/main" id="{F87BB85B-A866-E523-6AA2-3148EFC48E8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1745FF6-A6FC-D120-0ED1-7225F9EC5EFA}"/>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195404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D44F94-807B-1A1B-2F29-6A61320E05C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8169F54-F432-B025-7524-C4A51F89AF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DA4369E-62B0-DA79-FFEF-05EA463A8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F096240-80C5-4738-9426-7756FB016914}"/>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6" name="Plassholder for bunntekst 5">
            <a:extLst>
              <a:ext uri="{FF2B5EF4-FFF2-40B4-BE49-F238E27FC236}">
                <a16:creationId xmlns:a16="http://schemas.microsoft.com/office/drawing/2014/main" id="{9D786E3C-9EAA-920E-593B-2FD1B614FB5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3C739AC-539C-4A7B-1B9E-008F823677F4}"/>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225337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87C048-794F-FC9F-96F3-B544331FDEF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D9FA2F82-4CAA-50DB-681C-1FACD267A2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5644CBD2-5ECA-6AD9-5B73-98DCFCA03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1C3C8D1-9272-3501-8A64-1744438A4800}"/>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6" name="Plassholder for bunntekst 5">
            <a:extLst>
              <a:ext uri="{FF2B5EF4-FFF2-40B4-BE49-F238E27FC236}">
                <a16:creationId xmlns:a16="http://schemas.microsoft.com/office/drawing/2014/main" id="{A15124C7-01B3-5612-DBAB-425F5D8A50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8BCA64F-7250-AABC-0E14-D5C6EC34F76C}"/>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333798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46A3D78-F687-7303-AC0F-370C19D83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A53D5F9-5F32-6A61-35C1-8D0DCACC2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D6E1DF0-AA0A-A3F4-E858-43DB80A7F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029FA-3BEF-4D3C-A021-01AE55AF6234}" type="datetimeFigureOut">
              <a:rPr lang="nb-NO" smtClean="0"/>
              <a:t>08.10.2024</a:t>
            </a:fld>
            <a:endParaRPr lang="nb-NO"/>
          </a:p>
        </p:txBody>
      </p:sp>
      <p:sp>
        <p:nvSpPr>
          <p:cNvPr id="5" name="Plassholder for bunntekst 4">
            <a:extLst>
              <a:ext uri="{FF2B5EF4-FFF2-40B4-BE49-F238E27FC236}">
                <a16:creationId xmlns:a16="http://schemas.microsoft.com/office/drawing/2014/main" id="{EE0BACF4-A802-24C1-140C-A15446128B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4AB3E3B-1A75-0E5A-D82C-BF81CED9AF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EF8CD-C1A4-44B7-B9CE-F7B76D1150A5}" type="slidenum">
              <a:rPr lang="nb-NO" smtClean="0"/>
              <a:t>‹#›</a:t>
            </a:fld>
            <a:endParaRPr lang="nb-NO"/>
          </a:p>
        </p:txBody>
      </p:sp>
    </p:spTree>
    <p:extLst>
      <p:ext uri="{BB962C8B-B14F-4D97-AF65-F5344CB8AC3E}">
        <p14:creationId xmlns:p14="http://schemas.microsoft.com/office/powerpoint/2010/main" val="253783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198849C-D397-F9AE-F709-8401D54ACFD1}"/>
              </a:ext>
            </a:extLst>
          </p:cNvPr>
          <p:cNvSpPr>
            <a:spLocks noGrp="1"/>
          </p:cNvSpPr>
          <p:nvPr>
            <p:ph type="title"/>
          </p:nvPr>
        </p:nvSpPr>
        <p:spPr/>
        <p:txBody>
          <a:bodyPr/>
          <a:lstStyle/>
          <a:p>
            <a:r>
              <a:rPr lang="nn-NO" sz="4400" b="0" i="0" u="none" strike="noStrike" baseline="0" dirty="0">
                <a:solidFill>
                  <a:srgbClr val="221E1F"/>
                </a:solidFill>
                <a:latin typeface="+mn-lt"/>
              </a:rPr>
              <a:t>Plastposar</a:t>
            </a:r>
            <a:endParaRPr lang="nn-NO" dirty="0">
              <a:latin typeface="+mn-lt"/>
            </a:endParaRPr>
          </a:p>
        </p:txBody>
      </p:sp>
      <p:sp>
        <p:nvSpPr>
          <p:cNvPr id="5" name="Plassholder for innhold 4">
            <a:extLst>
              <a:ext uri="{FF2B5EF4-FFF2-40B4-BE49-F238E27FC236}">
                <a16:creationId xmlns:a16="http://schemas.microsoft.com/office/drawing/2014/main" id="{3D085CD9-33FC-C391-409A-68EE4344DEB6}"/>
              </a:ext>
            </a:extLst>
          </p:cNvPr>
          <p:cNvSpPr>
            <a:spLocks noGrp="1"/>
          </p:cNvSpPr>
          <p:nvPr>
            <p:ph idx="1"/>
          </p:nvPr>
        </p:nvSpPr>
        <p:spPr>
          <a:xfrm>
            <a:off x="838200" y="1825625"/>
            <a:ext cx="5338156" cy="4351338"/>
          </a:xfrm>
        </p:spPr>
        <p:txBody>
          <a:bodyPr/>
          <a:lstStyle/>
          <a:p>
            <a:pPr marL="0" indent="0">
              <a:buNone/>
            </a:pPr>
            <a:r>
              <a:rPr lang="nn-NO" sz="1800" b="0" i="0" u="none" strike="noStrike" baseline="0" dirty="0">
                <a:solidFill>
                  <a:srgbClr val="221E1F"/>
                </a:solidFill>
              </a:rPr>
              <a:t>Plastposar påverkar miljøet og kan bidra til global oppvarming fordi dei blir bruka ein eller få gongar og deretter blir brent. </a:t>
            </a:r>
          </a:p>
          <a:p>
            <a:pPr marL="0" indent="0">
              <a:buNone/>
            </a:pPr>
            <a:r>
              <a:rPr lang="nn-NO" sz="1800" b="0" i="0" u="none" strike="noStrike" baseline="0" dirty="0">
                <a:solidFill>
                  <a:srgbClr val="221E1F"/>
                </a:solidFill>
              </a:rPr>
              <a:t>Foreininga Framtidas vener vil derfor innføre eit forbod mot bereposar i plast i matvarebutikkar. </a:t>
            </a:r>
          </a:p>
          <a:p>
            <a:pPr marL="0" indent="0">
              <a:buNone/>
            </a:pPr>
            <a:r>
              <a:rPr lang="nn-NO" sz="1800" b="0" i="0" u="none" strike="noStrike" baseline="0" dirty="0">
                <a:solidFill>
                  <a:srgbClr val="221E1F"/>
                </a:solidFill>
              </a:rPr>
              <a:t>Men før ei avgjer blir tatt, vil ein høyre med involverte personar eller grupper om deira meiningar.</a:t>
            </a:r>
            <a:endParaRPr lang="nn-NO" dirty="0"/>
          </a:p>
        </p:txBody>
      </p:sp>
      <p:pic>
        <p:nvPicPr>
          <p:cNvPr id="7" name="Bilde 6" descr="Plastposer. Foto">
            <a:extLst>
              <a:ext uri="{FF2B5EF4-FFF2-40B4-BE49-F238E27FC236}">
                <a16:creationId xmlns:a16="http://schemas.microsoft.com/office/drawing/2014/main" id="{1F0C184C-57C8-91D2-3015-627D01322C93}"/>
              </a:ext>
            </a:extLst>
          </p:cNvPr>
          <p:cNvPicPr>
            <a:picLocks noChangeAspect="1"/>
          </p:cNvPicPr>
          <p:nvPr/>
        </p:nvPicPr>
        <p:blipFill>
          <a:blip r:embed="rId3"/>
          <a:stretch>
            <a:fillRect/>
          </a:stretch>
        </p:blipFill>
        <p:spPr>
          <a:xfrm>
            <a:off x="7242048" y="1000125"/>
            <a:ext cx="3821744" cy="4562475"/>
          </a:xfrm>
          <a:prstGeom prst="rect">
            <a:avLst/>
          </a:prstGeom>
          <a:ln>
            <a:noFill/>
          </a:ln>
          <a:effectLst>
            <a:outerShdw blurRad="292100" dist="139700" dir="2700000" algn="tl" rotWithShape="0">
              <a:srgbClr val="333333">
                <a:alpha val="65000"/>
              </a:srgbClr>
            </a:outerShdw>
          </a:effectLst>
        </p:spPr>
      </p:pic>
      <p:sp>
        <p:nvSpPr>
          <p:cNvPr id="10" name="Snakkeboble: rektangel med avrundede hjørner 9">
            <a:extLst>
              <a:ext uri="{FF2B5EF4-FFF2-40B4-BE49-F238E27FC236}">
                <a16:creationId xmlns:a16="http://schemas.microsoft.com/office/drawing/2014/main" id="{8E2B01B2-6CCA-800B-A45A-49124D901A58}"/>
              </a:ext>
            </a:extLst>
          </p:cNvPr>
          <p:cNvSpPr/>
          <p:nvPr/>
        </p:nvSpPr>
        <p:spPr>
          <a:xfrm>
            <a:off x="8678488" y="274321"/>
            <a:ext cx="3042458" cy="1788622"/>
          </a:xfrm>
          <a:prstGeom prst="wedgeRoundRectCallout">
            <a:avLst>
              <a:gd name="adj1" fmla="val 49932"/>
              <a:gd name="adj2" fmla="val 94568"/>
              <a:gd name="adj3" fmla="val 16667"/>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dirty="0">
                <a:solidFill>
                  <a:schemeClr val="bg1"/>
                </a:solidFill>
              </a:rPr>
              <a:t>Tenk-par-del:</a:t>
            </a:r>
          </a:p>
          <a:p>
            <a:pPr algn="ctr"/>
            <a:r>
              <a:rPr lang="nn-NO" dirty="0">
                <a:solidFill>
                  <a:schemeClr val="bg1"/>
                </a:solidFill>
              </a:rPr>
              <a:t>Kva</a:t>
            </a:r>
            <a:r>
              <a:rPr lang="nn-NO" sz="1800" b="0" i="0" u="none" strike="noStrike" baseline="0" dirty="0">
                <a:solidFill>
                  <a:schemeClr val="bg1"/>
                </a:solidFill>
              </a:rPr>
              <a:t> personar og grupper av personar som kan ha interesse i eller bli påverka av saken?</a:t>
            </a:r>
            <a:endParaRPr lang="nn-NO" dirty="0">
              <a:solidFill>
                <a:schemeClr val="bg1"/>
              </a:solidFill>
            </a:endParaRPr>
          </a:p>
        </p:txBody>
      </p:sp>
    </p:spTree>
    <p:extLst>
      <p:ext uri="{BB962C8B-B14F-4D97-AF65-F5344CB8AC3E}">
        <p14:creationId xmlns:p14="http://schemas.microsoft.com/office/powerpoint/2010/main" val="114117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ABC785-EC20-F7D7-1FC8-97DD817A0832}"/>
              </a:ext>
            </a:extLst>
          </p:cNvPr>
          <p:cNvSpPr>
            <a:spLocks noGrp="1"/>
          </p:cNvSpPr>
          <p:nvPr>
            <p:ph type="title"/>
          </p:nvPr>
        </p:nvSpPr>
        <p:spPr/>
        <p:txBody>
          <a:bodyPr/>
          <a:lstStyle/>
          <a:p>
            <a:r>
              <a:rPr lang="nn-NO" dirty="0">
                <a:latin typeface="+mn-lt"/>
              </a:rPr>
              <a:t>Aktør</a:t>
            </a:r>
          </a:p>
        </p:txBody>
      </p:sp>
      <p:sp>
        <p:nvSpPr>
          <p:cNvPr id="3" name="Plassholder for innhold 2">
            <a:extLst>
              <a:ext uri="{FF2B5EF4-FFF2-40B4-BE49-F238E27FC236}">
                <a16:creationId xmlns:a16="http://schemas.microsoft.com/office/drawing/2014/main" id="{8BE424F1-47D8-0264-D8F1-D16D950AEBFA}"/>
              </a:ext>
            </a:extLst>
          </p:cNvPr>
          <p:cNvSpPr>
            <a:spLocks noGrp="1"/>
          </p:cNvSpPr>
          <p:nvPr>
            <p:ph idx="1"/>
          </p:nvPr>
        </p:nvSpPr>
        <p:spPr>
          <a:xfrm>
            <a:off x="838199" y="1825625"/>
            <a:ext cx="6684819" cy="4351338"/>
          </a:xfrm>
        </p:spPr>
        <p:txBody>
          <a:bodyPr>
            <a:normAutofit/>
          </a:bodyPr>
          <a:lstStyle/>
          <a:p>
            <a:pPr marL="0" indent="0">
              <a:buNone/>
            </a:pPr>
            <a:r>
              <a:rPr lang="nn-NO" sz="2200" b="0" i="0" u="none" strike="noStrike" baseline="0" dirty="0">
                <a:solidFill>
                  <a:srgbClr val="221E1F"/>
                </a:solidFill>
              </a:rPr>
              <a:t>I mange problemstillingar finst forskjellige aktørar som kan bidra med viktige perspektiv. </a:t>
            </a:r>
          </a:p>
          <a:p>
            <a:pPr marL="0" indent="0">
              <a:buNone/>
            </a:pPr>
            <a:r>
              <a:rPr lang="nn-NO" sz="2200" b="0" i="1" u="none" strike="noStrike" baseline="0" dirty="0">
                <a:solidFill>
                  <a:srgbClr val="221E1F"/>
                </a:solidFill>
              </a:rPr>
              <a:t>Aktør</a:t>
            </a:r>
            <a:r>
              <a:rPr lang="nn-NO" sz="2200" b="0" i="0" u="none" strike="noStrike" baseline="0" dirty="0">
                <a:solidFill>
                  <a:srgbClr val="221E1F"/>
                </a:solidFill>
              </a:rPr>
              <a:t>: ein person, ei gruppe eller ein organisasjon som har ei direkte eller indirekte interesse i noko.</a:t>
            </a:r>
            <a:endParaRPr lang="nn-NO" sz="2200" dirty="0"/>
          </a:p>
        </p:txBody>
      </p:sp>
    </p:spTree>
    <p:extLst>
      <p:ext uri="{BB962C8B-B14F-4D97-AF65-F5344CB8AC3E}">
        <p14:creationId xmlns:p14="http://schemas.microsoft.com/office/powerpoint/2010/main" val="384899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A48293-61A1-2710-BF23-B7AED3169A74}"/>
              </a:ext>
            </a:extLst>
          </p:cNvPr>
          <p:cNvSpPr>
            <a:spLocks noGrp="1"/>
          </p:cNvSpPr>
          <p:nvPr>
            <p:ph type="title"/>
          </p:nvPr>
        </p:nvSpPr>
        <p:spPr>
          <a:xfrm>
            <a:off x="838200" y="250825"/>
            <a:ext cx="10515600" cy="975014"/>
          </a:xfrm>
        </p:spPr>
        <p:txBody>
          <a:bodyPr>
            <a:normAutofit/>
          </a:bodyPr>
          <a:lstStyle/>
          <a:p>
            <a:r>
              <a:rPr lang="nn-NO" b="0" i="0" u="none" strike="noStrike" baseline="0" dirty="0">
                <a:solidFill>
                  <a:srgbClr val="221E1F"/>
                </a:solidFill>
                <a:latin typeface="+mn-lt"/>
              </a:rPr>
              <a:t>Problemstilling</a:t>
            </a:r>
            <a:endParaRPr lang="nn-NO" sz="8800" dirty="0">
              <a:latin typeface="+mn-lt"/>
            </a:endParaRPr>
          </a:p>
        </p:txBody>
      </p:sp>
      <p:sp>
        <p:nvSpPr>
          <p:cNvPr id="3" name="Plassholder for innhold 2">
            <a:extLst>
              <a:ext uri="{FF2B5EF4-FFF2-40B4-BE49-F238E27FC236}">
                <a16:creationId xmlns:a16="http://schemas.microsoft.com/office/drawing/2014/main" id="{1A3AE1AF-DA93-4551-7F2B-84DF57BBF831}"/>
              </a:ext>
            </a:extLst>
          </p:cNvPr>
          <p:cNvSpPr>
            <a:spLocks noGrp="1"/>
          </p:cNvSpPr>
          <p:nvPr>
            <p:ph idx="1"/>
          </p:nvPr>
        </p:nvSpPr>
        <p:spPr>
          <a:xfrm>
            <a:off x="838202" y="1225839"/>
            <a:ext cx="5822372" cy="5517860"/>
          </a:xfrm>
        </p:spPr>
        <p:txBody>
          <a:bodyPr>
            <a:normAutofit/>
          </a:bodyPr>
          <a:lstStyle/>
          <a:p>
            <a:pPr marL="0" indent="0">
              <a:buNone/>
            </a:pPr>
            <a:r>
              <a:rPr lang="nn-NO" sz="2000" b="0" i="0" u="none" strike="noStrike" baseline="0" dirty="0">
                <a:solidFill>
                  <a:srgbClr val="221E1F"/>
                </a:solidFill>
              </a:rPr>
              <a:t>Kommunen ønsker å innføre fleire vegetarrettar i kantina på skulen. Dette vil vere ein måte å redusere klimapåverknaden på fordi kjøtalternativ generelt påverkar klimaet meir enn plantebaserte alternativ. </a:t>
            </a:r>
          </a:p>
          <a:p>
            <a:pPr marL="0" indent="0">
              <a:buNone/>
            </a:pPr>
            <a:r>
              <a:rPr lang="nn-NO" sz="2000" b="0" i="0" u="none" strike="noStrike" baseline="0" dirty="0">
                <a:solidFill>
                  <a:srgbClr val="221E1F"/>
                </a:solidFill>
              </a:rPr>
              <a:t>Den siste tida har også helsemessige årsaker blitt trekte fram som viktige argument for å redusere inntak av kjøt og i staden auke vegetariske alternativ. </a:t>
            </a:r>
          </a:p>
          <a:p>
            <a:pPr marL="0" indent="0">
              <a:buNone/>
            </a:pPr>
            <a:r>
              <a:rPr lang="nn-NO" sz="2000" b="0" i="0" u="none" strike="noStrike" baseline="0" dirty="0">
                <a:solidFill>
                  <a:srgbClr val="221E1F"/>
                </a:solidFill>
              </a:rPr>
              <a:t>Innføring av eit meir vegetarisk kosthald kan derimot møte motstand, for eksempel frå elevar, foreldre eller lærarar. Motstanden kan gå ut på at dei meiner du sjølv bør kunne velje om du vil ete vegetarmat eller ikkje, eller at nokon kanskje ikkje likar vegetarmaten. </a:t>
            </a:r>
          </a:p>
          <a:p>
            <a:pPr marL="0" indent="0">
              <a:buNone/>
            </a:pPr>
            <a:r>
              <a:rPr lang="nn-NO" sz="2000" b="0" i="0" u="none" strike="noStrike" baseline="0" dirty="0">
                <a:solidFill>
                  <a:srgbClr val="221E1F"/>
                </a:solidFill>
              </a:rPr>
              <a:t>Det finst altså både dei som er for innføring av vegetariske måltid og dei som er imot, og det finst ulike argument blant dei ulike aktørane når det gjeld spørsmålet: «Bør skulen innføre vegetariske måltid nokre dagar i veka?»</a:t>
            </a:r>
            <a:endParaRPr lang="nn-NO" sz="3200" dirty="0"/>
          </a:p>
        </p:txBody>
      </p:sp>
      <p:pic>
        <p:nvPicPr>
          <p:cNvPr id="5" name="Bilde 4" descr="Tre hender som holder hver sin baguette. Foto">
            <a:extLst>
              <a:ext uri="{FF2B5EF4-FFF2-40B4-BE49-F238E27FC236}">
                <a16:creationId xmlns:a16="http://schemas.microsoft.com/office/drawing/2014/main" id="{0B284D51-3AB3-866D-96DE-978E9D308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604" y="238992"/>
            <a:ext cx="4784796" cy="6379728"/>
          </a:xfrm>
          <a:prstGeom prst="rect">
            <a:avLst/>
          </a:prstGeom>
        </p:spPr>
      </p:pic>
    </p:spTree>
    <p:extLst>
      <p:ext uri="{BB962C8B-B14F-4D97-AF65-F5344CB8AC3E}">
        <p14:creationId xmlns:p14="http://schemas.microsoft.com/office/powerpoint/2010/main" val="177232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7D8A6-8765-DBFC-BEFB-AE1833B93752}"/>
              </a:ext>
            </a:extLst>
          </p:cNvPr>
          <p:cNvSpPr>
            <a:spLocks noGrp="1"/>
          </p:cNvSpPr>
          <p:nvPr>
            <p:ph type="title"/>
          </p:nvPr>
        </p:nvSpPr>
        <p:spPr/>
        <p:txBody>
          <a:bodyPr/>
          <a:lstStyle/>
          <a:p>
            <a:r>
              <a:rPr lang="nn-NO" dirty="0"/>
              <a:t>Oppgåve 1</a:t>
            </a:r>
          </a:p>
        </p:txBody>
      </p:sp>
      <p:sp>
        <p:nvSpPr>
          <p:cNvPr id="3" name="Plassholder for innhold 2">
            <a:extLst>
              <a:ext uri="{FF2B5EF4-FFF2-40B4-BE49-F238E27FC236}">
                <a16:creationId xmlns:a16="http://schemas.microsoft.com/office/drawing/2014/main" id="{4AA000FA-1232-CA6C-E3C6-FF73B9DEDB38}"/>
              </a:ext>
            </a:extLst>
          </p:cNvPr>
          <p:cNvSpPr>
            <a:spLocks noGrp="1"/>
          </p:cNvSpPr>
          <p:nvPr>
            <p:ph idx="1"/>
          </p:nvPr>
        </p:nvSpPr>
        <p:spPr>
          <a:xfrm>
            <a:off x="838201" y="1825625"/>
            <a:ext cx="5126182" cy="4351338"/>
          </a:xfrm>
        </p:spPr>
        <p:txBody>
          <a:bodyPr>
            <a:normAutofit/>
          </a:bodyPr>
          <a:lstStyle/>
          <a:p>
            <a:pPr marL="0" indent="0">
              <a:buNone/>
            </a:pPr>
            <a:r>
              <a:rPr lang="nn-NO" sz="2200" dirty="0"/>
              <a:t>Kom med forslag til kva personar eller grupper av personar som kan ha ei interesse i eller bli påverka av saka. </a:t>
            </a:r>
          </a:p>
          <a:p>
            <a:pPr marL="0" indent="0">
              <a:buNone/>
            </a:pPr>
            <a:r>
              <a:rPr lang="nn-NO" sz="2200" dirty="0"/>
              <a:t>Jobb i par, og skriv forslaga inn i arket.</a:t>
            </a:r>
          </a:p>
        </p:txBody>
      </p:sp>
      <p:pic>
        <p:nvPicPr>
          <p:cNvPr id="5" name="Bilde 4">
            <a:extLst>
              <a:ext uri="{FF2B5EF4-FFF2-40B4-BE49-F238E27FC236}">
                <a16:creationId xmlns:a16="http://schemas.microsoft.com/office/drawing/2014/main" id="{E70C6116-1002-8F71-09EF-99207576CA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5097" y="1460339"/>
            <a:ext cx="5025281" cy="3503500"/>
          </a:xfrm>
          <a:prstGeom prst="rect">
            <a:avLst/>
          </a:prstGeom>
          <a:ln>
            <a:solidFill>
              <a:schemeClr val="bg1">
                <a:lumMod val="75000"/>
              </a:schemeClr>
            </a:solidFill>
          </a:ln>
        </p:spPr>
      </p:pic>
    </p:spTree>
    <p:extLst>
      <p:ext uri="{BB962C8B-B14F-4D97-AF65-F5344CB8AC3E}">
        <p14:creationId xmlns:p14="http://schemas.microsoft.com/office/powerpoint/2010/main" val="314848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7D8A6-8765-DBFC-BEFB-AE1833B93752}"/>
              </a:ext>
            </a:extLst>
          </p:cNvPr>
          <p:cNvSpPr>
            <a:spLocks noGrp="1"/>
          </p:cNvSpPr>
          <p:nvPr>
            <p:ph type="title"/>
          </p:nvPr>
        </p:nvSpPr>
        <p:spPr/>
        <p:txBody>
          <a:bodyPr/>
          <a:lstStyle/>
          <a:p>
            <a:r>
              <a:rPr lang="nn-NO" dirty="0"/>
              <a:t>Oppgåve 2A</a:t>
            </a:r>
          </a:p>
        </p:txBody>
      </p:sp>
      <p:sp>
        <p:nvSpPr>
          <p:cNvPr id="3" name="Plassholder for innhold 2">
            <a:extLst>
              <a:ext uri="{FF2B5EF4-FFF2-40B4-BE49-F238E27FC236}">
                <a16:creationId xmlns:a16="http://schemas.microsoft.com/office/drawing/2014/main" id="{4AA000FA-1232-CA6C-E3C6-FF73B9DEDB38}"/>
              </a:ext>
            </a:extLst>
          </p:cNvPr>
          <p:cNvSpPr>
            <a:spLocks noGrp="1"/>
          </p:cNvSpPr>
          <p:nvPr>
            <p:ph idx="1"/>
          </p:nvPr>
        </p:nvSpPr>
        <p:spPr>
          <a:xfrm>
            <a:off x="838200" y="1825625"/>
            <a:ext cx="7294581" cy="4351338"/>
          </a:xfrm>
        </p:spPr>
        <p:txBody>
          <a:bodyPr>
            <a:normAutofit/>
          </a:bodyPr>
          <a:lstStyle/>
          <a:p>
            <a:pPr marL="0" indent="0">
              <a:buNone/>
            </a:pPr>
            <a:r>
              <a:rPr lang="nn-NO" sz="2200" dirty="0"/>
              <a:t>Fyll inn dei to første kolonnane på elevarket. </a:t>
            </a:r>
          </a:p>
          <a:p>
            <a:pPr marL="0" indent="0">
              <a:buNone/>
            </a:pPr>
            <a:r>
              <a:rPr lang="nn-NO" sz="2200" dirty="0"/>
              <a:t>Jobb i par, men begge skriv forslaga inn på kvart sitt ark.</a:t>
            </a:r>
          </a:p>
        </p:txBody>
      </p:sp>
      <p:pic>
        <p:nvPicPr>
          <p:cNvPr id="5" name="Bilde 4">
            <a:extLst>
              <a:ext uri="{FF2B5EF4-FFF2-40B4-BE49-F238E27FC236}">
                <a16:creationId xmlns:a16="http://schemas.microsoft.com/office/drawing/2014/main" id="{E70C6116-1002-8F71-09EF-99207576CA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2826" y="2845047"/>
            <a:ext cx="9378249" cy="3877638"/>
          </a:xfrm>
          <a:prstGeom prst="rect">
            <a:avLst/>
          </a:prstGeom>
          <a:ln>
            <a:solidFill>
              <a:schemeClr val="bg1">
                <a:lumMod val="75000"/>
              </a:schemeClr>
            </a:solidFill>
          </a:ln>
        </p:spPr>
      </p:pic>
      <p:sp>
        <p:nvSpPr>
          <p:cNvPr id="4" name="Rektangel: avrundede hjørner 3">
            <a:extLst>
              <a:ext uri="{FF2B5EF4-FFF2-40B4-BE49-F238E27FC236}">
                <a16:creationId xmlns:a16="http://schemas.microsoft.com/office/drawing/2014/main" id="{335109C4-B4E2-7824-C2EF-CB3B9A73B276}"/>
              </a:ext>
              <a:ext uri="{C183D7F6-B498-43B3-948B-1728B52AA6E4}">
                <adec:decorative xmlns:adec="http://schemas.microsoft.com/office/drawing/2017/decorative" val="1"/>
              </a:ext>
            </a:extLst>
          </p:cNvPr>
          <p:cNvSpPr/>
          <p:nvPr/>
        </p:nvSpPr>
        <p:spPr>
          <a:xfrm>
            <a:off x="1014760" y="3155795"/>
            <a:ext cx="4259767" cy="3421650"/>
          </a:xfrm>
          <a:prstGeom prst="roundRect">
            <a:avLst>
              <a:gd name="adj" fmla="val 4386"/>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
        <p:nvSpPr>
          <p:cNvPr id="6" name="Snakkeboble: rektangel med avrundede hjørner 5">
            <a:extLst>
              <a:ext uri="{FF2B5EF4-FFF2-40B4-BE49-F238E27FC236}">
                <a16:creationId xmlns:a16="http://schemas.microsoft.com/office/drawing/2014/main" id="{689F9198-B057-8BB2-6F63-8F4E099974F0}"/>
              </a:ext>
            </a:extLst>
          </p:cNvPr>
          <p:cNvSpPr/>
          <p:nvPr/>
        </p:nvSpPr>
        <p:spPr>
          <a:xfrm>
            <a:off x="8678488" y="274321"/>
            <a:ext cx="3042458" cy="2022830"/>
          </a:xfrm>
          <a:prstGeom prst="wedgeRoundRectCallout">
            <a:avLst>
              <a:gd name="adj1" fmla="val 49932"/>
              <a:gd name="adj2" fmla="val 94568"/>
              <a:gd name="adj3" fmla="val 16667"/>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dirty="0">
                <a:solidFill>
                  <a:schemeClr val="bg1"/>
                </a:solidFill>
              </a:rPr>
              <a:t>Klassediskusjon:</a:t>
            </a:r>
          </a:p>
          <a:p>
            <a:pPr algn="ctr"/>
            <a:r>
              <a:rPr lang="nn-NO" dirty="0">
                <a:solidFill>
                  <a:schemeClr val="bg1"/>
                </a:solidFill>
              </a:rPr>
              <a:t>Kva aktørar har perspektiv som liknar kvarandre, og kven av dei har perspektiv som skil seg frå kvarandre?</a:t>
            </a:r>
          </a:p>
        </p:txBody>
      </p:sp>
    </p:spTree>
    <p:extLst>
      <p:ext uri="{BB962C8B-B14F-4D97-AF65-F5344CB8AC3E}">
        <p14:creationId xmlns:p14="http://schemas.microsoft.com/office/powerpoint/2010/main" val="388984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7D8A6-8765-DBFC-BEFB-AE1833B93752}"/>
              </a:ext>
            </a:extLst>
          </p:cNvPr>
          <p:cNvSpPr>
            <a:spLocks noGrp="1"/>
          </p:cNvSpPr>
          <p:nvPr>
            <p:ph type="title"/>
          </p:nvPr>
        </p:nvSpPr>
        <p:spPr/>
        <p:txBody>
          <a:bodyPr/>
          <a:lstStyle/>
          <a:p>
            <a:r>
              <a:rPr lang="nn-NO" dirty="0"/>
              <a:t>Oppgåve 2B</a:t>
            </a:r>
          </a:p>
        </p:txBody>
      </p:sp>
      <p:sp>
        <p:nvSpPr>
          <p:cNvPr id="3" name="Plassholder for innhold 2">
            <a:extLst>
              <a:ext uri="{FF2B5EF4-FFF2-40B4-BE49-F238E27FC236}">
                <a16:creationId xmlns:a16="http://schemas.microsoft.com/office/drawing/2014/main" id="{4AA000FA-1232-CA6C-E3C6-FF73B9DEDB38}"/>
              </a:ext>
            </a:extLst>
          </p:cNvPr>
          <p:cNvSpPr>
            <a:spLocks noGrp="1"/>
          </p:cNvSpPr>
          <p:nvPr>
            <p:ph idx="1"/>
          </p:nvPr>
        </p:nvSpPr>
        <p:spPr>
          <a:xfrm>
            <a:off x="838200" y="1825625"/>
            <a:ext cx="7294581" cy="4351338"/>
          </a:xfrm>
        </p:spPr>
        <p:txBody>
          <a:bodyPr>
            <a:normAutofit/>
          </a:bodyPr>
          <a:lstStyle/>
          <a:p>
            <a:pPr marL="0" indent="0">
              <a:buNone/>
            </a:pPr>
            <a:r>
              <a:rPr lang="nn-NO" sz="2200" dirty="0"/>
              <a:t>Hald fram med å jobbe i par. Fyll inn kolonne tre på elevarket. </a:t>
            </a:r>
          </a:p>
        </p:txBody>
      </p:sp>
      <p:pic>
        <p:nvPicPr>
          <p:cNvPr id="5" name="Bilde 4">
            <a:extLst>
              <a:ext uri="{FF2B5EF4-FFF2-40B4-BE49-F238E27FC236}">
                <a16:creationId xmlns:a16="http://schemas.microsoft.com/office/drawing/2014/main" id="{E70C6116-1002-8F71-09EF-99207576CA1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76" b="76"/>
          <a:stretch/>
        </p:blipFill>
        <p:spPr>
          <a:xfrm>
            <a:off x="928345" y="2869325"/>
            <a:ext cx="9173338" cy="3799103"/>
          </a:xfrm>
          <a:prstGeom prst="rect">
            <a:avLst/>
          </a:prstGeom>
          <a:ln>
            <a:solidFill>
              <a:schemeClr val="bg1">
                <a:lumMod val="75000"/>
              </a:schemeClr>
            </a:solidFill>
          </a:ln>
        </p:spPr>
      </p:pic>
      <p:sp>
        <p:nvSpPr>
          <p:cNvPr id="4" name="Rektangel: avrundede hjørner 3">
            <a:extLst>
              <a:ext uri="{FF2B5EF4-FFF2-40B4-BE49-F238E27FC236}">
                <a16:creationId xmlns:a16="http://schemas.microsoft.com/office/drawing/2014/main" id="{A28A78B2-CAA1-5D8D-7F00-189B693A2F31}"/>
              </a:ext>
              <a:ext uri="{C183D7F6-B498-43B3-948B-1728B52AA6E4}">
                <adec:decorative xmlns:adec="http://schemas.microsoft.com/office/drawing/2017/decorative" val="1"/>
              </a:ext>
            </a:extLst>
          </p:cNvPr>
          <p:cNvSpPr/>
          <p:nvPr/>
        </p:nvSpPr>
        <p:spPr>
          <a:xfrm>
            <a:off x="5229920" y="3163981"/>
            <a:ext cx="2368604" cy="3403073"/>
          </a:xfrm>
          <a:prstGeom prst="roundRect">
            <a:avLst>
              <a:gd name="adj" fmla="val 4386"/>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Tree>
    <p:extLst>
      <p:ext uri="{BB962C8B-B14F-4D97-AF65-F5344CB8AC3E}">
        <p14:creationId xmlns:p14="http://schemas.microsoft.com/office/powerpoint/2010/main" val="152986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7D8A6-8765-DBFC-BEFB-AE1833B93752}"/>
              </a:ext>
            </a:extLst>
          </p:cNvPr>
          <p:cNvSpPr>
            <a:spLocks noGrp="1"/>
          </p:cNvSpPr>
          <p:nvPr>
            <p:ph type="title"/>
          </p:nvPr>
        </p:nvSpPr>
        <p:spPr/>
        <p:txBody>
          <a:bodyPr/>
          <a:lstStyle/>
          <a:p>
            <a:r>
              <a:rPr lang="nn-NO" dirty="0"/>
              <a:t>Oppgåve 2C</a:t>
            </a:r>
          </a:p>
        </p:txBody>
      </p:sp>
      <p:sp>
        <p:nvSpPr>
          <p:cNvPr id="3" name="Plassholder for innhold 2">
            <a:extLst>
              <a:ext uri="{FF2B5EF4-FFF2-40B4-BE49-F238E27FC236}">
                <a16:creationId xmlns:a16="http://schemas.microsoft.com/office/drawing/2014/main" id="{4AA000FA-1232-CA6C-E3C6-FF73B9DEDB38}"/>
              </a:ext>
            </a:extLst>
          </p:cNvPr>
          <p:cNvSpPr>
            <a:spLocks noGrp="1"/>
          </p:cNvSpPr>
          <p:nvPr>
            <p:ph idx="1"/>
          </p:nvPr>
        </p:nvSpPr>
        <p:spPr>
          <a:xfrm>
            <a:off x="838200" y="1825625"/>
            <a:ext cx="7294581" cy="4351338"/>
          </a:xfrm>
        </p:spPr>
        <p:txBody>
          <a:bodyPr>
            <a:normAutofit/>
          </a:bodyPr>
          <a:lstStyle/>
          <a:p>
            <a:pPr marL="0" indent="0">
              <a:buNone/>
            </a:pPr>
            <a:r>
              <a:rPr lang="nn-NO" sz="2200" dirty="0"/>
              <a:t>Fyll inn kolonne fire på elevarket. Jobb individuelt!</a:t>
            </a:r>
          </a:p>
        </p:txBody>
      </p:sp>
      <p:pic>
        <p:nvPicPr>
          <p:cNvPr id="5" name="Bilde 4">
            <a:extLst>
              <a:ext uri="{FF2B5EF4-FFF2-40B4-BE49-F238E27FC236}">
                <a16:creationId xmlns:a16="http://schemas.microsoft.com/office/drawing/2014/main" id="{E70C6116-1002-8F71-09EF-99207576CA1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76" b="76"/>
          <a:stretch/>
        </p:blipFill>
        <p:spPr>
          <a:xfrm>
            <a:off x="928345" y="2869325"/>
            <a:ext cx="9173338" cy="3799103"/>
          </a:xfrm>
          <a:prstGeom prst="rect">
            <a:avLst/>
          </a:prstGeom>
          <a:ln>
            <a:solidFill>
              <a:schemeClr val="bg1">
                <a:lumMod val="75000"/>
              </a:schemeClr>
            </a:solidFill>
          </a:ln>
        </p:spPr>
      </p:pic>
      <p:sp>
        <p:nvSpPr>
          <p:cNvPr id="4" name="Rektangel: avrundede hjørner 3">
            <a:extLst>
              <a:ext uri="{FF2B5EF4-FFF2-40B4-BE49-F238E27FC236}">
                <a16:creationId xmlns:a16="http://schemas.microsoft.com/office/drawing/2014/main" id="{A28A78B2-CAA1-5D8D-7F00-189B693A2F31}"/>
              </a:ext>
              <a:ext uri="{C183D7F6-B498-43B3-948B-1728B52AA6E4}">
                <adec:decorative xmlns:adec="http://schemas.microsoft.com/office/drawing/2017/decorative" val="1"/>
              </a:ext>
            </a:extLst>
          </p:cNvPr>
          <p:cNvSpPr/>
          <p:nvPr/>
        </p:nvSpPr>
        <p:spPr>
          <a:xfrm>
            <a:off x="7616282" y="3171332"/>
            <a:ext cx="2368604" cy="3387105"/>
          </a:xfrm>
          <a:prstGeom prst="roundRect">
            <a:avLst>
              <a:gd name="adj" fmla="val 4386"/>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Tree>
    <p:extLst>
      <p:ext uri="{BB962C8B-B14F-4D97-AF65-F5344CB8AC3E}">
        <p14:creationId xmlns:p14="http://schemas.microsoft.com/office/powerpoint/2010/main" val="110633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7D8A6-8765-DBFC-BEFB-AE1833B93752}"/>
              </a:ext>
            </a:extLst>
          </p:cNvPr>
          <p:cNvSpPr>
            <a:spLocks noGrp="1"/>
          </p:cNvSpPr>
          <p:nvPr>
            <p:ph type="title"/>
          </p:nvPr>
        </p:nvSpPr>
        <p:spPr/>
        <p:txBody>
          <a:bodyPr/>
          <a:lstStyle/>
          <a:p>
            <a:r>
              <a:rPr lang="nn-NO" dirty="0"/>
              <a:t>Klassediskusjon</a:t>
            </a:r>
          </a:p>
        </p:txBody>
      </p:sp>
      <p:sp>
        <p:nvSpPr>
          <p:cNvPr id="3" name="Plassholder for innhold 2">
            <a:extLst>
              <a:ext uri="{FF2B5EF4-FFF2-40B4-BE49-F238E27FC236}">
                <a16:creationId xmlns:a16="http://schemas.microsoft.com/office/drawing/2014/main" id="{4AA000FA-1232-CA6C-E3C6-FF73B9DEDB38}"/>
              </a:ext>
            </a:extLst>
          </p:cNvPr>
          <p:cNvSpPr>
            <a:spLocks noGrp="1"/>
          </p:cNvSpPr>
          <p:nvPr>
            <p:ph idx="1"/>
          </p:nvPr>
        </p:nvSpPr>
        <p:spPr>
          <a:xfrm>
            <a:off x="838201" y="1825625"/>
            <a:ext cx="4157546" cy="435133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2200" b="0" i="0" u="none" strike="noStrike" baseline="0" dirty="0">
                <a:solidFill>
                  <a:srgbClr val="221E1F"/>
                </a:solidFill>
              </a:rPr>
              <a:t>Når vi diskuterer ei sak med andre som har ganske lik meining, får vi ikkje belyst problemet frå alle sider.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2200" dirty="0">
              <a:solidFill>
                <a:srgbClr val="221E1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2200" b="0" i="0" u="none" strike="noStrike" baseline="0" dirty="0">
                <a:solidFill>
                  <a:srgbClr val="221E1F"/>
                </a:solidFill>
              </a:rPr>
              <a:t>Kva er verdien av å inkludere dei perspektiva som står lengst frå kvarandre?</a:t>
            </a:r>
            <a:endParaRPr lang="nn-NO" sz="2200" dirty="0"/>
          </a:p>
        </p:txBody>
      </p:sp>
      <p:sp>
        <p:nvSpPr>
          <p:cNvPr id="6" name="Snakkeboble: rektangel med avrundede hjørner 5">
            <a:extLst>
              <a:ext uri="{FF2B5EF4-FFF2-40B4-BE49-F238E27FC236}">
                <a16:creationId xmlns:a16="http://schemas.microsoft.com/office/drawing/2014/main" id="{DCC675A3-7432-467E-1CE5-D23E271A3435}"/>
              </a:ext>
              <a:ext uri="{C183D7F6-B498-43B3-948B-1728B52AA6E4}">
                <adec:decorative xmlns:adec="http://schemas.microsoft.com/office/drawing/2017/decorative" val="1"/>
              </a:ext>
            </a:extLst>
          </p:cNvPr>
          <p:cNvSpPr/>
          <p:nvPr/>
        </p:nvSpPr>
        <p:spPr>
          <a:xfrm>
            <a:off x="7839307" y="1820359"/>
            <a:ext cx="1349298" cy="93670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
        <p:nvSpPr>
          <p:cNvPr id="7" name="Snakkeboble: oval 6">
            <a:extLst>
              <a:ext uri="{FF2B5EF4-FFF2-40B4-BE49-F238E27FC236}">
                <a16:creationId xmlns:a16="http://schemas.microsoft.com/office/drawing/2014/main" id="{C502C07D-171F-B71A-6254-CFCB915C20ED}"/>
              </a:ext>
              <a:ext uri="{C183D7F6-B498-43B3-948B-1728B52AA6E4}">
                <adec:decorative xmlns:adec="http://schemas.microsoft.com/office/drawing/2017/decorative" val="1"/>
              </a:ext>
            </a:extLst>
          </p:cNvPr>
          <p:cNvSpPr/>
          <p:nvPr/>
        </p:nvSpPr>
        <p:spPr>
          <a:xfrm>
            <a:off x="8920976" y="2132593"/>
            <a:ext cx="1728439" cy="883812"/>
          </a:xfrm>
          <a:prstGeom prst="wedgeEllipseCallout">
            <a:avLst>
              <a:gd name="adj1" fmla="val 50135"/>
              <a:gd name="adj2" fmla="val 78902"/>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
        <p:nvSpPr>
          <p:cNvPr id="8" name="Tankeboble: sky 7">
            <a:extLst>
              <a:ext uri="{FF2B5EF4-FFF2-40B4-BE49-F238E27FC236}">
                <a16:creationId xmlns:a16="http://schemas.microsoft.com/office/drawing/2014/main" id="{BE634470-B9EE-4F9F-1954-CFA6684FEA02}"/>
              </a:ext>
              <a:ext uri="{C183D7F6-B498-43B3-948B-1728B52AA6E4}">
                <adec:decorative xmlns:adec="http://schemas.microsoft.com/office/drawing/2017/decorative" val="1"/>
              </a:ext>
            </a:extLst>
          </p:cNvPr>
          <p:cNvSpPr/>
          <p:nvPr/>
        </p:nvSpPr>
        <p:spPr>
          <a:xfrm>
            <a:off x="6824546" y="2210652"/>
            <a:ext cx="1561171" cy="675927"/>
          </a:xfrm>
          <a:prstGeom prst="cloudCallout">
            <a:avLst>
              <a:gd name="adj1" fmla="val -45833"/>
              <a:gd name="adj2" fmla="val 75698"/>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
        <p:nvSpPr>
          <p:cNvPr id="9" name="Snakkeboble: rektangel 8">
            <a:extLst>
              <a:ext uri="{FF2B5EF4-FFF2-40B4-BE49-F238E27FC236}">
                <a16:creationId xmlns:a16="http://schemas.microsoft.com/office/drawing/2014/main" id="{2B79C7E5-CCB0-C33C-3870-E441BE76632C}"/>
              </a:ext>
              <a:ext uri="{C183D7F6-B498-43B3-948B-1728B52AA6E4}">
                <adec:decorative xmlns:adec="http://schemas.microsoft.com/office/drawing/2017/decorative" val="1"/>
              </a:ext>
            </a:extLst>
          </p:cNvPr>
          <p:cNvSpPr/>
          <p:nvPr/>
        </p:nvSpPr>
        <p:spPr>
          <a:xfrm>
            <a:off x="10270274" y="1561016"/>
            <a:ext cx="1563029" cy="1039929"/>
          </a:xfrm>
          <a:prstGeom prst="wedgeRectCallout">
            <a:avLst>
              <a:gd name="adj1" fmla="val 2710"/>
              <a:gd name="adj2" fmla="val 807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
        <p:nvSpPr>
          <p:cNvPr id="10" name="Snakkeboble: oval 9">
            <a:extLst>
              <a:ext uri="{FF2B5EF4-FFF2-40B4-BE49-F238E27FC236}">
                <a16:creationId xmlns:a16="http://schemas.microsoft.com/office/drawing/2014/main" id="{E304872F-027D-ED33-2C8F-F1EACED9909D}"/>
              </a:ext>
              <a:ext uri="{C183D7F6-B498-43B3-948B-1728B52AA6E4}">
                <adec:decorative xmlns:adec="http://schemas.microsoft.com/office/drawing/2017/decorative" val="1"/>
              </a:ext>
            </a:extLst>
          </p:cNvPr>
          <p:cNvSpPr/>
          <p:nvPr/>
        </p:nvSpPr>
        <p:spPr>
          <a:xfrm>
            <a:off x="5514277" y="1690687"/>
            <a:ext cx="1728439" cy="883812"/>
          </a:xfrm>
          <a:prstGeom prst="wedgeEllipseCallout">
            <a:avLst>
              <a:gd name="adj1" fmla="val 5619"/>
              <a:gd name="adj2" fmla="val 85211"/>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
        <p:nvSpPr>
          <p:cNvPr id="11" name="Snakkeboble: rektangel med avrundede hjørner 10">
            <a:extLst>
              <a:ext uri="{FF2B5EF4-FFF2-40B4-BE49-F238E27FC236}">
                <a16:creationId xmlns:a16="http://schemas.microsoft.com/office/drawing/2014/main" id="{BF448B40-5FEC-7911-4747-8E85E7DBF569}"/>
              </a:ext>
              <a:ext uri="{C183D7F6-B498-43B3-948B-1728B52AA6E4}">
                <adec:decorative xmlns:adec="http://schemas.microsoft.com/office/drawing/2017/decorative" val="1"/>
              </a:ext>
            </a:extLst>
          </p:cNvPr>
          <p:cNvSpPr/>
          <p:nvPr/>
        </p:nvSpPr>
        <p:spPr>
          <a:xfrm>
            <a:off x="5592338" y="4943746"/>
            <a:ext cx="1349298" cy="93670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
        <p:nvSpPr>
          <p:cNvPr id="12" name="Snakkeboble: oval 11">
            <a:extLst>
              <a:ext uri="{FF2B5EF4-FFF2-40B4-BE49-F238E27FC236}">
                <a16:creationId xmlns:a16="http://schemas.microsoft.com/office/drawing/2014/main" id="{2499A30A-3934-026E-F25C-89970C569B0B}"/>
              </a:ext>
              <a:ext uri="{C183D7F6-B498-43B3-948B-1728B52AA6E4}">
                <adec:decorative xmlns:adec="http://schemas.microsoft.com/office/drawing/2017/decorative" val="1"/>
              </a:ext>
            </a:extLst>
          </p:cNvPr>
          <p:cNvSpPr/>
          <p:nvPr/>
        </p:nvSpPr>
        <p:spPr>
          <a:xfrm>
            <a:off x="6674007" y="5255980"/>
            <a:ext cx="1728439" cy="883812"/>
          </a:xfrm>
          <a:prstGeom prst="wedgeEllipseCallout">
            <a:avLst>
              <a:gd name="adj1" fmla="val 50135"/>
              <a:gd name="adj2" fmla="val 7890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
        <p:nvSpPr>
          <p:cNvPr id="13" name="Tankeboble: sky 12">
            <a:extLst>
              <a:ext uri="{FF2B5EF4-FFF2-40B4-BE49-F238E27FC236}">
                <a16:creationId xmlns:a16="http://schemas.microsoft.com/office/drawing/2014/main" id="{B857CD03-AD5B-A6A1-CD2B-16929F272D6B}"/>
              </a:ext>
              <a:ext uri="{C183D7F6-B498-43B3-948B-1728B52AA6E4}">
                <adec:decorative xmlns:adec="http://schemas.microsoft.com/office/drawing/2017/decorative" val="1"/>
              </a:ext>
            </a:extLst>
          </p:cNvPr>
          <p:cNvSpPr/>
          <p:nvPr/>
        </p:nvSpPr>
        <p:spPr>
          <a:xfrm>
            <a:off x="4577577" y="5334039"/>
            <a:ext cx="1561171" cy="675927"/>
          </a:xfrm>
          <a:prstGeom prst="cloudCallout">
            <a:avLst>
              <a:gd name="adj1" fmla="val -45833"/>
              <a:gd name="adj2" fmla="val 75698"/>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
        <p:nvSpPr>
          <p:cNvPr id="14" name="Snakkeboble: rektangel 13">
            <a:extLst>
              <a:ext uri="{FF2B5EF4-FFF2-40B4-BE49-F238E27FC236}">
                <a16:creationId xmlns:a16="http://schemas.microsoft.com/office/drawing/2014/main" id="{84A10F73-B806-7945-AAF6-F3208DF2F1D3}"/>
              </a:ext>
              <a:ext uri="{C183D7F6-B498-43B3-948B-1728B52AA6E4}">
                <adec:decorative xmlns:adec="http://schemas.microsoft.com/office/drawing/2017/decorative" val="1"/>
              </a:ext>
            </a:extLst>
          </p:cNvPr>
          <p:cNvSpPr/>
          <p:nvPr/>
        </p:nvSpPr>
        <p:spPr>
          <a:xfrm>
            <a:off x="8023305" y="4918424"/>
            <a:ext cx="1563029" cy="805908"/>
          </a:xfrm>
          <a:prstGeom prst="wedgeRectCallout">
            <a:avLst>
              <a:gd name="adj1" fmla="val 2710"/>
              <a:gd name="adj2" fmla="val 8072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
        <p:nvSpPr>
          <p:cNvPr id="15" name="Snakkeboble: oval 14">
            <a:extLst>
              <a:ext uri="{FF2B5EF4-FFF2-40B4-BE49-F238E27FC236}">
                <a16:creationId xmlns:a16="http://schemas.microsoft.com/office/drawing/2014/main" id="{C5A031F5-5C68-90C3-D59E-202D7BF4B4A1}"/>
              </a:ext>
              <a:ext uri="{C183D7F6-B498-43B3-948B-1728B52AA6E4}">
                <adec:decorative xmlns:adec="http://schemas.microsoft.com/office/drawing/2017/decorative" val="1"/>
              </a:ext>
            </a:extLst>
          </p:cNvPr>
          <p:cNvSpPr/>
          <p:nvPr/>
        </p:nvSpPr>
        <p:spPr>
          <a:xfrm>
            <a:off x="3267308" y="4814074"/>
            <a:ext cx="1728439" cy="883812"/>
          </a:xfrm>
          <a:prstGeom prst="wedgeEllipseCallout">
            <a:avLst>
              <a:gd name="adj1" fmla="val 5619"/>
              <a:gd name="adj2" fmla="val 85211"/>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
        <p:nvSpPr>
          <p:cNvPr id="16" name="Snakkeboble: rektangel med avrundede hjørner 15">
            <a:extLst>
              <a:ext uri="{FF2B5EF4-FFF2-40B4-BE49-F238E27FC236}">
                <a16:creationId xmlns:a16="http://schemas.microsoft.com/office/drawing/2014/main" id="{ECA608EB-DE26-27E0-9529-2EEC9A614088}"/>
              </a:ext>
              <a:ext uri="{C183D7F6-B498-43B3-948B-1728B52AA6E4}">
                <adec:decorative xmlns:adec="http://schemas.microsoft.com/office/drawing/2017/decorative" val="1"/>
              </a:ext>
            </a:extLst>
          </p:cNvPr>
          <p:cNvSpPr/>
          <p:nvPr/>
        </p:nvSpPr>
        <p:spPr>
          <a:xfrm>
            <a:off x="2393796" y="5203089"/>
            <a:ext cx="1349298" cy="936703"/>
          </a:xfrm>
          <a:prstGeom prst="wedgeRoundRect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
        <p:nvSpPr>
          <p:cNvPr id="17" name="Snakkeboble: oval 16">
            <a:extLst>
              <a:ext uri="{FF2B5EF4-FFF2-40B4-BE49-F238E27FC236}">
                <a16:creationId xmlns:a16="http://schemas.microsoft.com/office/drawing/2014/main" id="{717B7F42-783C-CC77-8AC9-2C4ED28EABFB}"/>
              </a:ext>
              <a:ext uri="{C183D7F6-B498-43B3-948B-1728B52AA6E4}">
                <adec:decorative xmlns:adec="http://schemas.microsoft.com/office/drawing/2017/decorative" val="1"/>
              </a:ext>
            </a:extLst>
          </p:cNvPr>
          <p:cNvSpPr/>
          <p:nvPr/>
        </p:nvSpPr>
        <p:spPr>
          <a:xfrm>
            <a:off x="9244361" y="5048250"/>
            <a:ext cx="1728439" cy="883812"/>
          </a:xfrm>
          <a:prstGeom prst="wedgeEllipseCallout">
            <a:avLst>
              <a:gd name="adj1" fmla="val 5619"/>
              <a:gd name="adj2" fmla="val 8521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dirty="0"/>
          </a:p>
        </p:txBody>
      </p:sp>
    </p:spTree>
    <p:extLst>
      <p:ext uri="{BB962C8B-B14F-4D97-AF65-F5344CB8AC3E}">
        <p14:creationId xmlns:p14="http://schemas.microsoft.com/office/powerpoint/2010/main" val="141701461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17897</TotalTime>
  <Words>628</Words>
  <Application>Microsoft Office PowerPoint</Application>
  <PresentationFormat>Widescreen</PresentationFormat>
  <Paragraphs>49</Paragraphs>
  <Slides>8</Slides>
  <Notes>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8</vt:i4>
      </vt:variant>
    </vt:vector>
  </HeadingPairs>
  <TitlesOfParts>
    <vt:vector size="13" baseType="lpstr">
      <vt:lpstr>Arial</vt:lpstr>
      <vt:lpstr>Calibri</vt:lpstr>
      <vt:lpstr>Calibri Light</vt:lpstr>
      <vt:lpstr>Roboto</vt:lpstr>
      <vt:lpstr>Office-tema</vt:lpstr>
      <vt:lpstr>Plastposar</vt:lpstr>
      <vt:lpstr>Aktør</vt:lpstr>
      <vt:lpstr>Problemstilling</vt:lpstr>
      <vt:lpstr>Oppgåve 1</vt:lpstr>
      <vt:lpstr>Oppgåve 2A</vt:lpstr>
      <vt:lpstr>Oppgåve 2B</vt:lpstr>
      <vt:lpstr>Oppgåve 2C</vt:lpstr>
      <vt:lpstr>Klassediskusjon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Plastposer</dc:title>
  <dc:creator>Øystein Sørborg</dc:creator>
  <cp:lastModifiedBy>Øystein Sørborg</cp:lastModifiedBy>
  <cp:revision>5</cp:revision>
  <dcterms:created xsi:type="dcterms:W3CDTF">2024-06-14T09:17:58Z</dcterms:created>
  <dcterms:modified xsi:type="dcterms:W3CDTF">2024-10-08T13:57:11Z</dcterms:modified>
</cp:coreProperties>
</file>