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0" r:id="rId3"/>
    <p:sldId id="261" r:id="rId4"/>
    <p:sldId id="258" r:id="rId5"/>
    <p:sldId id="262" r:id="rId6"/>
    <p:sldId id="263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844" y="-1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9F5D2-C5F5-4376-88DC-ADBCF5E47670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E8BC7-7A32-4712-96C5-A9AEAD93F0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68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8BC7-7A32-4712-96C5-A9AEAD93F09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564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8BC7-7A32-4712-96C5-A9AEAD93F09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5649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8BC7-7A32-4712-96C5-A9AEAD93F09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564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03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4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23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606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927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681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981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84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228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791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75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550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155773"/>
            <a:ext cx="8229600" cy="6153547"/>
          </a:xfrm>
        </p:spPr>
        <p:txBody>
          <a:bodyPr>
            <a:normAutofit/>
          </a:bodyPr>
          <a:lstStyle/>
          <a:p>
            <a:pPr fontAlgn="base"/>
            <a:r>
              <a:rPr lang="nn-NO" sz="2400" dirty="0" smtClean="0"/>
              <a:t>Kva meiner vi med naturmangfald? </a:t>
            </a:r>
          </a:p>
          <a:p>
            <a:pPr fontAlgn="base"/>
            <a:r>
              <a:rPr lang="nn-NO" sz="2400" dirty="0" smtClean="0"/>
              <a:t>Korleis kan vi undersøke naturmangfaldet i eit område? </a:t>
            </a:r>
          </a:p>
          <a:p>
            <a:pPr fontAlgn="base"/>
            <a:endParaRPr lang="nn-NO" sz="2400" i="1" dirty="0" smtClean="0"/>
          </a:p>
          <a:p>
            <a:pPr fontAlgn="base"/>
            <a:endParaRPr lang="nn-NO" sz="2400" i="1" dirty="0" smtClean="0"/>
          </a:p>
          <a:p>
            <a:pPr fontAlgn="base"/>
            <a:endParaRPr lang="nn-NO" sz="2400" i="1" dirty="0" smtClean="0"/>
          </a:p>
          <a:p>
            <a:pPr fontAlgn="base"/>
            <a:endParaRPr lang="nn-NO" sz="2400" i="1" dirty="0" smtClean="0"/>
          </a:p>
          <a:p>
            <a:pPr fontAlgn="base"/>
            <a:endParaRPr lang="nn-NO" sz="2400" i="1" dirty="0" smtClean="0"/>
          </a:p>
          <a:p>
            <a:pPr fontAlgn="base"/>
            <a:endParaRPr lang="nn-NO" sz="2400" i="1" dirty="0" smtClean="0"/>
          </a:p>
          <a:p>
            <a:pPr fontAlgn="base"/>
            <a:endParaRPr lang="nn-NO" sz="2400" i="1" dirty="0" smtClean="0"/>
          </a:p>
          <a:p>
            <a:pPr fontAlgn="base"/>
            <a:endParaRPr lang="nn-NO" sz="2400" i="1" dirty="0" smtClean="0"/>
          </a:p>
          <a:p>
            <a:pPr fontAlgn="base"/>
            <a:endParaRPr lang="nn-NO" sz="2400" i="1" dirty="0" smtClean="0"/>
          </a:p>
          <a:p>
            <a:pPr fontAlgn="base"/>
            <a:endParaRPr lang="nn-NO" sz="2400" dirty="0" smtClean="0"/>
          </a:p>
          <a:p>
            <a:pPr fontAlgn="base"/>
            <a:r>
              <a:rPr lang="nn-NO" sz="2400" dirty="0" smtClean="0"/>
              <a:t>Kva for artar ser vi her? </a:t>
            </a:r>
          </a:p>
          <a:p>
            <a:pPr fontAlgn="base"/>
            <a:endParaRPr lang="nn-NO" sz="2400" i="1" dirty="0" smtClean="0"/>
          </a:p>
        </p:txBody>
      </p:sp>
      <p:pic>
        <p:nvPicPr>
          <p:cNvPr id="1029" name="Picture 5" descr="C:\Users\majkenk\AppData\Local\Microsoft\Windows\Temporary Internet Files\Content.IE5\0NE8NUF8\Ophiolepis_elegans_6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8" y="3335419"/>
            <a:ext cx="2772896" cy="207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jkenk\AppData\Local\Microsoft\Windows\Temporary Internet Files\Content.IE5\7M3KGQ7X\101734831_349501719a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0" y="1149703"/>
            <a:ext cx="2611491" cy="195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majkenk\AppData\Local\Microsoft\Windows\Temporary Internet Files\Content.IE5\0NE8NUF8\220px-Kelp_forest,_Ardtoe_-_geograph.org.uk_-_50124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65552"/>
            <a:ext cx="1561529" cy="207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majkenk\AppData\Local\Microsoft\Windows\Temporary Internet Files\Content.IE5\7M3KGQ7X\torsk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946" y="1535219"/>
            <a:ext cx="320660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C:\Users\majkenk\AppData\Local\Microsoft\Windows\Temporary Internet Files\Content.IE5\7M3KGQ7X\5013603237_1dd12b5db5_b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36495"/>
            <a:ext cx="2088232" cy="16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upload.wikimedia.org/wikipedia/commons/thumb/4/49/Chlamys_islandica.jpg/250px-Chlamys_islandic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89179"/>
            <a:ext cx="2016224" cy="22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3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fontAlgn="base"/>
            <a:r>
              <a:rPr lang="nn-NO" sz="2400" dirty="0" smtClean="0"/>
              <a:t>Kven er det vi har her på bildet?</a:t>
            </a:r>
            <a:br>
              <a:rPr lang="nn-NO" sz="2400" dirty="0" smtClean="0"/>
            </a:br>
            <a:r>
              <a:rPr lang="nn-NO" sz="2400" dirty="0" smtClean="0"/>
              <a:t>Har den alltid vore her i Noreg? </a:t>
            </a:r>
          </a:p>
          <a:p>
            <a:pPr fontAlgn="base"/>
            <a:endParaRPr lang="nn-NO" sz="2400" dirty="0" smtClean="0"/>
          </a:p>
          <a:p>
            <a:pPr fontAlgn="base"/>
            <a:endParaRPr lang="nn-NO" sz="2400" dirty="0" smtClean="0"/>
          </a:p>
          <a:p>
            <a:pPr fontAlgn="base"/>
            <a:endParaRPr lang="nn-NO" sz="2400" dirty="0" smtClean="0"/>
          </a:p>
          <a:p>
            <a:pPr fontAlgn="base"/>
            <a:endParaRPr lang="nn-NO" sz="2400" dirty="0" smtClean="0"/>
          </a:p>
          <a:p>
            <a:pPr fontAlgn="base"/>
            <a:endParaRPr lang="nn-NO" sz="2400" dirty="0" smtClean="0"/>
          </a:p>
          <a:p>
            <a:pPr fontAlgn="base"/>
            <a:endParaRPr lang="nn-NO" sz="2400" dirty="0" smtClean="0"/>
          </a:p>
          <a:p>
            <a:pPr fontAlgn="base"/>
            <a:endParaRPr lang="nn-NO" sz="2400" dirty="0" smtClean="0"/>
          </a:p>
          <a:p>
            <a:pPr fontAlgn="base"/>
            <a:endParaRPr lang="nn-NO" sz="2400" dirty="0" smtClean="0"/>
          </a:p>
          <a:p>
            <a:pPr fontAlgn="base"/>
            <a:r>
              <a:rPr lang="nn-NO" sz="2400" dirty="0" smtClean="0"/>
              <a:t>Kva kallar vi ein art som har komme til Noreg med mennesket si hjelp?</a:t>
            </a:r>
          </a:p>
          <a:p>
            <a:pPr fontAlgn="base"/>
            <a:r>
              <a:rPr lang="nn-NO" sz="2400" dirty="0" smtClean="0"/>
              <a:t>Kva for problem kan ein slik art skape her i Noreg?  </a:t>
            </a:r>
            <a:endParaRPr lang="nn-NO" sz="2400" dirty="0"/>
          </a:p>
        </p:txBody>
      </p:sp>
      <p:pic>
        <p:nvPicPr>
          <p:cNvPr id="9" name="Bilde 8" descr="Bilderesultat for kongekrabb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20080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13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nn-NO" sz="2400" dirty="0" smtClean="0"/>
              <a:t>Kva for to artar er det vi ser her? </a:t>
            </a:r>
          </a:p>
          <a:p>
            <a:endParaRPr lang="nn-NO" sz="2400" dirty="0" smtClean="0"/>
          </a:p>
          <a:p>
            <a:endParaRPr lang="nn-NO" sz="2400" dirty="0" smtClean="0"/>
          </a:p>
          <a:p>
            <a:endParaRPr lang="nn-NO" sz="2400" dirty="0" smtClean="0"/>
          </a:p>
          <a:p>
            <a:endParaRPr lang="nn-NO" sz="2400" dirty="0" smtClean="0"/>
          </a:p>
          <a:p>
            <a:endParaRPr lang="nn-NO" sz="2400" dirty="0" smtClean="0"/>
          </a:p>
          <a:p>
            <a:endParaRPr lang="nn-NO" sz="2400" dirty="0" smtClean="0"/>
          </a:p>
          <a:p>
            <a:endParaRPr lang="nn-NO" sz="2400" dirty="0" smtClean="0"/>
          </a:p>
          <a:p>
            <a:endParaRPr lang="nn-NO" sz="2400" dirty="0" smtClean="0"/>
          </a:p>
          <a:p>
            <a:r>
              <a:rPr lang="nn-NO" sz="2400" dirty="0" smtClean="0"/>
              <a:t>Dei er framande artar i Noreg, men i tillegg er det noko meir med dei. Kva er det? </a:t>
            </a:r>
          </a:p>
          <a:p>
            <a:r>
              <a:rPr lang="nn-NO" sz="2400" dirty="0" smtClean="0"/>
              <a:t>Kva betyr det at dei kan ha negativ påverknad på norsk natur? </a:t>
            </a:r>
            <a:endParaRPr lang="nn-NO" sz="2400" dirty="0" smtClean="0"/>
          </a:p>
          <a:p>
            <a:r>
              <a:rPr lang="nn-NO" sz="2400" dirty="0" smtClean="0"/>
              <a:t>Korleis kan vi finne ut kor mange lupinar det er i eit område?</a:t>
            </a:r>
            <a:endParaRPr lang="nn-NO" sz="2400" dirty="0"/>
          </a:p>
        </p:txBody>
      </p:sp>
      <p:pic>
        <p:nvPicPr>
          <p:cNvPr id="6" name="Bilde 5" descr="Bilderesultat for red king cra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84" y="1340768"/>
            <a:ext cx="3287000" cy="2375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16047"/>
            <a:ext cx="3600400" cy="240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082354"/>
          </a:xfrm>
        </p:spPr>
        <p:txBody>
          <a:bodyPr>
            <a:noAutofit/>
          </a:bodyPr>
          <a:lstStyle/>
          <a:p>
            <a:pPr algn="l"/>
            <a:r>
              <a:rPr lang="nn-NO" sz="2400" dirty="0" smtClean="0"/>
              <a:t/>
            </a:r>
            <a:br>
              <a:rPr lang="nn-NO" sz="2400" dirty="0" smtClean="0"/>
            </a:br>
            <a:r>
              <a:rPr lang="nn-NO" sz="2400" dirty="0" smtClean="0"/>
              <a:t/>
            </a:r>
            <a:br>
              <a:rPr lang="nn-NO" sz="2400" dirty="0" smtClean="0"/>
            </a:br>
            <a:r>
              <a:rPr lang="nn-NO" sz="2400" dirty="0" smtClean="0"/>
              <a:t>Vi lærte om berekraftig utvikling, </a:t>
            </a:r>
            <a:br>
              <a:rPr lang="nn-NO" sz="2400" dirty="0" smtClean="0"/>
            </a:br>
            <a:r>
              <a:rPr lang="nn-NO" sz="2400" dirty="0" smtClean="0"/>
              <a:t>og at vi må ha tre tankar i hovudet </a:t>
            </a:r>
            <a:br>
              <a:rPr lang="nn-NO" sz="2400" dirty="0" smtClean="0"/>
            </a:br>
            <a:r>
              <a:rPr lang="nn-NO" sz="2400" dirty="0" smtClean="0"/>
              <a:t>på ein gong. Kva for tre tankar var det? </a:t>
            </a:r>
            <a:br>
              <a:rPr lang="nn-NO" sz="2400" dirty="0" smtClean="0"/>
            </a:br>
            <a:r>
              <a:rPr lang="nn-NO" sz="2400" dirty="0" smtClean="0"/>
              <a:t/>
            </a:r>
            <a:br>
              <a:rPr lang="nn-NO" sz="2400" dirty="0" smtClean="0"/>
            </a:br>
            <a:r>
              <a:rPr lang="nn-NO" sz="2400" dirty="0" smtClean="0"/>
              <a:t>Hugsar de nokre av argumenta våre om lupinen og kongekrabba? </a:t>
            </a:r>
            <a:endParaRPr lang="nn-NO" sz="240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538120"/>
              </p:ext>
            </p:extLst>
          </p:nvPr>
        </p:nvGraphicFramePr>
        <p:xfrm>
          <a:off x="611560" y="3375075"/>
          <a:ext cx="8064896" cy="3179888"/>
        </p:xfrm>
        <a:graphic>
          <a:graphicData uri="http://schemas.openxmlformats.org/drawingml/2006/table">
            <a:tbl>
              <a:tblPr/>
              <a:tblGrid>
                <a:gridCol w="941587"/>
                <a:gridCol w="3698117"/>
                <a:gridCol w="3425192"/>
              </a:tblGrid>
              <a:tr h="794972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050" b="0" i="0" u="none" strike="noStrike" dirty="0">
                        <a:solidFill>
                          <a:srgbClr val="464646"/>
                        </a:solidFill>
                        <a:effectLst/>
                        <a:latin typeface="Arial"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050" b="1" i="0" u="none" strike="noStrike" dirty="0">
                          <a:solidFill>
                            <a:srgbClr val="464646"/>
                          </a:solidFill>
                          <a:effectLst/>
                          <a:latin typeface="Arial"/>
                        </a:rPr>
                        <a:t>Lupin</a:t>
                      </a:r>
                      <a:endParaRPr lang="nb-NO" dirty="0">
                        <a:effectLst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050" b="1" i="0" u="none" strike="noStrike" dirty="0">
                          <a:solidFill>
                            <a:srgbClr val="464646"/>
                          </a:solidFill>
                          <a:effectLst/>
                          <a:latin typeface="Arial"/>
                        </a:rPr>
                        <a:t>Kongekrabbe</a:t>
                      </a:r>
                      <a:endParaRPr lang="nb-NO" dirty="0">
                        <a:effectLst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9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050" b="1" i="0" u="none" strike="noStrike">
                          <a:solidFill>
                            <a:srgbClr val="464646"/>
                          </a:solidFill>
                          <a:effectLst/>
                          <a:latin typeface="Arial"/>
                        </a:rPr>
                        <a:t>Sosialt</a:t>
                      </a:r>
                      <a:endParaRPr lang="nb-NO">
                        <a:effectLst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nb-NO" sz="1050" b="0" i="0" u="none" strike="noStrike" dirty="0">
                        <a:solidFill>
                          <a:srgbClr val="464646"/>
                        </a:solidFill>
                        <a:effectLst/>
                        <a:latin typeface="Arial"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/>
                        <a:buChar char="•"/>
                      </a:pPr>
                      <a:endParaRPr lang="nb-NO" sz="1050" b="0" i="0" u="none" strike="noStrike" dirty="0">
                        <a:solidFill>
                          <a:srgbClr val="464646"/>
                        </a:solidFill>
                        <a:effectLst/>
                        <a:latin typeface="Arial"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9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050" b="1" i="0" u="none" strike="noStrike">
                          <a:solidFill>
                            <a:srgbClr val="464646"/>
                          </a:solidFill>
                          <a:effectLst/>
                          <a:latin typeface="Arial"/>
                        </a:rPr>
                        <a:t>Økonomi</a:t>
                      </a:r>
                      <a:endParaRPr lang="nb-NO">
                        <a:effectLst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nb-NO" sz="1050" b="0" i="0" u="none" strike="noStrike" dirty="0">
                        <a:solidFill>
                          <a:srgbClr val="464646"/>
                        </a:solidFill>
                        <a:effectLst/>
                        <a:latin typeface="Arial"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/>
                        <a:buChar char="•"/>
                      </a:pPr>
                      <a:endParaRPr lang="nb-NO" sz="1050" b="0" i="0" u="none" strike="noStrike" dirty="0">
                        <a:solidFill>
                          <a:srgbClr val="464646"/>
                        </a:solidFill>
                        <a:effectLst/>
                        <a:latin typeface="Arial"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9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050" b="1" i="0" u="none" strike="noStrike">
                          <a:solidFill>
                            <a:srgbClr val="464646"/>
                          </a:solidFill>
                          <a:effectLst/>
                          <a:latin typeface="Arial"/>
                        </a:rPr>
                        <a:t>Miljø</a:t>
                      </a:r>
                      <a:endParaRPr lang="nb-NO">
                        <a:effectLst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nb-NO" sz="1050" b="0" i="0" u="none" strike="noStrike">
                        <a:solidFill>
                          <a:srgbClr val="464646"/>
                        </a:solidFill>
                        <a:effectLst/>
                        <a:latin typeface="Arial"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nb-NO" sz="1050" b="0" i="0" u="none" strike="noStrike" dirty="0">
                        <a:solidFill>
                          <a:srgbClr val="464646"/>
                        </a:solidFill>
                        <a:effectLst/>
                        <a:latin typeface="Arial"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8680"/>
            <a:ext cx="2088232" cy="167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57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pPr fontAlgn="base"/>
            <a:r>
              <a:rPr lang="nn-NO" sz="2400" dirty="0" smtClean="0"/>
              <a:t>Kva er det vi ser her? </a:t>
            </a:r>
          </a:p>
          <a:p>
            <a:pPr fontAlgn="base"/>
            <a:endParaRPr lang="nn-NO" sz="2400" dirty="0" smtClean="0"/>
          </a:p>
          <a:p>
            <a:pPr fontAlgn="base"/>
            <a:endParaRPr lang="nn-NO" sz="2400" dirty="0" smtClean="0"/>
          </a:p>
          <a:p>
            <a:pPr fontAlgn="base"/>
            <a:endParaRPr lang="nn-NO" sz="2400" dirty="0" smtClean="0"/>
          </a:p>
          <a:p>
            <a:pPr fontAlgn="base"/>
            <a:endParaRPr lang="nn-NO" sz="2400" dirty="0" smtClean="0"/>
          </a:p>
          <a:p>
            <a:pPr fontAlgn="base"/>
            <a:endParaRPr lang="nn-NO" sz="2400" dirty="0" smtClean="0"/>
          </a:p>
          <a:p>
            <a:pPr fontAlgn="base"/>
            <a:endParaRPr lang="nn-NO" sz="2400" dirty="0" smtClean="0"/>
          </a:p>
          <a:p>
            <a:pPr fontAlgn="base"/>
            <a:endParaRPr lang="nn-NO" sz="2400" dirty="0" smtClean="0"/>
          </a:p>
          <a:p>
            <a:pPr fontAlgn="base"/>
            <a:r>
              <a:rPr lang="nn-NO" sz="2400" dirty="0" smtClean="0"/>
              <a:t>Kva for artar har vi funne i området rundt skolen vår? </a:t>
            </a:r>
          </a:p>
          <a:p>
            <a:pPr fontAlgn="base"/>
            <a:r>
              <a:rPr lang="nn-NO" sz="2400" dirty="0" smtClean="0"/>
              <a:t>Kva kan undersøkingane våre bli brukt til? </a:t>
            </a:r>
          </a:p>
          <a:p>
            <a:pPr fontAlgn="base"/>
            <a:r>
              <a:rPr lang="nn-NO" sz="2400" dirty="0" smtClean="0"/>
              <a:t>Kvifor er det viktig å avgrense spreiing av framande artar som </a:t>
            </a:r>
            <a:r>
              <a:rPr lang="nn-NO" sz="2400" dirty="0" smtClean="0"/>
              <a:t>kan ha negativ </a:t>
            </a:r>
            <a:r>
              <a:rPr lang="nn-NO" sz="2400" smtClean="0"/>
              <a:t>påverknad på norsk </a:t>
            </a:r>
            <a:r>
              <a:rPr lang="nn-NO" sz="2400" dirty="0" smtClean="0"/>
              <a:t>natur? </a:t>
            </a:r>
          </a:p>
          <a:p>
            <a:endParaRPr lang="nn-NO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326334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Berekraftig naturmangfald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3501008"/>
            <a:ext cx="6779096" cy="2769171"/>
          </a:xfrm>
        </p:spPr>
        <p:txBody>
          <a:bodyPr>
            <a:noAutofit/>
          </a:bodyPr>
          <a:lstStyle/>
          <a:p>
            <a:r>
              <a:rPr lang="nn-NO" sz="2400" dirty="0" smtClean="0"/>
              <a:t>Det står i loven at vi må ta vare på artane og deira leveområde på en </a:t>
            </a:r>
            <a:r>
              <a:rPr lang="nn-NO" sz="2400" b="1" dirty="0" smtClean="0"/>
              <a:t>berekraftig</a:t>
            </a:r>
            <a:r>
              <a:rPr lang="nn-NO" sz="2400" dirty="0" smtClean="0"/>
              <a:t> måte. </a:t>
            </a:r>
            <a:br>
              <a:rPr lang="nn-NO" sz="2400" dirty="0" smtClean="0"/>
            </a:br>
            <a:r>
              <a:rPr lang="nn-NO" sz="2400" dirty="0" smtClean="0"/>
              <a:t>Kva betyr det?</a:t>
            </a:r>
          </a:p>
          <a:p>
            <a:endParaRPr lang="nn-NO" sz="2400" dirty="0" smtClean="0"/>
          </a:p>
          <a:p>
            <a:pPr marL="0" indent="0">
              <a:buNone/>
            </a:pPr>
            <a:endParaRPr lang="nn-NO" sz="2400" dirty="0" smtClean="0"/>
          </a:p>
          <a:p>
            <a:pPr marL="0" indent="0">
              <a:buNone/>
            </a:pPr>
            <a:r>
              <a:rPr lang="nn-NO" sz="2400" dirty="0" smtClean="0"/>
              <a:t>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8" y="1316408"/>
            <a:ext cx="4450088" cy="196857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16408"/>
            <a:ext cx="2448272" cy="196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9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164</Words>
  <Application>Microsoft Office PowerPoint</Application>
  <PresentationFormat>Skjermfremvisning (4:3)</PresentationFormat>
  <Paragraphs>61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Office-tema</vt:lpstr>
      <vt:lpstr>PowerPoint-presentasjon</vt:lpstr>
      <vt:lpstr>PowerPoint-presentasjon</vt:lpstr>
      <vt:lpstr>PowerPoint-presentasjon</vt:lpstr>
      <vt:lpstr>  Vi lærte om berekraftig utvikling,  og at vi må ha tre tankar i hovudet  på ein gong. Kva for tre tankar var det?   Hugsar de nokre av argumenta våre om lupinen og kongekrabba? </vt:lpstr>
      <vt:lpstr>PowerPoint-presentasjon</vt:lpstr>
      <vt:lpstr>Berekraftig naturmangfald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Majken Korsager</dc:creator>
  <cp:lastModifiedBy>Rim Tusvik</cp:lastModifiedBy>
  <cp:revision>17</cp:revision>
  <dcterms:created xsi:type="dcterms:W3CDTF">2017-03-29T12:00:01Z</dcterms:created>
  <dcterms:modified xsi:type="dcterms:W3CDTF">2018-07-30T09:29:48Z</dcterms:modified>
</cp:coreProperties>
</file>