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0" r:id="rId2"/>
    <p:sldId id="278" r:id="rId3"/>
    <p:sldId id="313" r:id="rId4"/>
    <p:sldId id="311" r:id="rId5"/>
    <p:sldId id="263" r:id="rId6"/>
    <p:sldId id="262" r:id="rId7"/>
    <p:sldId id="309" r:id="rId8"/>
    <p:sldId id="296" r:id="rId9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9" clrIdx="1">
    <p:extLst>
      <p:ext uri="{19B8F6BF-5375-455C-9EA6-DF929625EA0E}">
        <p15:presenceInfo xmlns:p15="http://schemas.microsoft.com/office/powerpoint/2012/main" userId="Maria Gaare Dahl" providerId="None"/>
      </p:ext>
    </p:extLst>
  </p:cmAuthor>
  <p:cmAuthor id="3" name="Maria Gaare Dahl" initials="MGD [2]" lastIdx="2" clrIdx="2">
    <p:extLst>
      <p:ext uri="{19B8F6BF-5375-455C-9EA6-DF929625EA0E}">
        <p15:presenceInfo xmlns:p15="http://schemas.microsoft.com/office/powerpoint/2012/main" userId="S-1-5-21-1927809936-1189766144-1318725885-235050" providerId="AD"/>
      </p:ext>
    </p:extLst>
  </p:cmAuthor>
  <p:cmAuthor id="4" name="Celine Aas" initials="CA" lastIdx="1" clrIdx="3">
    <p:extLst>
      <p:ext uri="{19B8F6BF-5375-455C-9EA6-DF929625EA0E}">
        <p15:presenceInfo xmlns:p15="http://schemas.microsoft.com/office/powerpoint/2012/main" userId="S-1-5-21-1927809936-1189766144-1318725885-820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86434-8715-3E44-B210-77E032ECE81F}" v="1" dt="2024-02-19T13:35:00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7" autoAdjust="0"/>
    <p:restoredTop sz="86528" autoAdjust="0"/>
  </p:normalViewPr>
  <p:slideViewPr>
    <p:cSldViewPr snapToGrid="0">
      <p:cViewPr varScale="1">
        <p:scale>
          <a:sx n="91" d="100"/>
          <a:sy n="91" d="100"/>
        </p:scale>
        <p:origin x="84" y="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as" userId="f9465f8d-bd98-4bd9-90d5-11deb68f070f" providerId="ADAL" clId="{89586434-8715-3E44-B210-77E032ECE81F}"/>
    <pc:docChg chg="undo custSel addSld delSld modSld">
      <pc:chgData name="Celine Aas" userId="f9465f8d-bd98-4bd9-90d5-11deb68f070f" providerId="ADAL" clId="{89586434-8715-3E44-B210-77E032ECE81F}" dt="2024-02-19T13:29:48.292" v="278" actId="2696"/>
      <pc:docMkLst>
        <pc:docMk/>
      </pc:docMkLst>
      <pc:sldChg chg="modSp mod">
        <pc:chgData name="Celine Aas" userId="f9465f8d-bd98-4bd9-90d5-11deb68f070f" providerId="ADAL" clId="{89586434-8715-3E44-B210-77E032ECE81F}" dt="2024-01-30T12:20:47.362" v="111" actId="20577"/>
        <pc:sldMkLst>
          <pc:docMk/>
          <pc:sldMk cId="4258561706" sldId="262"/>
        </pc:sldMkLst>
        <pc:spChg chg="mod">
          <ac:chgData name="Celine Aas" userId="f9465f8d-bd98-4bd9-90d5-11deb68f070f" providerId="ADAL" clId="{89586434-8715-3E44-B210-77E032ECE81F}" dt="2024-01-30T12:20:47.362" v="111" actId="20577"/>
          <ac:spMkLst>
            <pc:docMk/>
            <pc:sldMk cId="4258561706" sldId="262"/>
            <ac:spMk id="4" creationId="{00000000-0000-0000-0000-000000000000}"/>
          </ac:spMkLst>
        </pc:spChg>
      </pc:sldChg>
      <pc:sldChg chg="modSp mod">
        <pc:chgData name="Celine Aas" userId="f9465f8d-bd98-4bd9-90d5-11deb68f070f" providerId="ADAL" clId="{89586434-8715-3E44-B210-77E032ECE81F}" dt="2024-01-30T12:20:28.999" v="94" actId="20577"/>
        <pc:sldMkLst>
          <pc:docMk/>
          <pc:sldMk cId="3990781489" sldId="263"/>
        </pc:sldMkLst>
        <pc:spChg chg="mod">
          <ac:chgData name="Celine Aas" userId="f9465f8d-bd98-4bd9-90d5-11deb68f070f" providerId="ADAL" clId="{89586434-8715-3E44-B210-77E032ECE81F}" dt="2024-01-30T12:20:18.105" v="89" actId="20577"/>
          <ac:spMkLst>
            <pc:docMk/>
            <pc:sldMk cId="3990781489" sldId="263"/>
            <ac:spMk id="2" creationId="{00000000-0000-0000-0000-000000000000}"/>
          </ac:spMkLst>
        </pc:spChg>
        <pc:spChg chg="mod">
          <ac:chgData name="Celine Aas" userId="f9465f8d-bd98-4bd9-90d5-11deb68f070f" providerId="ADAL" clId="{89586434-8715-3E44-B210-77E032ECE81F}" dt="2024-01-30T12:20:28.999" v="94" actId="20577"/>
          <ac:spMkLst>
            <pc:docMk/>
            <pc:sldMk cId="3990781489" sldId="263"/>
            <ac:spMk id="5" creationId="{00000000-0000-0000-0000-000000000000}"/>
          </ac:spMkLst>
        </pc:spChg>
      </pc:sldChg>
      <pc:sldChg chg="modSp mod">
        <pc:chgData name="Celine Aas" userId="f9465f8d-bd98-4bd9-90d5-11deb68f070f" providerId="ADAL" clId="{89586434-8715-3E44-B210-77E032ECE81F}" dt="2024-01-30T12:18:19.803" v="30" actId="20577"/>
        <pc:sldMkLst>
          <pc:docMk/>
          <pc:sldMk cId="539548814" sldId="278"/>
        </pc:sldMkLst>
        <pc:spChg chg="mod">
          <ac:chgData name="Celine Aas" userId="f9465f8d-bd98-4bd9-90d5-11deb68f070f" providerId="ADAL" clId="{89586434-8715-3E44-B210-77E032ECE81F}" dt="2024-01-30T12:18:14.569" v="27" actId="20577"/>
          <ac:spMkLst>
            <pc:docMk/>
            <pc:sldMk cId="539548814" sldId="278"/>
            <ac:spMk id="3" creationId="{1C8F70AE-1F15-4880-AC8D-0B8E30C32195}"/>
          </ac:spMkLst>
        </pc:spChg>
        <pc:spChg chg="mod">
          <ac:chgData name="Celine Aas" userId="f9465f8d-bd98-4bd9-90d5-11deb68f070f" providerId="ADAL" clId="{89586434-8715-3E44-B210-77E032ECE81F}" dt="2024-01-30T12:18:19.803" v="30" actId="20577"/>
          <ac:spMkLst>
            <pc:docMk/>
            <pc:sldMk cId="539548814" sldId="278"/>
            <ac:spMk id="4" creationId="{6F15E090-D0A0-4142-AE14-53D0249DF7D0}"/>
          </ac:spMkLst>
        </pc:spChg>
      </pc:sldChg>
      <pc:sldChg chg="modSp del mod">
        <pc:chgData name="Celine Aas" userId="f9465f8d-bd98-4bd9-90d5-11deb68f070f" providerId="ADAL" clId="{89586434-8715-3E44-B210-77E032ECE81F}" dt="2024-02-19T13:29:48.292" v="278" actId="2696"/>
        <pc:sldMkLst>
          <pc:docMk/>
          <pc:sldMk cId="3325648512" sldId="281"/>
        </pc:sldMkLst>
        <pc:spChg chg="mod">
          <ac:chgData name="Celine Aas" userId="f9465f8d-bd98-4bd9-90d5-11deb68f070f" providerId="ADAL" clId="{89586434-8715-3E44-B210-77E032ECE81F}" dt="2024-01-30T12:21:42.990" v="137" actId="20577"/>
          <ac:spMkLst>
            <pc:docMk/>
            <pc:sldMk cId="3325648512" sldId="281"/>
            <ac:spMk id="2" creationId="{00000000-0000-0000-0000-000000000000}"/>
          </ac:spMkLst>
        </pc:spChg>
      </pc:sldChg>
      <pc:sldChg chg="modSp mod">
        <pc:chgData name="Celine Aas" userId="f9465f8d-bd98-4bd9-90d5-11deb68f070f" providerId="ADAL" clId="{89586434-8715-3E44-B210-77E032ECE81F}" dt="2024-01-30T12:21:37.214" v="136" actId="20577"/>
        <pc:sldMkLst>
          <pc:docMk/>
          <pc:sldMk cId="1786636111" sldId="296"/>
        </pc:sldMkLst>
        <pc:spChg chg="mod">
          <ac:chgData name="Celine Aas" userId="f9465f8d-bd98-4bd9-90d5-11deb68f070f" providerId="ADAL" clId="{89586434-8715-3E44-B210-77E032ECE81F}" dt="2024-01-30T12:21:12.922" v="116" actId="20577"/>
          <ac:spMkLst>
            <pc:docMk/>
            <pc:sldMk cId="1786636111" sldId="296"/>
            <ac:spMk id="2" creationId="{00000000-0000-0000-0000-000000000000}"/>
          </ac:spMkLst>
        </pc:spChg>
        <pc:spChg chg="mod">
          <ac:chgData name="Celine Aas" userId="f9465f8d-bd98-4bd9-90d5-11deb68f070f" providerId="ADAL" clId="{89586434-8715-3E44-B210-77E032ECE81F}" dt="2024-01-30T12:21:37.214" v="136" actId="20577"/>
          <ac:spMkLst>
            <pc:docMk/>
            <pc:sldMk cId="1786636111" sldId="296"/>
            <ac:spMk id="3" creationId="{00000000-0000-0000-0000-000000000000}"/>
          </ac:spMkLst>
        </pc:spChg>
      </pc:sldChg>
      <pc:sldChg chg="modSp mod">
        <pc:chgData name="Celine Aas" userId="f9465f8d-bd98-4bd9-90d5-11deb68f070f" providerId="ADAL" clId="{89586434-8715-3E44-B210-77E032ECE81F}" dt="2024-01-30T12:21:03.926" v="113" actId="20577"/>
        <pc:sldMkLst>
          <pc:docMk/>
          <pc:sldMk cId="634570747" sldId="309"/>
        </pc:sldMkLst>
        <pc:spChg chg="mod">
          <ac:chgData name="Celine Aas" userId="f9465f8d-bd98-4bd9-90d5-11deb68f070f" providerId="ADAL" clId="{89586434-8715-3E44-B210-77E032ECE81F}" dt="2024-01-30T12:21:03.926" v="113" actId="20577"/>
          <ac:spMkLst>
            <pc:docMk/>
            <pc:sldMk cId="634570747" sldId="309"/>
            <ac:spMk id="11" creationId="{4581A271-36E2-4055-B46F-A69C0BDE740B}"/>
          </ac:spMkLst>
        </pc:spChg>
      </pc:sldChg>
      <pc:sldChg chg="modSp mod">
        <pc:chgData name="Celine Aas" userId="f9465f8d-bd98-4bd9-90d5-11deb68f070f" providerId="ADAL" clId="{89586434-8715-3E44-B210-77E032ECE81F}" dt="2024-01-30T12:18:01.807" v="24" actId="20577"/>
        <pc:sldMkLst>
          <pc:docMk/>
          <pc:sldMk cId="3154427662" sldId="310"/>
        </pc:sldMkLst>
        <pc:spChg chg="mod">
          <ac:chgData name="Celine Aas" userId="f9465f8d-bd98-4bd9-90d5-11deb68f070f" providerId="ADAL" clId="{89586434-8715-3E44-B210-77E032ECE81F}" dt="2024-01-30T12:18:01.807" v="24" actId="20577"/>
          <ac:spMkLst>
            <pc:docMk/>
            <pc:sldMk cId="3154427662" sldId="310"/>
            <ac:spMk id="6" creationId="{00000000-0000-0000-0000-000000000000}"/>
          </ac:spMkLst>
        </pc:spChg>
        <pc:picChg chg="mod">
          <ac:chgData name="Celine Aas" userId="f9465f8d-bd98-4bd9-90d5-11deb68f070f" providerId="ADAL" clId="{89586434-8715-3E44-B210-77E032ECE81F}" dt="2024-01-30T12:17:56.664" v="1" actId="1076"/>
          <ac:picMkLst>
            <pc:docMk/>
            <pc:sldMk cId="3154427662" sldId="310"/>
            <ac:picMk id="5" creationId="{00000000-0000-0000-0000-000000000000}"/>
          </ac:picMkLst>
        </pc:picChg>
      </pc:sldChg>
      <pc:sldChg chg="modSp mod">
        <pc:chgData name="Celine Aas" userId="f9465f8d-bd98-4bd9-90d5-11deb68f070f" providerId="ADAL" clId="{89586434-8715-3E44-B210-77E032ECE81F}" dt="2024-01-30T12:19:15.402" v="88" actId="20577"/>
        <pc:sldMkLst>
          <pc:docMk/>
          <pc:sldMk cId="2869882289" sldId="311"/>
        </pc:sldMkLst>
        <pc:spChg chg="mod">
          <ac:chgData name="Celine Aas" userId="f9465f8d-bd98-4bd9-90d5-11deb68f070f" providerId="ADAL" clId="{89586434-8715-3E44-B210-77E032ECE81F}" dt="2024-01-30T12:19:00.746" v="85" actId="20577"/>
          <ac:spMkLst>
            <pc:docMk/>
            <pc:sldMk cId="2869882289" sldId="311"/>
            <ac:spMk id="3" creationId="{1C8F70AE-1F15-4880-AC8D-0B8E30C32195}"/>
          </ac:spMkLst>
        </pc:spChg>
        <pc:spChg chg="mod">
          <ac:chgData name="Celine Aas" userId="f9465f8d-bd98-4bd9-90d5-11deb68f070f" providerId="ADAL" clId="{89586434-8715-3E44-B210-77E032ECE81F}" dt="2024-01-30T12:19:15.402" v="88" actId="20577"/>
          <ac:spMkLst>
            <pc:docMk/>
            <pc:sldMk cId="2869882289" sldId="311"/>
            <ac:spMk id="4" creationId="{6F15E090-D0A0-4142-AE14-53D0249DF7D0}"/>
          </ac:spMkLst>
        </pc:spChg>
      </pc:sldChg>
      <pc:sldChg chg="del">
        <pc:chgData name="Celine Aas" userId="f9465f8d-bd98-4bd9-90d5-11deb68f070f" providerId="ADAL" clId="{89586434-8715-3E44-B210-77E032ECE81F}" dt="2024-01-30T12:23:26.636" v="212" actId="2696"/>
        <pc:sldMkLst>
          <pc:docMk/>
          <pc:sldMk cId="2712640491" sldId="312"/>
        </pc:sldMkLst>
      </pc:sldChg>
      <pc:sldChg chg="addSp delSp modSp add del mod">
        <pc:chgData name="Celine Aas" userId="f9465f8d-bd98-4bd9-90d5-11deb68f070f" providerId="ADAL" clId="{89586434-8715-3E44-B210-77E032ECE81F}" dt="2024-02-19T13:29:43.996" v="277" actId="1076"/>
        <pc:sldMkLst>
          <pc:docMk/>
          <pc:sldMk cId="57378269" sldId="313"/>
        </pc:sldMkLst>
        <pc:spChg chg="mod">
          <ac:chgData name="Celine Aas" userId="f9465f8d-bd98-4bd9-90d5-11deb68f070f" providerId="ADAL" clId="{89586434-8715-3E44-B210-77E032ECE81F}" dt="2024-01-30T12:28:44.052" v="275" actId="20577"/>
          <ac:spMkLst>
            <pc:docMk/>
            <pc:sldMk cId="57378269" sldId="313"/>
            <ac:spMk id="2" creationId="{CB08D385-CF2B-F888-440C-24E628629D1B}"/>
          </ac:spMkLst>
        </pc:spChg>
        <pc:spChg chg="add del mod">
          <ac:chgData name="Celine Aas" userId="f9465f8d-bd98-4bd9-90d5-11deb68f070f" providerId="ADAL" clId="{89586434-8715-3E44-B210-77E032ECE81F}" dt="2024-01-30T12:22:47.888" v="140" actId="3680"/>
          <ac:spMkLst>
            <pc:docMk/>
            <pc:sldMk cId="57378269" sldId="313"/>
            <ac:spMk id="5" creationId="{325D9066-DDDE-96A3-894E-8ADC49C19E7E}"/>
          </ac:spMkLst>
        </pc:spChg>
        <pc:graphicFrameChg chg="add mod ord modGraphic">
          <ac:chgData name="Celine Aas" userId="f9465f8d-bd98-4bd9-90d5-11deb68f070f" providerId="ADAL" clId="{89586434-8715-3E44-B210-77E032ECE81F}" dt="2024-02-19T13:29:43.996" v="277" actId="1076"/>
          <ac:graphicFrameMkLst>
            <pc:docMk/>
            <pc:sldMk cId="57378269" sldId="313"/>
            <ac:graphicFrameMk id="6" creationId="{F0B82539-33AD-76E3-3A93-DA59AF4A968E}"/>
          </ac:graphicFrameMkLst>
        </pc:graphicFrameChg>
        <pc:picChg chg="del">
          <ac:chgData name="Celine Aas" userId="f9465f8d-bd98-4bd9-90d5-11deb68f070f" providerId="ADAL" clId="{89586434-8715-3E44-B210-77E032ECE81F}" dt="2024-01-30T12:22:42.818" v="139" actId="478"/>
          <ac:picMkLst>
            <pc:docMk/>
            <pc:sldMk cId="57378269" sldId="313"/>
            <ac:picMk id="4" creationId="{0F1DC899-A41A-69BE-3442-C071EEE9C3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Tenk-par del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11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12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2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11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39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C0EA5F7-6F90-EE64-3AFF-2E125BED7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981"/>
            <a:ext cx="12268200" cy="68829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2100" y="2603499"/>
            <a:ext cx="9144000" cy="1211263"/>
          </a:xfrm>
        </p:spPr>
        <p:txBody>
          <a:bodyPr/>
          <a:lstStyle/>
          <a:p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Korleis er </a:t>
            </a:r>
            <a:r>
              <a:rPr lang="nb-NO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veret</a:t>
            </a: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dag?</a:t>
            </a:r>
            <a:endParaRPr lang="nb-N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442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C8F70AE-1F15-4880-AC8D-0B8E30C3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 del: Kva har vi observert i dag?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6F15E090-D0A0-4142-AE14-53D0249D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545"/>
            <a:ext cx="10515600" cy="4351338"/>
          </a:xfrm>
        </p:spPr>
        <p:txBody>
          <a:bodyPr/>
          <a:lstStyle/>
          <a:p>
            <a:r>
              <a:rPr lang="nb-NO" dirty="0"/>
              <a:t>Snakk </a:t>
            </a:r>
            <a:r>
              <a:rPr lang="nb-NO" dirty="0" err="1"/>
              <a:t>saman</a:t>
            </a:r>
            <a:r>
              <a:rPr lang="nb-NO" dirty="0"/>
              <a:t> to og to.</a:t>
            </a:r>
          </a:p>
          <a:p>
            <a:r>
              <a:rPr lang="nb-NO" dirty="0"/>
              <a:t>Oppsummer i plenum.</a:t>
            </a:r>
          </a:p>
        </p:txBody>
      </p:sp>
      <p:pic>
        <p:nvPicPr>
          <p:cNvPr id="2" name="Bilete 5">
            <a:extLst>
              <a:ext uri="{FF2B5EF4-FFF2-40B4-BE49-F238E27FC236}">
                <a16:creationId xmlns:a16="http://schemas.microsoft.com/office/drawing/2014/main" id="{7B17386C-B6CF-332E-BA05-7B2868EDC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793" y="1947545"/>
            <a:ext cx="5355214" cy="35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4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FFA81-206A-4C6F-5C76-356141F9A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8D385-CF2B-F888-440C-24E62862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Observasjonane</a:t>
            </a:r>
            <a:r>
              <a:rPr lang="nb-NO" dirty="0"/>
              <a:t> våre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F0B82539-33AD-76E3-3A93-DA59AF4A9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617978"/>
              </p:ext>
            </p:extLst>
          </p:nvPr>
        </p:nvGraphicFramePr>
        <p:xfrm>
          <a:off x="1589316" y="1690688"/>
          <a:ext cx="9013368" cy="4355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25796124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39023639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93605422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90995342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15250042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640057194"/>
                    </a:ext>
                  </a:extLst>
                </a:gridCol>
              </a:tblGrid>
              <a:tr h="622179">
                <a:tc>
                  <a:txBody>
                    <a:bodyPr/>
                    <a:lstStyle/>
                    <a:p>
                      <a:r>
                        <a:rPr lang="nb-NO" dirty="0"/>
                        <a:t>Gruppe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Stasjon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289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8338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449587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049775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7870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288999"/>
                  </a:ext>
                </a:extLst>
              </a:tr>
              <a:tr h="62217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341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7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C8F70AE-1F15-4880-AC8D-0B8E30C3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 del: </a:t>
            </a:r>
            <a:br>
              <a:rPr lang="nb-NO" dirty="0"/>
            </a:br>
            <a:r>
              <a:rPr lang="nb-NO" sz="4400" dirty="0">
                <a:effectLst/>
              </a:rPr>
              <a:t>Korleis ser </a:t>
            </a:r>
            <a:r>
              <a:rPr lang="nb-NO" sz="4400" dirty="0" err="1">
                <a:effectLst/>
              </a:rPr>
              <a:t>verdataa</a:t>
            </a:r>
            <a:r>
              <a:rPr lang="nb-NO" sz="4400" dirty="0">
                <a:effectLst/>
              </a:rPr>
              <a:t> til klassen ut?</a:t>
            </a:r>
            <a:endParaRPr lang="nb-NO" dirty="0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6F15E090-D0A0-4142-AE14-53D0249D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545"/>
            <a:ext cx="4889500" cy="4351338"/>
          </a:xfrm>
        </p:spPr>
        <p:txBody>
          <a:bodyPr/>
          <a:lstStyle/>
          <a:p>
            <a:r>
              <a:rPr lang="nb-NO" sz="2800" dirty="0">
                <a:effectLst/>
              </a:rPr>
              <a:t>Snakk </a:t>
            </a:r>
            <a:r>
              <a:rPr lang="nb-NO" sz="2800" dirty="0" err="1">
                <a:effectLst/>
              </a:rPr>
              <a:t>saman</a:t>
            </a:r>
            <a:r>
              <a:rPr lang="nb-NO" sz="2800" dirty="0">
                <a:effectLst/>
              </a:rPr>
              <a:t> to og to. </a:t>
            </a:r>
          </a:p>
          <a:p>
            <a:r>
              <a:rPr lang="nb-NO" sz="2800" dirty="0"/>
              <a:t>Er </a:t>
            </a:r>
            <a:r>
              <a:rPr lang="nb-NO" sz="2800" dirty="0" err="1"/>
              <a:t>dataa</a:t>
            </a:r>
            <a:r>
              <a:rPr lang="nb-NO" sz="2800" dirty="0"/>
              <a:t> like eller forskjellige?</a:t>
            </a:r>
          </a:p>
        </p:txBody>
      </p:sp>
      <p:pic>
        <p:nvPicPr>
          <p:cNvPr id="2" name="Bilete 5">
            <a:extLst>
              <a:ext uri="{FF2B5EF4-FFF2-40B4-BE49-F238E27FC236}">
                <a16:creationId xmlns:a16="http://schemas.microsoft.com/office/drawing/2014/main" id="{D37DDF00-EC22-1C69-3A44-F69FB980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793" y="1947545"/>
            <a:ext cx="5355214" cy="35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 descr="Barn som har termometer i munnen som viser 39. Foto">
            <a:extLst>
              <a:ext uri="{FF2B5EF4-FFF2-40B4-BE49-F238E27FC236}">
                <a16:creationId xmlns:a16="http://schemas.microsoft.com/office/drawing/2014/main" id="{AAF6DC07-76F6-4A84-82E4-7D050AF7BEE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Bilde 2" descr="Barn som har termometer i munnen som viser 39. Foto">
              <a:extLst>
                <a:ext uri="{FF2B5EF4-FFF2-40B4-BE49-F238E27FC236}">
                  <a16:creationId xmlns:a16="http://schemas.microsoft.com/office/drawing/2014/main" id="{3AAA5937-B642-4F1F-806A-B5249D8AA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kstSylinder 3" descr="Barn som har termometer i munnen som viser 39. Foto">
              <a:extLst>
                <a:ext uri="{FF2B5EF4-FFF2-40B4-BE49-F238E27FC236}">
                  <a16:creationId xmlns:a16="http://schemas.microsoft.com/office/drawing/2014/main" id="{1DCD293D-61EA-4E03-A59E-AC918EFE5B36}"/>
                </a:ext>
              </a:extLst>
            </p:cNvPr>
            <p:cNvSpPr txBox="1"/>
            <p:nvPr/>
          </p:nvSpPr>
          <p:spPr>
            <a:xfrm rot="4754226">
              <a:off x="7518400" y="5232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39</a:t>
              </a:r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507860" y="5281767"/>
            <a:ext cx="3963914" cy="95410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 måler temperatur med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eit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termometer.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423400" y="1358899"/>
            <a:ext cx="2501900" cy="2230461"/>
          </a:xfrm>
          <a:prstGeom prst="wedgeRoundRectCallout">
            <a:avLst>
              <a:gd name="adj1" fmla="val -63473"/>
              <a:gd name="adj2" fmla="val 34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Har du hatt feber? Kor høg feber hadde du?</a:t>
            </a:r>
          </a:p>
        </p:txBody>
      </p:sp>
    </p:spTree>
    <p:extLst>
      <p:ext uri="{BB962C8B-B14F-4D97-AF65-F5344CB8AC3E}">
        <p14:creationId xmlns:p14="http://schemas.microsoft.com/office/powerpoint/2010/main" val="399078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E6250-017A-4AF9-B99C-64ACE78A7A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17410" y="365125"/>
            <a:ext cx="6836390" cy="1325563"/>
          </a:xfrm>
        </p:spPr>
        <p:txBody>
          <a:bodyPr/>
          <a:lstStyle/>
          <a:p>
            <a:r>
              <a:rPr lang="nb-NO" dirty="0"/>
              <a:t>Termometer</a:t>
            </a:r>
          </a:p>
        </p:txBody>
      </p:sp>
      <p:pic>
        <p:nvPicPr>
          <p:cNvPr id="1026" name="Picture 2" descr="Søyletermometer. Illustrasjon">
            <a:extLst>
              <a:ext uri="{FF2B5EF4-FFF2-40B4-BE49-F238E27FC236}">
                <a16:creationId xmlns:a16="http://schemas.microsoft.com/office/drawing/2014/main" id="{EDA51FDF-F5AD-4EF6-BA73-E9AC0CFF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896" y="522027"/>
            <a:ext cx="2906973" cy="58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17410" y="2200700"/>
            <a:ext cx="3541432" cy="2084696"/>
          </a:xfrm>
          <a:prstGeom prst="wedgeRoundRectCallout">
            <a:avLst>
              <a:gd name="adj1" fmla="val 23855"/>
              <a:gd name="adj2" fmla="val 31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Er det </a:t>
            </a:r>
            <a:r>
              <a:rPr lang="nb-NO" sz="2800" dirty="0" err="1">
                <a:solidFill>
                  <a:schemeClr val="bg1"/>
                </a:solidFill>
              </a:rPr>
              <a:t>nokon</a:t>
            </a:r>
            <a:r>
              <a:rPr lang="nb-NO" sz="2800" dirty="0">
                <a:solidFill>
                  <a:schemeClr val="bg1"/>
                </a:solidFill>
              </a:rPr>
              <a:t> som har </a:t>
            </a:r>
            <a:r>
              <a:rPr lang="nb-NO" sz="2800" dirty="0" err="1">
                <a:solidFill>
                  <a:schemeClr val="bg1"/>
                </a:solidFill>
              </a:rPr>
              <a:t>eit</a:t>
            </a:r>
            <a:r>
              <a:rPr lang="nb-NO" sz="2800" dirty="0">
                <a:solidFill>
                  <a:schemeClr val="bg1"/>
                </a:solidFill>
              </a:rPr>
              <a:t> termometer heime?</a:t>
            </a:r>
          </a:p>
        </p:txBody>
      </p:sp>
      <p:pic>
        <p:nvPicPr>
          <p:cNvPr id="5" name="Bilde 4" descr="Digitalt termometer. Foto">
            <a:extLst>
              <a:ext uri="{FF2B5EF4-FFF2-40B4-BE49-F238E27FC236}">
                <a16:creationId xmlns:a16="http://schemas.microsoft.com/office/drawing/2014/main" id="{6D36EB6E-24DF-425B-B914-092B8C5DD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182" y="0"/>
            <a:ext cx="3716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4581A271-36E2-4055-B46F-A69C0BDE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Versymbol</a:t>
            </a:r>
            <a:r>
              <a:rPr lang="nb-NO" dirty="0"/>
              <a:t> tenk-par-del</a:t>
            </a:r>
          </a:p>
        </p:txBody>
      </p:sp>
      <p:pic>
        <p:nvPicPr>
          <p:cNvPr id="2" name="Bilde 83" descr="Sol. Illustrasjon">
            <a:extLst>
              <a:ext uri="{FF2B5EF4-FFF2-40B4-BE49-F238E27FC236}">
                <a16:creationId xmlns:a16="http://schemas.microsoft.com/office/drawing/2014/main" id="{AB7BD1AF-B705-E564-E0E7-880D9AC3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7" y="2051616"/>
            <a:ext cx="1687548" cy="16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80" descr="Sol bak liten sky. Illustrasjon">
            <a:extLst>
              <a:ext uri="{FF2B5EF4-FFF2-40B4-BE49-F238E27FC236}">
                <a16:creationId xmlns:a16="http://schemas.microsoft.com/office/drawing/2014/main" id="{3DD20DEC-83E6-AAAF-C4FF-02F10719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50" y="4457157"/>
            <a:ext cx="1523080" cy="15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77" descr="Sol delvis gjemt bak sky. Illustrasjon">
            <a:extLst>
              <a:ext uri="{FF2B5EF4-FFF2-40B4-BE49-F238E27FC236}">
                <a16:creationId xmlns:a16="http://schemas.microsoft.com/office/drawing/2014/main" id="{AA58F99F-0326-8101-AA71-F13C64B0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590" y="1770199"/>
            <a:ext cx="1625508" cy="16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73" descr="Sky. Illustrasjon">
            <a:extLst>
              <a:ext uri="{FF2B5EF4-FFF2-40B4-BE49-F238E27FC236}">
                <a16:creationId xmlns:a16="http://schemas.microsoft.com/office/drawing/2014/main" id="{F0CD79BD-D5C8-53E1-0463-A3F54732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925" y="2965993"/>
            <a:ext cx="1935363" cy="1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72" descr="Sky med litt regn. Illustrasjon">
            <a:extLst>
              <a:ext uri="{FF2B5EF4-FFF2-40B4-BE49-F238E27FC236}">
                <a16:creationId xmlns:a16="http://schemas.microsoft.com/office/drawing/2014/main" id="{9C91E987-24BF-6648-EBB4-EE264EE3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895" y="2269020"/>
            <a:ext cx="1725883" cy="17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70" descr="Sky med mye regn. Illustrasjon">
            <a:extLst>
              <a:ext uri="{FF2B5EF4-FFF2-40B4-BE49-F238E27FC236}">
                <a16:creationId xmlns:a16="http://schemas.microsoft.com/office/drawing/2014/main" id="{69F866F1-AA82-680B-3525-E53D8AF9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974" y="4493079"/>
            <a:ext cx="1555653" cy="15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64" descr="Sky med snø. Illustrasjon">
            <a:extLst>
              <a:ext uri="{FF2B5EF4-FFF2-40B4-BE49-F238E27FC236}">
                <a16:creationId xmlns:a16="http://schemas.microsoft.com/office/drawing/2014/main" id="{2A8EC73B-CFEC-E55C-D1EA-C66D027A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3527" y="439757"/>
            <a:ext cx="1829263" cy="18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7" descr="Sky med regn og lyn. Illustrasjon">
            <a:extLst>
              <a:ext uri="{FF2B5EF4-FFF2-40B4-BE49-F238E27FC236}">
                <a16:creationId xmlns:a16="http://schemas.microsoft.com/office/drawing/2014/main" id="{EBB3C5F7-BBE0-1152-C216-881925F7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7475" y="3231149"/>
            <a:ext cx="1736987" cy="17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ky med ansikt som blåser luft. Illustrasjo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062" y="5027022"/>
            <a:ext cx="1522860" cy="14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98037"/>
            <a:ext cx="10515600" cy="1325563"/>
          </a:xfrm>
        </p:spPr>
        <p:txBody>
          <a:bodyPr/>
          <a:lstStyle/>
          <a:p>
            <a:r>
              <a:rPr lang="nb-NO" dirty="0"/>
              <a:t>Trekk ei slutning om </a:t>
            </a:r>
            <a:r>
              <a:rPr lang="nb-NO" dirty="0" err="1"/>
              <a:t>veret</a:t>
            </a:r>
            <a:endParaRPr lang="nb-NO" dirty="0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Kva temperatur er det i dag? </a:t>
            </a:r>
          </a:p>
          <a:p>
            <a:pPr marL="0" indent="0">
              <a:buNone/>
            </a:pPr>
            <a:r>
              <a:rPr lang="nb-NO" dirty="0"/>
              <a:t>Kva for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versymbol</a:t>
            </a:r>
            <a:r>
              <a:rPr lang="nb-NO" dirty="0"/>
              <a:t> </a:t>
            </a:r>
            <a:r>
              <a:rPr lang="nb-NO" dirty="0" err="1"/>
              <a:t>passar</a:t>
            </a:r>
            <a:r>
              <a:rPr lang="nb-NO" dirty="0"/>
              <a:t> best til </a:t>
            </a:r>
            <a:r>
              <a:rPr lang="nb-NO" dirty="0" err="1"/>
              <a:t>veret</a:t>
            </a:r>
            <a:r>
              <a:rPr lang="nb-NO" dirty="0"/>
              <a:t> i dag? </a:t>
            </a:r>
          </a:p>
        </p:txBody>
      </p:sp>
      <p:pic>
        <p:nvPicPr>
          <p:cNvPr id="5" name="Bilde 83" descr="Sol. Illustrasjon">
            <a:extLst>
              <a:ext uri="{FF2B5EF4-FFF2-40B4-BE49-F238E27FC236}">
                <a16:creationId xmlns:a16="http://schemas.microsoft.com/office/drawing/2014/main" id="{AB7BD1AF-B705-E564-E0E7-880D9AC3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09" y="3292272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77" descr="Sol delvis gjemt bak sky. Illustrasjon">
            <a:extLst>
              <a:ext uri="{FF2B5EF4-FFF2-40B4-BE49-F238E27FC236}">
                <a16:creationId xmlns:a16="http://schemas.microsoft.com/office/drawing/2014/main" id="{AA58F99F-0326-8101-AA71-F13C64B0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017" y="3671706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72" descr="Sky med litt regn. Illustrasjon">
            <a:extLst>
              <a:ext uri="{FF2B5EF4-FFF2-40B4-BE49-F238E27FC236}">
                <a16:creationId xmlns:a16="http://schemas.microsoft.com/office/drawing/2014/main" id="{9C91E987-24BF-6648-EBB4-EE264EE3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671" y="3273432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64" descr="Sky med snø. Illustrasjon">
            <a:extLst>
              <a:ext uri="{FF2B5EF4-FFF2-40B4-BE49-F238E27FC236}">
                <a16:creationId xmlns:a16="http://schemas.microsoft.com/office/drawing/2014/main" id="{2A8EC73B-CFEC-E55C-D1EA-C66D027A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081" y="3309422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80" descr="Sol delvis gjemt bak liten sky. Illustrasjon">
            <a:extLst>
              <a:ext uri="{FF2B5EF4-FFF2-40B4-BE49-F238E27FC236}">
                <a16:creationId xmlns:a16="http://schemas.microsoft.com/office/drawing/2014/main" id="{3DD20DEC-83E6-AAAF-C4FF-02F10719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121" y="4547158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3" descr="Sky. Illustrasjon">
            <a:extLst>
              <a:ext uri="{FF2B5EF4-FFF2-40B4-BE49-F238E27FC236}">
                <a16:creationId xmlns:a16="http://schemas.microsoft.com/office/drawing/2014/main" id="{F0CD79BD-D5C8-53E1-0463-A3F54732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630" y="4491786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70" descr="Sky med mye regn. Illustrasjon">
            <a:extLst>
              <a:ext uri="{FF2B5EF4-FFF2-40B4-BE49-F238E27FC236}">
                <a16:creationId xmlns:a16="http://schemas.microsoft.com/office/drawing/2014/main" id="{69F866F1-AA82-680B-3525-E53D8AF9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816" y="4181298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7" descr="Sky med mye regn og lyn. Illustrasjon">
            <a:extLst>
              <a:ext uri="{FF2B5EF4-FFF2-40B4-BE49-F238E27FC236}">
                <a16:creationId xmlns:a16="http://schemas.microsoft.com/office/drawing/2014/main" id="{EBB3C5F7-BBE0-1152-C216-881925F7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096" y="4361546"/>
            <a:ext cx="898417" cy="8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ky med tegnet ansikt som blåser luft. Illustrasjon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841" y="5374416"/>
            <a:ext cx="937736" cy="9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e 15" descr="Mobiltelefon som viser været på yr.no. Illustrasjon">
            <a:extLst>
              <a:ext uri="{FF2B5EF4-FFF2-40B4-BE49-F238E27FC236}">
                <a16:creationId xmlns:a16="http://schemas.microsoft.com/office/drawing/2014/main" id="{CE4F7BAE-D22D-429F-81AC-0F29E070F8E8}"/>
              </a:ext>
            </a:extLst>
          </p:cNvPr>
          <p:cNvGrpSpPr/>
          <p:nvPr/>
        </p:nvGrpSpPr>
        <p:grpSpPr>
          <a:xfrm>
            <a:off x="8271573" y="2690114"/>
            <a:ext cx="1880009" cy="3760017"/>
            <a:chOff x="8271573" y="2690114"/>
            <a:chExt cx="1880009" cy="37600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2053">
              <a:off x="8271573" y="2690114"/>
              <a:ext cx="1880009" cy="37600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2053">
              <a:off x="8458315" y="3045966"/>
              <a:ext cx="1575000" cy="285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6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123</Words>
  <Application>Microsoft Office PowerPoint</Application>
  <PresentationFormat>Widescreen</PresentationFormat>
  <Paragraphs>29</Paragraphs>
  <Slides>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Korleis er veret i dag?</vt:lpstr>
      <vt:lpstr>Tenk-par del: Kva har vi observert i dag?</vt:lpstr>
      <vt:lpstr>Observasjonane våre</vt:lpstr>
      <vt:lpstr>Tenk-par del:  Korleis ser verdataa til klassen ut?</vt:lpstr>
      <vt:lpstr>Vi måler temperatur med eit termometer. </vt:lpstr>
      <vt:lpstr>Termometer</vt:lpstr>
      <vt:lpstr>Versymbol tenk-par-del</vt:lpstr>
      <vt:lpstr>Trekk ei slutning om veret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193</cp:revision>
  <cp:lastPrinted>2022-05-04T13:58:49Z</cp:lastPrinted>
  <dcterms:created xsi:type="dcterms:W3CDTF">2022-02-15T13:29:20Z</dcterms:created>
  <dcterms:modified xsi:type="dcterms:W3CDTF">2024-02-19T14:16:20Z</dcterms:modified>
</cp:coreProperties>
</file>