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2" r:id="rId5"/>
    <p:sldId id="257" r:id="rId6"/>
    <p:sldId id="263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941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4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94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97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6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418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2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17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47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6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700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88F7-7BD7-4808-9724-86EC9AB563CD}" type="datetimeFigureOut">
              <a:rPr lang="nb-NO" smtClean="0"/>
              <a:t>15.08.2025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3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5400" b="1" dirty="0"/>
              <a:t>Oppdrag snakketøy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b-NO" sz="3600" dirty="0"/>
              <a:t>Idékonkurranse </a:t>
            </a:r>
            <a:r>
              <a:rPr lang="nb-NO" sz="3600" dirty="0" err="1"/>
              <a:t>frå</a:t>
            </a:r>
            <a:r>
              <a:rPr lang="nb-NO" sz="3600" dirty="0"/>
              <a:t> Snakketøyet AS</a:t>
            </a:r>
          </a:p>
          <a:p>
            <a:r>
              <a:rPr lang="nb-NO" sz="3600" dirty="0"/>
              <a:t>Finn opp </a:t>
            </a:r>
            <a:r>
              <a:rPr lang="nb-NO" sz="3600" dirty="0" err="1"/>
              <a:t>eit</a:t>
            </a:r>
            <a:r>
              <a:rPr lang="nb-NO" sz="3600" dirty="0"/>
              <a:t> smart klesplagg som kommuniserer trådlaust med internett for å dekke </a:t>
            </a:r>
            <a:r>
              <a:rPr lang="nb-NO" sz="3600" dirty="0" err="1"/>
              <a:t>eit</a:t>
            </a:r>
            <a:r>
              <a:rPr lang="nb-NO" sz="3600" dirty="0"/>
              <a:t> behov. </a:t>
            </a:r>
          </a:p>
          <a:p>
            <a:r>
              <a:rPr lang="nb-NO" sz="3600" dirty="0"/>
              <a:t>Presenter id</a:t>
            </a:r>
            <a:r>
              <a:rPr lang="nn-NO" sz="3600" dirty="0"/>
              <a:t>é</a:t>
            </a:r>
            <a:r>
              <a:rPr lang="nb-NO" sz="3600" dirty="0"/>
              <a:t>en gjennom film eller bildeserie.</a:t>
            </a:r>
          </a:p>
          <a:p>
            <a:pPr marL="0" indent="0">
              <a:buNone/>
            </a:pPr>
            <a:endParaRPr lang="nb-NO" sz="3600" dirty="0"/>
          </a:p>
          <a:p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642451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Tekniske data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47791900-555E-AF3F-5C20-B5B624EA8F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142"/>
          <a:stretch/>
        </p:blipFill>
        <p:spPr>
          <a:xfrm>
            <a:off x="1092608" y="1417638"/>
            <a:ext cx="6993451" cy="438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1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631FE222-42C4-7CC9-6C6A-47FAC4FB2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236" y="943510"/>
            <a:ext cx="6961148" cy="500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50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Lag </a:t>
            </a:r>
            <a:r>
              <a:rPr lang="nb-NO" dirty="0" err="1"/>
              <a:t>eit</a:t>
            </a:r>
            <a:r>
              <a:rPr lang="nb-NO" dirty="0"/>
              <a:t> flytskjema</a:t>
            </a:r>
            <a:br>
              <a:rPr lang="nb-NO" dirty="0"/>
            </a:br>
            <a:endParaRPr lang="nb-NO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3568" y="1340768"/>
            <a:ext cx="8302072" cy="4781289"/>
            <a:chOff x="827584" y="1052736"/>
            <a:chExt cx="8374584" cy="4925577"/>
          </a:xfrm>
        </p:grpSpPr>
        <p:cxnSp>
          <p:nvCxnSpPr>
            <p:cNvPr id="19" name="Rett pil 18"/>
            <p:cNvCxnSpPr/>
            <p:nvPr/>
          </p:nvCxnSpPr>
          <p:spPr>
            <a:xfrm flipH="1">
              <a:off x="5148064" y="5229200"/>
              <a:ext cx="682330" cy="1482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ett pil 37"/>
            <p:cNvCxnSpPr/>
            <p:nvPr/>
          </p:nvCxnSpPr>
          <p:spPr>
            <a:xfrm flipH="1">
              <a:off x="6876256" y="3933056"/>
              <a:ext cx="531728" cy="7200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Sylinder 17"/>
            <p:cNvSpPr txBox="1"/>
            <p:nvPr/>
          </p:nvSpPr>
          <p:spPr>
            <a:xfrm>
              <a:off x="7297725" y="2708920"/>
              <a:ext cx="1904443" cy="3170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sender all posten til </a:t>
              </a:r>
              <a:r>
                <a:rPr lang="nb-NO" sz="1400" dirty="0" err="1"/>
                <a:t>ein</a:t>
              </a:r>
              <a:endParaRPr lang="nb-NO" sz="1400" dirty="0"/>
            </a:p>
          </p:txBody>
        </p:sp>
        <p:sp>
          <p:nvSpPr>
            <p:cNvPr id="7" name="TekstSylinder 6"/>
            <p:cNvSpPr txBox="1"/>
            <p:nvPr/>
          </p:nvSpPr>
          <p:spPr>
            <a:xfrm>
              <a:off x="2627784" y="1700808"/>
              <a:ext cx="1440160" cy="3804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 err="1"/>
                <a:t>sendar</a:t>
              </a:r>
              <a:endParaRPr lang="nb-NO" dirty="0"/>
            </a:p>
          </p:txBody>
        </p:sp>
        <p:sp>
          <p:nvSpPr>
            <p:cNvPr id="10" name="TekstSylinder 9"/>
            <p:cNvSpPr txBox="1"/>
            <p:nvPr/>
          </p:nvSpPr>
          <p:spPr>
            <a:xfrm>
              <a:off x="5669523" y="1853208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post i butikk</a:t>
              </a:r>
            </a:p>
          </p:txBody>
        </p:sp>
        <p:sp>
          <p:nvSpPr>
            <p:cNvPr id="11" name="TekstSylinder 10"/>
            <p:cNvSpPr txBox="1"/>
            <p:nvPr/>
          </p:nvSpPr>
          <p:spPr>
            <a:xfrm>
              <a:off x="7092280" y="3356992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terminal</a:t>
              </a:r>
            </a:p>
          </p:txBody>
        </p:sp>
        <p:sp>
          <p:nvSpPr>
            <p:cNvPr id="12" name="TekstSylinder 11"/>
            <p:cNvSpPr txBox="1"/>
            <p:nvPr/>
          </p:nvSpPr>
          <p:spPr>
            <a:xfrm>
              <a:off x="971600" y="4725144"/>
              <a:ext cx="1440160" cy="3804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bod</a:t>
              </a:r>
            </a:p>
          </p:txBody>
        </p:sp>
        <p:cxnSp>
          <p:nvCxnSpPr>
            <p:cNvPr id="16" name="Rett pil 15"/>
            <p:cNvCxnSpPr>
              <a:stCxn id="7" idx="3"/>
              <a:endCxn id="10" idx="1"/>
            </p:cNvCxnSpPr>
            <p:nvPr/>
          </p:nvCxnSpPr>
          <p:spPr>
            <a:xfrm>
              <a:off x="4067944" y="1891047"/>
              <a:ext cx="1601579" cy="14682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tt pil 19"/>
            <p:cNvCxnSpPr>
              <a:cxnSpLocks/>
            </p:cNvCxnSpPr>
            <p:nvPr/>
          </p:nvCxnSpPr>
          <p:spPr>
            <a:xfrm>
              <a:off x="6920985" y="2420888"/>
              <a:ext cx="531336" cy="7920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kstSylinder 35"/>
            <p:cNvSpPr txBox="1"/>
            <p:nvPr/>
          </p:nvSpPr>
          <p:spPr>
            <a:xfrm>
              <a:off x="5940152" y="4725144"/>
              <a:ext cx="98083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fly</a:t>
              </a:r>
            </a:p>
          </p:txBody>
        </p:sp>
        <p:sp>
          <p:nvSpPr>
            <p:cNvPr id="2" name="TekstSylinder 1"/>
            <p:cNvSpPr txBox="1"/>
            <p:nvPr/>
          </p:nvSpPr>
          <p:spPr>
            <a:xfrm>
              <a:off x="4167969" y="1544053"/>
              <a:ext cx="2399633" cy="3170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leverer </a:t>
              </a:r>
              <a:r>
                <a:rPr lang="nb-NO" sz="1400" dirty="0" err="1"/>
                <a:t>ein</a:t>
              </a:r>
              <a:r>
                <a:rPr lang="nb-NO" sz="1400" dirty="0"/>
                <a:t> adressert pakke på</a:t>
              </a:r>
            </a:p>
          </p:txBody>
        </p:sp>
        <p:sp>
          <p:nvSpPr>
            <p:cNvPr id="21" name="TekstSylinder 20"/>
            <p:cNvSpPr txBox="1"/>
            <p:nvPr/>
          </p:nvSpPr>
          <p:spPr>
            <a:xfrm>
              <a:off x="7380312" y="4149080"/>
              <a:ext cx="1292060" cy="7609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400" dirty="0"/>
                <a:t>pakken blir transportert </a:t>
              </a:r>
              <a:r>
                <a:rPr lang="nb-NO" sz="1400" dirty="0" err="1"/>
                <a:t>derfrå</a:t>
              </a:r>
              <a:r>
                <a:rPr lang="nb-NO" sz="1400" dirty="0"/>
                <a:t> med </a:t>
              </a:r>
              <a:r>
                <a:rPr lang="nb-NO" sz="1400" dirty="0" err="1"/>
                <a:t>eit</a:t>
              </a:r>
              <a:r>
                <a:rPr lang="nb-NO" sz="1400" dirty="0"/>
                <a:t> </a:t>
              </a:r>
            </a:p>
          </p:txBody>
        </p:sp>
        <p:sp>
          <p:nvSpPr>
            <p:cNvPr id="23" name="TekstSylinder 22"/>
            <p:cNvSpPr txBox="1"/>
            <p:nvPr/>
          </p:nvSpPr>
          <p:spPr>
            <a:xfrm>
              <a:off x="1043608" y="2852936"/>
              <a:ext cx="1440160" cy="3804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 err="1"/>
                <a:t>mottakar</a:t>
              </a:r>
              <a:endParaRPr lang="nb-NO" dirty="0"/>
            </a:p>
          </p:txBody>
        </p:sp>
        <p:sp>
          <p:nvSpPr>
            <p:cNvPr id="25" name="TekstSylinder 24"/>
            <p:cNvSpPr txBox="1"/>
            <p:nvPr/>
          </p:nvSpPr>
          <p:spPr>
            <a:xfrm>
              <a:off x="3491880" y="5301208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postmottak</a:t>
              </a:r>
            </a:p>
          </p:txBody>
        </p:sp>
        <p:cxnSp>
          <p:nvCxnSpPr>
            <p:cNvPr id="27" name="Rett pil 26"/>
            <p:cNvCxnSpPr/>
            <p:nvPr/>
          </p:nvCxnSpPr>
          <p:spPr>
            <a:xfrm flipH="1" flipV="1">
              <a:off x="2411760" y="5157192"/>
              <a:ext cx="1007478" cy="24532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pil 28"/>
            <p:cNvCxnSpPr/>
            <p:nvPr/>
          </p:nvCxnSpPr>
          <p:spPr>
            <a:xfrm flipV="1">
              <a:off x="1384774" y="3429000"/>
              <a:ext cx="18874" cy="12058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kstSylinder 32"/>
            <p:cNvSpPr txBox="1"/>
            <p:nvPr/>
          </p:nvSpPr>
          <p:spPr>
            <a:xfrm>
              <a:off x="4716016" y="5661248"/>
              <a:ext cx="1969576" cy="3170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pakken hamner på riktig</a:t>
              </a:r>
            </a:p>
          </p:txBody>
        </p:sp>
        <p:sp>
          <p:nvSpPr>
            <p:cNvPr id="34" name="TekstSylinder 33"/>
            <p:cNvSpPr txBox="1"/>
            <p:nvPr/>
          </p:nvSpPr>
          <p:spPr>
            <a:xfrm>
              <a:off x="1475656" y="5373216"/>
              <a:ext cx="1552473" cy="539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400" dirty="0"/>
                <a:t>pakken blir tatt med ut av </a:t>
              </a:r>
              <a:r>
                <a:rPr lang="nb-NO" sz="1400" dirty="0" err="1"/>
                <a:t>eit</a:t>
              </a:r>
              <a:r>
                <a:rPr lang="nb-NO" sz="1400" dirty="0"/>
                <a:t> </a:t>
              </a:r>
            </a:p>
          </p:txBody>
        </p:sp>
        <p:sp>
          <p:nvSpPr>
            <p:cNvPr id="35" name="TekstSylinder 34"/>
            <p:cNvSpPr txBox="1"/>
            <p:nvPr/>
          </p:nvSpPr>
          <p:spPr>
            <a:xfrm>
              <a:off x="1619672" y="3861048"/>
              <a:ext cx="1498122" cy="3170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leverer pakken til </a:t>
              </a:r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584" y="1052736"/>
              <a:ext cx="1190007" cy="13681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289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Krav til presentasjonen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på 3 minutt presentere idéen </a:t>
            </a:r>
            <a:r>
              <a:rPr lang="nb-NO" sz="2800" dirty="0" err="1"/>
              <a:t>dykkar</a:t>
            </a:r>
            <a:r>
              <a:rPr lang="nb-NO" sz="2800" dirty="0"/>
              <a:t> gjennom </a:t>
            </a:r>
            <a:r>
              <a:rPr lang="nb-NO" sz="2800" dirty="0" err="1"/>
              <a:t>ein</a:t>
            </a:r>
            <a:r>
              <a:rPr lang="nb-NO" sz="2800" dirty="0"/>
              <a:t> film eller bildeserie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dirty="0"/>
              <a:t>Filmen/bildeserien skal:</a:t>
            </a:r>
          </a:p>
          <a:p>
            <a:r>
              <a:rPr lang="nb-NO" sz="2800" dirty="0"/>
              <a:t>formidle </a:t>
            </a:r>
            <a:r>
              <a:rPr lang="nn-NO" sz="2800" dirty="0"/>
              <a:t>tydeleg kva id</a:t>
            </a:r>
            <a:r>
              <a:rPr lang="nb-NO" sz="2800" dirty="0"/>
              <a:t>é</a:t>
            </a:r>
            <a:r>
              <a:rPr lang="nn-NO" sz="2800" dirty="0"/>
              <a:t>en er</a:t>
            </a:r>
          </a:p>
          <a:p>
            <a:r>
              <a:rPr lang="nn-NO" sz="2800" dirty="0"/>
              <a:t>vise flytskjema som forklarer korleis informasjonen blir send frå sendar til mottakar og kva som skjer i dei ulike delane av systemet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71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298" y="692696"/>
            <a:ext cx="7465405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124</Words>
  <Application>Microsoft Office PowerPoint</Application>
  <PresentationFormat>Skjermfremvisning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Oppdrag snakketøy</vt:lpstr>
      <vt:lpstr>Tekniske data</vt:lpstr>
      <vt:lpstr>PowerPoint-presentasjon</vt:lpstr>
      <vt:lpstr>Lag eit flytskjema </vt:lpstr>
      <vt:lpstr>Krav til presentasjonen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Ragnhild V K Skår</dc:creator>
  <cp:lastModifiedBy>Berit Reitan</cp:lastModifiedBy>
  <cp:revision>20</cp:revision>
  <dcterms:created xsi:type="dcterms:W3CDTF">2017-04-07T11:35:49Z</dcterms:created>
  <dcterms:modified xsi:type="dcterms:W3CDTF">2025-08-15T09:42:22Z</dcterms:modified>
</cp:coreProperties>
</file>