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124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E969D-5CC4-499E-ABA4-B0086FF5A659}" type="datetimeFigureOut">
              <a:rPr lang="nb-NO" smtClean="0"/>
              <a:t>21.10.2019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BDB06-2D51-4B4E-98AC-050285F11AB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14776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E969D-5CC4-499E-ABA4-B0086FF5A659}" type="datetimeFigureOut">
              <a:rPr lang="nb-NO" smtClean="0"/>
              <a:t>21.10.2019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BDB06-2D51-4B4E-98AC-050285F11AB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53806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E969D-5CC4-499E-ABA4-B0086FF5A659}" type="datetimeFigureOut">
              <a:rPr lang="nb-NO" smtClean="0"/>
              <a:t>21.10.2019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BDB06-2D51-4B4E-98AC-050285F11AB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91323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E969D-5CC4-499E-ABA4-B0086FF5A659}" type="datetimeFigureOut">
              <a:rPr lang="nb-NO" smtClean="0"/>
              <a:t>21.10.2019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BDB06-2D51-4B4E-98AC-050285F11AB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08290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E969D-5CC4-499E-ABA4-B0086FF5A659}" type="datetimeFigureOut">
              <a:rPr lang="nb-NO" smtClean="0"/>
              <a:t>21.10.2019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BDB06-2D51-4B4E-98AC-050285F11AB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886037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E969D-5CC4-499E-ABA4-B0086FF5A659}" type="datetimeFigureOut">
              <a:rPr lang="nb-NO" smtClean="0"/>
              <a:t>21.10.2019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BDB06-2D51-4B4E-98AC-050285F11AB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766389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E969D-5CC4-499E-ABA4-B0086FF5A659}" type="datetimeFigureOut">
              <a:rPr lang="nb-NO" smtClean="0"/>
              <a:t>21.10.2019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BDB06-2D51-4B4E-98AC-050285F11AB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303876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E969D-5CC4-499E-ABA4-B0086FF5A659}" type="datetimeFigureOut">
              <a:rPr lang="nb-NO" smtClean="0"/>
              <a:t>21.10.2019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BDB06-2D51-4B4E-98AC-050285F11AB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387991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E969D-5CC4-499E-ABA4-B0086FF5A659}" type="datetimeFigureOut">
              <a:rPr lang="nb-NO" smtClean="0"/>
              <a:t>21.10.2019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BDB06-2D51-4B4E-98AC-050285F11AB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323102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E969D-5CC4-499E-ABA4-B0086FF5A659}" type="datetimeFigureOut">
              <a:rPr lang="nb-NO" smtClean="0"/>
              <a:t>21.10.2019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BDB06-2D51-4B4E-98AC-050285F11AB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386687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E969D-5CC4-499E-ABA4-B0086FF5A659}" type="datetimeFigureOut">
              <a:rPr lang="nb-NO" smtClean="0"/>
              <a:t>21.10.2019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BDB06-2D51-4B4E-98AC-050285F11AB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22730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1E969D-5CC4-499E-ABA4-B0086FF5A659}" type="datetimeFigureOut">
              <a:rPr lang="nb-NO" smtClean="0"/>
              <a:t>21.10.2019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7BDB06-2D51-4B4E-98AC-050285F11AB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06552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83316" y="98975"/>
            <a:ext cx="2719346" cy="202758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ounded Rectangle 39"/>
          <p:cNvSpPr/>
          <p:nvPr/>
        </p:nvSpPr>
        <p:spPr>
          <a:xfrm>
            <a:off x="3265585" y="98974"/>
            <a:ext cx="2719346" cy="202758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6" name="Rounded Rectangle 40"/>
          <p:cNvSpPr/>
          <p:nvPr/>
        </p:nvSpPr>
        <p:spPr>
          <a:xfrm>
            <a:off x="6247854" y="98973"/>
            <a:ext cx="2719346" cy="202758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ounded Rectangle 42"/>
          <p:cNvSpPr/>
          <p:nvPr/>
        </p:nvSpPr>
        <p:spPr>
          <a:xfrm>
            <a:off x="283316" y="2381966"/>
            <a:ext cx="2719346" cy="202758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8" name="Rounded Rectangle 43"/>
          <p:cNvSpPr/>
          <p:nvPr/>
        </p:nvSpPr>
        <p:spPr>
          <a:xfrm>
            <a:off x="3265585" y="2381964"/>
            <a:ext cx="2719346" cy="202758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9" name="Rounded Rectangle 44"/>
          <p:cNvSpPr/>
          <p:nvPr/>
        </p:nvSpPr>
        <p:spPr>
          <a:xfrm>
            <a:off x="6247854" y="2381963"/>
            <a:ext cx="2719346" cy="202758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0" name="Rounded Rectangle 46"/>
          <p:cNvSpPr/>
          <p:nvPr/>
        </p:nvSpPr>
        <p:spPr>
          <a:xfrm>
            <a:off x="283316" y="4664955"/>
            <a:ext cx="2719346" cy="202758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ounded Rectangle 47"/>
          <p:cNvSpPr/>
          <p:nvPr/>
        </p:nvSpPr>
        <p:spPr>
          <a:xfrm>
            <a:off x="3265585" y="4664954"/>
            <a:ext cx="2719346" cy="202758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TextBox 15"/>
          <p:cNvSpPr txBox="1"/>
          <p:nvPr/>
        </p:nvSpPr>
        <p:spPr>
          <a:xfrm>
            <a:off x="3530573" y="99331"/>
            <a:ext cx="22633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400" dirty="0" smtClean="0"/>
              <a:t> </a:t>
            </a:r>
            <a:endParaRPr lang="nb-NO" sz="1400" dirty="0"/>
          </a:p>
        </p:txBody>
      </p:sp>
      <p:sp>
        <p:nvSpPr>
          <p:cNvPr id="13" name="TextBox 2"/>
          <p:cNvSpPr txBox="1"/>
          <p:nvPr/>
        </p:nvSpPr>
        <p:spPr>
          <a:xfrm>
            <a:off x="825264" y="723179"/>
            <a:ext cx="1639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 </a:t>
            </a:r>
            <a:endParaRPr lang="nb-NO" dirty="0"/>
          </a:p>
        </p:txBody>
      </p:sp>
      <p:sp>
        <p:nvSpPr>
          <p:cNvPr id="14" name="TextBox 28"/>
          <p:cNvSpPr txBox="1"/>
          <p:nvPr/>
        </p:nvSpPr>
        <p:spPr>
          <a:xfrm>
            <a:off x="3920559" y="714609"/>
            <a:ext cx="1639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 </a:t>
            </a:r>
            <a:endParaRPr lang="nb-NO" dirty="0"/>
          </a:p>
        </p:txBody>
      </p:sp>
      <p:sp>
        <p:nvSpPr>
          <p:cNvPr id="15" name="TextBox 31"/>
          <p:cNvSpPr txBox="1"/>
          <p:nvPr/>
        </p:nvSpPr>
        <p:spPr>
          <a:xfrm>
            <a:off x="1055924" y="2910325"/>
            <a:ext cx="1639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 </a:t>
            </a:r>
            <a:endParaRPr lang="nb-NO" dirty="0"/>
          </a:p>
        </p:txBody>
      </p:sp>
      <p:sp>
        <p:nvSpPr>
          <p:cNvPr id="16" name="TextBox 33"/>
          <p:cNvSpPr txBox="1"/>
          <p:nvPr/>
        </p:nvSpPr>
        <p:spPr>
          <a:xfrm>
            <a:off x="3842573" y="2881104"/>
            <a:ext cx="1639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 </a:t>
            </a:r>
            <a:endParaRPr lang="nb-NO" dirty="0"/>
          </a:p>
        </p:txBody>
      </p:sp>
      <p:sp>
        <p:nvSpPr>
          <p:cNvPr id="17" name="TextBox 34"/>
          <p:cNvSpPr txBox="1"/>
          <p:nvPr/>
        </p:nvSpPr>
        <p:spPr>
          <a:xfrm>
            <a:off x="6781221" y="2910324"/>
            <a:ext cx="1639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 </a:t>
            </a:r>
            <a:endParaRPr lang="nb-NO" dirty="0"/>
          </a:p>
        </p:txBody>
      </p:sp>
      <p:sp>
        <p:nvSpPr>
          <p:cNvPr id="18" name="TextBox 37"/>
          <p:cNvSpPr txBox="1"/>
          <p:nvPr/>
        </p:nvSpPr>
        <p:spPr>
          <a:xfrm>
            <a:off x="3899786" y="5179518"/>
            <a:ext cx="1639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 </a:t>
            </a:r>
            <a:endParaRPr lang="nb-NO" dirty="0"/>
          </a:p>
        </p:txBody>
      </p:sp>
      <p:sp>
        <p:nvSpPr>
          <p:cNvPr id="19" name="TextBox 38"/>
          <p:cNvSpPr txBox="1"/>
          <p:nvPr/>
        </p:nvSpPr>
        <p:spPr>
          <a:xfrm>
            <a:off x="6430257" y="5179518"/>
            <a:ext cx="20784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 </a:t>
            </a:r>
            <a:endParaRPr lang="nb-NO" dirty="0"/>
          </a:p>
        </p:txBody>
      </p:sp>
      <p:pic>
        <p:nvPicPr>
          <p:cNvPr id="20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945158" y="414935"/>
            <a:ext cx="1395663" cy="1395663"/>
          </a:xfrm>
          <a:prstGeom prst="rect">
            <a:avLst/>
          </a:prstGeom>
        </p:spPr>
      </p:pic>
      <p:pic>
        <p:nvPicPr>
          <p:cNvPr id="22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6204" y="375708"/>
            <a:ext cx="1222647" cy="1474113"/>
          </a:xfrm>
          <a:prstGeom prst="rect">
            <a:avLst/>
          </a:prstGeom>
        </p:spPr>
      </p:pic>
      <p:pic>
        <p:nvPicPr>
          <p:cNvPr id="23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593" y="2688826"/>
            <a:ext cx="2120793" cy="1413862"/>
          </a:xfrm>
          <a:prstGeom prst="rect">
            <a:avLst/>
          </a:prstGeom>
        </p:spPr>
      </p:pic>
      <p:pic>
        <p:nvPicPr>
          <p:cNvPr id="24" name="Picture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2001" y="2713850"/>
            <a:ext cx="2046514" cy="1363810"/>
          </a:xfrm>
          <a:prstGeom prst="rect">
            <a:avLst/>
          </a:prstGeom>
        </p:spPr>
      </p:pic>
      <p:pic>
        <p:nvPicPr>
          <p:cNvPr id="27" name="Picture 1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510" y="4951580"/>
            <a:ext cx="2181497" cy="1454331"/>
          </a:xfrm>
          <a:prstGeom prst="rect">
            <a:avLst/>
          </a:prstGeom>
        </p:spPr>
      </p:pic>
      <p:sp>
        <p:nvSpPr>
          <p:cNvPr id="28" name="Rounded Rectangle 47"/>
          <p:cNvSpPr/>
          <p:nvPr/>
        </p:nvSpPr>
        <p:spPr>
          <a:xfrm>
            <a:off x="6252862" y="4664955"/>
            <a:ext cx="2719346" cy="202758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29" name="Bilde 28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662" t="32098" r="1558" b="2271"/>
          <a:stretch/>
        </p:blipFill>
        <p:spPr>
          <a:xfrm>
            <a:off x="6562286" y="4951580"/>
            <a:ext cx="2100498" cy="1563567"/>
          </a:xfrm>
          <a:prstGeom prst="rect">
            <a:avLst/>
          </a:prstGeom>
        </p:spPr>
      </p:pic>
      <p:pic>
        <p:nvPicPr>
          <p:cNvPr id="30" name="Picture 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8353" y="2792376"/>
            <a:ext cx="1810143" cy="1206762"/>
          </a:xfrm>
          <a:prstGeom prst="rect">
            <a:avLst/>
          </a:prstGeom>
        </p:spPr>
      </p:pic>
      <p:pic>
        <p:nvPicPr>
          <p:cNvPr id="31" name="Picture 14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417" y="4970218"/>
            <a:ext cx="1235870" cy="1526289"/>
          </a:xfrm>
          <a:prstGeom prst="rect">
            <a:avLst/>
          </a:prstGeom>
        </p:spPr>
      </p:pic>
      <p:pic>
        <p:nvPicPr>
          <p:cNvPr id="32" name="Bilde 3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4675" y="316122"/>
            <a:ext cx="1455126" cy="1593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96002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ounded Rectangle 3"/>
          <p:cNvSpPr/>
          <p:nvPr/>
        </p:nvSpPr>
        <p:spPr>
          <a:xfrm>
            <a:off x="283316" y="98975"/>
            <a:ext cx="2719346" cy="202758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8" name="Rounded Rectangle 39"/>
          <p:cNvSpPr/>
          <p:nvPr/>
        </p:nvSpPr>
        <p:spPr>
          <a:xfrm>
            <a:off x="3265585" y="98974"/>
            <a:ext cx="2719346" cy="202758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9" name="Rounded Rectangle 40"/>
          <p:cNvSpPr/>
          <p:nvPr/>
        </p:nvSpPr>
        <p:spPr>
          <a:xfrm>
            <a:off x="6247854" y="98973"/>
            <a:ext cx="2719346" cy="202758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30" name="Rounded Rectangle 42"/>
          <p:cNvSpPr/>
          <p:nvPr/>
        </p:nvSpPr>
        <p:spPr>
          <a:xfrm>
            <a:off x="283316" y="2381966"/>
            <a:ext cx="2719346" cy="202758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31" name="Rounded Rectangle 43"/>
          <p:cNvSpPr/>
          <p:nvPr/>
        </p:nvSpPr>
        <p:spPr>
          <a:xfrm>
            <a:off x="3265585" y="2381964"/>
            <a:ext cx="2719346" cy="202758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32" name="Rounded Rectangle 44"/>
          <p:cNvSpPr/>
          <p:nvPr/>
        </p:nvSpPr>
        <p:spPr>
          <a:xfrm>
            <a:off x="6247854" y="2381963"/>
            <a:ext cx="2719346" cy="202758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33" name="Rounded Rectangle 46"/>
          <p:cNvSpPr/>
          <p:nvPr/>
        </p:nvSpPr>
        <p:spPr>
          <a:xfrm>
            <a:off x="283316" y="4664955"/>
            <a:ext cx="2719346" cy="202758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34" name="Rounded Rectangle 47"/>
          <p:cNvSpPr/>
          <p:nvPr/>
        </p:nvSpPr>
        <p:spPr>
          <a:xfrm>
            <a:off x="3265585" y="4664954"/>
            <a:ext cx="2719346" cy="202758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35" name="TextBox 15"/>
          <p:cNvSpPr txBox="1"/>
          <p:nvPr/>
        </p:nvSpPr>
        <p:spPr>
          <a:xfrm>
            <a:off x="3530573" y="99331"/>
            <a:ext cx="22633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400" dirty="0" smtClean="0"/>
              <a:t> </a:t>
            </a:r>
            <a:endParaRPr lang="nb-NO" sz="1400" dirty="0"/>
          </a:p>
        </p:txBody>
      </p:sp>
      <p:sp>
        <p:nvSpPr>
          <p:cNvPr id="36" name="TextBox 2"/>
          <p:cNvSpPr txBox="1"/>
          <p:nvPr/>
        </p:nvSpPr>
        <p:spPr>
          <a:xfrm>
            <a:off x="825264" y="723179"/>
            <a:ext cx="1639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 </a:t>
            </a:r>
            <a:endParaRPr lang="nb-NO" dirty="0"/>
          </a:p>
        </p:txBody>
      </p:sp>
      <p:sp>
        <p:nvSpPr>
          <p:cNvPr id="37" name="TextBox 28"/>
          <p:cNvSpPr txBox="1"/>
          <p:nvPr/>
        </p:nvSpPr>
        <p:spPr>
          <a:xfrm>
            <a:off x="3920559" y="714609"/>
            <a:ext cx="1639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 </a:t>
            </a:r>
            <a:endParaRPr lang="nb-NO" dirty="0"/>
          </a:p>
        </p:txBody>
      </p:sp>
      <p:sp>
        <p:nvSpPr>
          <p:cNvPr id="38" name="TextBox 31"/>
          <p:cNvSpPr txBox="1"/>
          <p:nvPr/>
        </p:nvSpPr>
        <p:spPr>
          <a:xfrm>
            <a:off x="1055924" y="2910325"/>
            <a:ext cx="1639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 </a:t>
            </a:r>
            <a:endParaRPr lang="nb-NO" dirty="0"/>
          </a:p>
        </p:txBody>
      </p:sp>
      <p:sp>
        <p:nvSpPr>
          <p:cNvPr id="39" name="TextBox 33"/>
          <p:cNvSpPr txBox="1"/>
          <p:nvPr/>
        </p:nvSpPr>
        <p:spPr>
          <a:xfrm>
            <a:off x="3842573" y="2881104"/>
            <a:ext cx="1639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 </a:t>
            </a:r>
            <a:endParaRPr lang="nb-NO" dirty="0"/>
          </a:p>
        </p:txBody>
      </p:sp>
      <p:sp>
        <p:nvSpPr>
          <p:cNvPr id="40" name="TextBox 34"/>
          <p:cNvSpPr txBox="1"/>
          <p:nvPr/>
        </p:nvSpPr>
        <p:spPr>
          <a:xfrm>
            <a:off x="6781221" y="2910324"/>
            <a:ext cx="1639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 </a:t>
            </a:r>
            <a:endParaRPr lang="nb-NO" dirty="0"/>
          </a:p>
        </p:txBody>
      </p:sp>
      <p:sp>
        <p:nvSpPr>
          <p:cNvPr id="41" name="TextBox 37"/>
          <p:cNvSpPr txBox="1"/>
          <p:nvPr/>
        </p:nvSpPr>
        <p:spPr>
          <a:xfrm>
            <a:off x="3899786" y="5179518"/>
            <a:ext cx="1639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 </a:t>
            </a:r>
            <a:endParaRPr lang="nb-NO" dirty="0"/>
          </a:p>
        </p:txBody>
      </p:sp>
      <p:sp>
        <p:nvSpPr>
          <p:cNvPr id="42" name="TextBox 38"/>
          <p:cNvSpPr txBox="1"/>
          <p:nvPr/>
        </p:nvSpPr>
        <p:spPr>
          <a:xfrm>
            <a:off x="6430257" y="5179518"/>
            <a:ext cx="20784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 </a:t>
            </a:r>
            <a:endParaRPr lang="nb-NO" dirty="0"/>
          </a:p>
        </p:txBody>
      </p:sp>
      <p:sp>
        <p:nvSpPr>
          <p:cNvPr id="48" name="Rounded Rectangle 47"/>
          <p:cNvSpPr/>
          <p:nvPr/>
        </p:nvSpPr>
        <p:spPr>
          <a:xfrm>
            <a:off x="6252862" y="4664955"/>
            <a:ext cx="2719346" cy="202758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3" name="TextBox 25"/>
          <p:cNvSpPr txBox="1"/>
          <p:nvPr/>
        </p:nvSpPr>
        <p:spPr>
          <a:xfrm>
            <a:off x="330926" y="853624"/>
            <a:ext cx="30589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3200" dirty="0" smtClean="0"/>
              <a:t>Gjennomsiktig</a:t>
            </a:r>
            <a:r>
              <a:rPr lang="nb-NO" dirty="0" smtClean="0"/>
              <a:t> </a:t>
            </a:r>
            <a:endParaRPr lang="nb-NO" dirty="0"/>
          </a:p>
        </p:txBody>
      </p:sp>
      <p:sp>
        <p:nvSpPr>
          <p:cNvPr id="54" name="TextBox 2"/>
          <p:cNvSpPr txBox="1"/>
          <p:nvPr/>
        </p:nvSpPr>
        <p:spPr>
          <a:xfrm>
            <a:off x="844467" y="3136615"/>
            <a:ext cx="14580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3200" dirty="0" smtClean="0"/>
              <a:t>Bøyelig</a:t>
            </a:r>
            <a:endParaRPr lang="nb-NO" sz="3200" dirty="0"/>
          </a:p>
        </p:txBody>
      </p:sp>
      <p:sp>
        <p:nvSpPr>
          <p:cNvPr id="55" name="TextBox 35"/>
          <p:cNvSpPr txBox="1"/>
          <p:nvPr/>
        </p:nvSpPr>
        <p:spPr>
          <a:xfrm>
            <a:off x="6992739" y="5419603"/>
            <a:ext cx="19744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3200" dirty="0" smtClean="0"/>
              <a:t> </a:t>
            </a:r>
            <a:r>
              <a:rPr lang="nb-NO" sz="3200" dirty="0" smtClean="0"/>
              <a:t>Glatt</a:t>
            </a:r>
            <a:endParaRPr lang="nb-NO" sz="3200" dirty="0"/>
          </a:p>
        </p:txBody>
      </p:sp>
      <p:sp>
        <p:nvSpPr>
          <p:cNvPr id="56" name="TextBox 32"/>
          <p:cNvSpPr txBox="1"/>
          <p:nvPr/>
        </p:nvSpPr>
        <p:spPr>
          <a:xfrm>
            <a:off x="3842573" y="886322"/>
            <a:ext cx="15571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3200" dirty="0" smtClean="0"/>
              <a:t>   Rund</a:t>
            </a:r>
            <a:endParaRPr lang="nb-NO" sz="3200" dirty="0"/>
          </a:p>
        </p:txBody>
      </p:sp>
      <p:sp>
        <p:nvSpPr>
          <p:cNvPr id="57" name="TextBox 28"/>
          <p:cNvSpPr txBox="1"/>
          <p:nvPr/>
        </p:nvSpPr>
        <p:spPr>
          <a:xfrm>
            <a:off x="6792870" y="918187"/>
            <a:ext cx="16393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3200" dirty="0" smtClean="0"/>
              <a:t>    Lett</a:t>
            </a:r>
            <a:r>
              <a:rPr lang="nb-NO" dirty="0" smtClean="0"/>
              <a:t> </a:t>
            </a:r>
            <a:endParaRPr lang="nb-NO" dirty="0"/>
          </a:p>
        </p:txBody>
      </p:sp>
      <p:sp>
        <p:nvSpPr>
          <p:cNvPr id="58" name="TextBox 27"/>
          <p:cNvSpPr txBox="1"/>
          <p:nvPr/>
        </p:nvSpPr>
        <p:spPr>
          <a:xfrm>
            <a:off x="3842573" y="3065770"/>
            <a:ext cx="16393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3200" dirty="0" smtClean="0"/>
              <a:t>   Hard</a:t>
            </a:r>
            <a:r>
              <a:rPr lang="nb-NO" dirty="0" smtClean="0"/>
              <a:t> </a:t>
            </a:r>
            <a:endParaRPr lang="nb-NO" dirty="0"/>
          </a:p>
        </p:txBody>
      </p:sp>
      <p:sp>
        <p:nvSpPr>
          <p:cNvPr id="59" name="TextBox 26"/>
          <p:cNvSpPr txBox="1"/>
          <p:nvPr/>
        </p:nvSpPr>
        <p:spPr>
          <a:xfrm>
            <a:off x="6869370" y="3060363"/>
            <a:ext cx="16393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3200" dirty="0" smtClean="0"/>
              <a:t>   </a:t>
            </a:r>
            <a:r>
              <a:rPr lang="nb-NO" sz="3200" dirty="0" smtClean="0"/>
              <a:t>Lang</a:t>
            </a:r>
            <a:r>
              <a:rPr lang="nb-NO" dirty="0" smtClean="0"/>
              <a:t> </a:t>
            </a:r>
            <a:endParaRPr lang="nb-NO" dirty="0"/>
          </a:p>
        </p:txBody>
      </p:sp>
      <p:sp>
        <p:nvSpPr>
          <p:cNvPr id="61" name="TextBox 4"/>
          <p:cNvSpPr txBox="1"/>
          <p:nvPr/>
        </p:nvSpPr>
        <p:spPr>
          <a:xfrm>
            <a:off x="3920559" y="5419603"/>
            <a:ext cx="15218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3200" dirty="0" smtClean="0"/>
              <a:t>  Myk</a:t>
            </a:r>
            <a:endParaRPr lang="nb-NO" sz="3200" dirty="0"/>
          </a:p>
        </p:txBody>
      </p:sp>
      <p:sp>
        <p:nvSpPr>
          <p:cNvPr id="62" name="TextBox 50"/>
          <p:cNvSpPr txBox="1"/>
          <p:nvPr/>
        </p:nvSpPr>
        <p:spPr>
          <a:xfrm>
            <a:off x="668935" y="5445358"/>
            <a:ext cx="19481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3200" dirty="0" smtClean="0"/>
              <a:t>Vanntett</a:t>
            </a:r>
            <a:endParaRPr lang="nb-NO" sz="3200" dirty="0"/>
          </a:p>
        </p:txBody>
      </p:sp>
    </p:spTree>
    <p:extLst>
      <p:ext uri="{BB962C8B-B14F-4D97-AF65-F5344CB8AC3E}">
        <p14:creationId xmlns:p14="http://schemas.microsoft.com/office/powerpoint/2010/main" val="25610544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31</Words>
  <Application>Microsoft Office PowerPoint</Application>
  <PresentationFormat>Skjermfremvisning (4:3)</PresentationFormat>
  <Paragraphs>25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2</vt:i4>
      </vt:variant>
    </vt:vector>
  </HeadingPairs>
  <TitlesOfParts>
    <vt:vector size="3" baseType="lpstr">
      <vt:lpstr>Office-tema</vt:lpstr>
      <vt:lpstr>PowerPoint-presentasjon</vt:lpstr>
      <vt:lpstr>PowerPoint-presentasjon</vt:lpstr>
    </vt:vector>
  </TitlesOfParts>
  <Company>Universitetet i Oslo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Aud Ragnhild V K Skår</dc:creator>
  <cp:lastModifiedBy>Aud Ragnhild V K Skår</cp:lastModifiedBy>
  <cp:revision>1</cp:revision>
  <dcterms:created xsi:type="dcterms:W3CDTF">2019-10-21T08:32:21Z</dcterms:created>
  <dcterms:modified xsi:type="dcterms:W3CDTF">2019-10-21T08:41:10Z</dcterms:modified>
</cp:coreProperties>
</file>