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12192000" cy="6858000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74" d="100"/>
          <a:sy n="74" d="100"/>
        </p:scale>
        <p:origin x="376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FA0ED6BB-86CB-99CA-CD34-602968655CA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E3CD5A1E-E7EB-55E9-11A7-A79E869128D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/>
              <a:t>Klikk for å redigere undertittelstil i malen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DF130D29-A3FB-094D-D429-0E947A449C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330E99-781D-4968-BB3F-30DDBFE7D76C}" type="datetimeFigureOut">
              <a:rPr lang="nb-NO" smtClean="0"/>
              <a:t>03.10.2025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591E8A26-C4D5-F7CF-CE5C-AB00B5FB79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32E9CB0B-BAC2-DCD4-2518-637B4EF1AC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ED893C-E73B-4A80-BBA8-02EFEAA99D8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7436958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1820D77D-549C-62B9-B01C-B1CDD98EA4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>
            <a:extLst>
              <a:ext uri="{FF2B5EF4-FFF2-40B4-BE49-F238E27FC236}">
                <a16:creationId xmlns:a16="http://schemas.microsoft.com/office/drawing/2014/main" id="{B7F3FBB9-79D4-F887-2C32-14204AA612D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9911F94B-A2E7-6C82-D330-4953CB9B1F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330E99-781D-4968-BB3F-30DDBFE7D76C}" type="datetimeFigureOut">
              <a:rPr lang="nb-NO" smtClean="0"/>
              <a:t>03.10.2025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637276B7-7FEE-BC6B-1638-03EE4BF1A1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65AE8371-2EF3-B2E4-CFCB-4846D30613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ED893C-E73B-4A80-BBA8-02EFEAA99D8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1087260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>
            <a:extLst>
              <a:ext uri="{FF2B5EF4-FFF2-40B4-BE49-F238E27FC236}">
                <a16:creationId xmlns:a16="http://schemas.microsoft.com/office/drawing/2014/main" id="{2A58FA14-419A-1909-B0E8-708EBD5B495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>
            <a:extLst>
              <a:ext uri="{FF2B5EF4-FFF2-40B4-BE49-F238E27FC236}">
                <a16:creationId xmlns:a16="http://schemas.microsoft.com/office/drawing/2014/main" id="{CD4AE8FC-9B33-A6DA-BF32-FFCEA4F0F9B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5B4472FB-1395-3CE9-18ED-7059F9D8B1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330E99-781D-4968-BB3F-30DDBFE7D76C}" type="datetimeFigureOut">
              <a:rPr lang="nb-NO" smtClean="0"/>
              <a:t>03.10.2025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65E1A16E-9093-CFF1-87C5-0E24500C0B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5752F13C-B06C-780D-AF28-3662AA153F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ED893C-E73B-4A80-BBA8-02EFEAA99D8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0000629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72C20871-78EE-A681-988D-EBE03426AD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2F7DFB87-A0D0-7403-8CF3-C043728E525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72FED7BD-48A4-B4E5-6D41-57E931DE4A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330E99-781D-4968-BB3F-30DDBFE7D76C}" type="datetimeFigureOut">
              <a:rPr lang="nb-NO" smtClean="0"/>
              <a:t>03.10.2025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3C77E75D-1666-D4ED-30C3-B6D908ED91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5D2DC03E-49DF-94C7-6B86-B4786779BD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ED893C-E73B-4A80-BBA8-02EFEAA99D8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6264872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4E6A8C3B-D91F-2991-916C-CFC87FE769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2828781E-4E26-03AD-F692-A61F29F4513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044D7BD5-212B-7C86-4120-25BFAD1F4E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330E99-781D-4968-BB3F-30DDBFE7D76C}" type="datetimeFigureOut">
              <a:rPr lang="nb-NO" smtClean="0"/>
              <a:t>03.10.2025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9CA63FBF-7EB5-9F34-9B4F-C0D1D3B4B2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6EE5C7F8-87BB-0E5A-7B1D-753B29E10A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ED893C-E73B-4A80-BBA8-02EFEAA99D8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6064757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5CCEC984-FC70-3118-E962-22A61CB4C7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1A33534B-00D8-506E-BF68-2EC2DF5B809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30CB430A-2581-57A7-3CBD-10214E479D6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7E0E2052-C921-1043-9C7C-741FA4C32C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330E99-781D-4968-BB3F-30DDBFE7D76C}" type="datetimeFigureOut">
              <a:rPr lang="nb-NO" smtClean="0"/>
              <a:t>03.10.2025</a:t>
            </a:fld>
            <a:endParaRPr lang="nb-NO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B915CBB7-F72A-0773-E3F2-AB7B722FB2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88E711ED-FE80-B3AC-73DA-356BA716F0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ED893C-E73B-4A80-BBA8-02EFEAA99D8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4709018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3B6F7280-8C33-6CBE-0524-1A4A26C69E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5C1E6E9B-9132-9E9F-2DA1-2AA2DF98470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27FD8AC6-D36D-B60D-F734-5A0420444AE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tekst 4">
            <a:extLst>
              <a:ext uri="{FF2B5EF4-FFF2-40B4-BE49-F238E27FC236}">
                <a16:creationId xmlns:a16="http://schemas.microsoft.com/office/drawing/2014/main" id="{94D5103C-0BE7-A7BD-7904-4B73688A59B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6" name="Plassholder for innhold 5">
            <a:extLst>
              <a:ext uri="{FF2B5EF4-FFF2-40B4-BE49-F238E27FC236}">
                <a16:creationId xmlns:a16="http://schemas.microsoft.com/office/drawing/2014/main" id="{FA72780F-AABA-0C35-5828-A9FA2610232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7" name="Plassholder for dato 6">
            <a:extLst>
              <a:ext uri="{FF2B5EF4-FFF2-40B4-BE49-F238E27FC236}">
                <a16:creationId xmlns:a16="http://schemas.microsoft.com/office/drawing/2014/main" id="{7BAF1B87-39E7-5C1F-9D0F-2405F31F11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330E99-781D-4968-BB3F-30DDBFE7D76C}" type="datetimeFigureOut">
              <a:rPr lang="nb-NO" smtClean="0"/>
              <a:t>03.10.2025</a:t>
            </a:fld>
            <a:endParaRPr lang="nb-NO"/>
          </a:p>
        </p:txBody>
      </p:sp>
      <p:sp>
        <p:nvSpPr>
          <p:cNvPr id="8" name="Plassholder for bunntekst 7">
            <a:extLst>
              <a:ext uri="{FF2B5EF4-FFF2-40B4-BE49-F238E27FC236}">
                <a16:creationId xmlns:a16="http://schemas.microsoft.com/office/drawing/2014/main" id="{A4754DE3-BB24-2680-0138-C9CDDBC134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Plassholder for lysbildenummer 8">
            <a:extLst>
              <a:ext uri="{FF2B5EF4-FFF2-40B4-BE49-F238E27FC236}">
                <a16:creationId xmlns:a16="http://schemas.microsoft.com/office/drawing/2014/main" id="{71B729C5-EAE3-5FB8-0B2C-EB26C1CA32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ED893C-E73B-4A80-BBA8-02EFEAA99D8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6773450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1B1A5B39-E7BE-FD81-60E5-17A0BC0FFA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dato 2">
            <a:extLst>
              <a:ext uri="{FF2B5EF4-FFF2-40B4-BE49-F238E27FC236}">
                <a16:creationId xmlns:a16="http://schemas.microsoft.com/office/drawing/2014/main" id="{5BEDB6DA-17C0-23DF-B3BF-3A5B8FB10C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330E99-781D-4968-BB3F-30DDBFE7D76C}" type="datetimeFigureOut">
              <a:rPr lang="nb-NO" smtClean="0"/>
              <a:t>03.10.2025</a:t>
            </a:fld>
            <a:endParaRPr lang="nb-NO"/>
          </a:p>
        </p:txBody>
      </p:sp>
      <p:sp>
        <p:nvSpPr>
          <p:cNvPr id="4" name="Plassholder for bunntekst 3">
            <a:extLst>
              <a:ext uri="{FF2B5EF4-FFF2-40B4-BE49-F238E27FC236}">
                <a16:creationId xmlns:a16="http://schemas.microsoft.com/office/drawing/2014/main" id="{46762A17-EF2C-5009-47FB-C3865A3F98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Plassholder for lysbildenummer 4">
            <a:extLst>
              <a:ext uri="{FF2B5EF4-FFF2-40B4-BE49-F238E27FC236}">
                <a16:creationId xmlns:a16="http://schemas.microsoft.com/office/drawing/2014/main" id="{09B34F8F-C983-F517-D343-3F278CA202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ED893C-E73B-4A80-BBA8-02EFEAA99D8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8213180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>
            <a:extLst>
              <a:ext uri="{FF2B5EF4-FFF2-40B4-BE49-F238E27FC236}">
                <a16:creationId xmlns:a16="http://schemas.microsoft.com/office/drawing/2014/main" id="{39114CF5-D131-460C-2346-78A660B971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330E99-781D-4968-BB3F-30DDBFE7D76C}" type="datetimeFigureOut">
              <a:rPr lang="nb-NO" smtClean="0"/>
              <a:t>03.10.2025</a:t>
            </a:fld>
            <a:endParaRPr lang="nb-NO"/>
          </a:p>
        </p:txBody>
      </p:sp>
      <p:sp>
        <p:nvSpPr>
          <p:cNvPr id="3" name="Plassholder for bunntekst 2">
            <a:extLst>
              <a:ext uri="{FF2B5EF4-FFF2-40B4-BE49-F238E27FC236}">
                <a16:creationId xmlns:a16="http://schemas.microsoft.com/office/drawing/2014/main" id="{B2180643-CDD7-A5A7-F199-37963CD57F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>
            <a:extLst>
              <a:ext uri="{FF2B5EF4-FFF2-40B4-BE49-F238E27FC236}">
                <a16:creationId xmlns:a16="http://schemas.microsoft.com/office/drawing/2014/main" id="{DFE58564-12FF-4354-2EC9-92E2F07CD7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ED893C-E73B-4A80-BBA8-02EFEAA99D8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4127943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187B7DFD-C843-A6CB-B0CE-13A9D7BF21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D45F9724-E4D6-438B-48CF-764E4EB474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C78529B1-540E-8F0C-1C08-9C7A632ADAF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A6EF4A63-2242-303F-427B-6713B0C773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330E99-781D-4968-BB3F-30DDBFE7D76C}" type="datetimeFigureOut">
              <a:rPr lang="nb-NO" smtClean="0"/>
              <a:t>03.10.2025</a:t>
            </a:fld>
            <a:endParaRPr lang="nb-NO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B8A386FE-A3EC-A1A4-24A7-98EBE2F847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C535C09D-E840-2460-0803-2AB6084752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ED893C-E73B-4A80-BBA8-02EFEAA99D8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5956824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137579A9-F67C-A186-08C3-E1F696261C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bilde 2">
            <a:extLst>
              <a:ext uri="{FF2B5EF4-FFF2-40B4-BE49-F238E27FC236}">
                <a16:creationId xmlns:a16="http://schemas.microsoft.com/office/drawing/2014/main" id="{720FA1C7-7467-5278-7A1F-FC6A7F76D6D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1BCE00A3-5532-8E88-DBAB-2CC14BA5BC2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1BD11C83-D310-95C1-10BD-220E3CC062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330E99-781D-4968-BB3F-30DDBFE7D76C}" type="datetimeFigureOut">
              <a:rPr lang="nb-NO" smtClean="0"/>
              <a:t>03.10.2025</a:t>
            </a:fld>
            <a:endParaRPr lang="nb-NO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4D4E9C90-3FF0-8EE0-3FF7-E5E69D7BC9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C1CC0C53-8BDA-1DD7-3F44-9D42AB7CFC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ED893C-E73B-4A80-BBA8-02EFEAA99D8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7596661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>
            <a:extLst>
              <a:ext uri="{FF2B5EF4-FFF2-40B4-BE49-F238E27FC236}">
                <a16:creationId xmlns:a16="http://schemas.microsoft.com/office/drawing/2014/main" id="{BFF37CC7-F9D2-F475-CCA3-7BCC8657A9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076EA786-F091-985D-5822-1505345A82D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63AEA69A-C3F0-A70F-83A5-8B4D8B7D5EA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6330E99-781D-4968-BB3F-30DDBFE7D76C}" type="datetimeFigureOut">
              <a:rPr lang="nb-NO" smtClean="0"/>
              <a:t>03.10.2025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23C702AD-A862-6D7B-9369-FA96C5B0A61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549D03FA-6FA7-695A-44B8-590A2079F46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6ED893C-E73B-4A80-BBA8-02EFEAA99D8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7234791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g"/><Relationship Id="rId3" Type="http://schemas.openxmlformats.org/officeDocument/2006/relationships/image" Target="../media/image2.jpg"/><Relationship Id="rId7" Type="http://schemas.openxmlformats.org/officeDocument/2006/relationships/image" Target="../media/image6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g"/><Relationship Id="rId5" Type="http://schemas.openxmlformats.org/officeDocument/2006/relationships/image" Target="../media/image4.jpeg"/><Relationship Id="rId4" Type="http://schemas.openxmlformats.org/officeDocument/2006/relationships/image" Target="../media/image3.jpg"/><Relationship Id="rId9" Type="http://schemas.openxmlformats.org/officeDocument/2006/relationships/image" Target="../media/image8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e 4">
            <a:extLst>
              <a:ext uri="{FF2B5EF4-FFF2-40B4-BE49-F238E27FC236}">
                <a16:creationId xmlns:a16="http://schemas.microsoft.com/office/drawing/2014/main" id="{48CF9BDE-210C-271D-9AC6-CE0133234B5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0"/>
          <a:stretch/>
        </p:blipFill>
        <p:spPr>
          <a:xfrm>
            <a:off x="381000" y="304800"/>
            <a:ext cx="2547258" cy="1741714"/>
          </a:xfrm>
          <a:prstGeom prst="rect">
            <a:avLst/>
          </a:prstGeom>
        </p:spPr>
      </p:pic>
      <p:sp>
        <p:nvSpPr>
          <p:cNvPr id="6" name="TekstSylinder 5">
            <a:extLst>
              <a:ext uri="{FF2B5EF4-FFF2-40B4-BE49-F238E27FC236}">
                <a16:creationId xmlns:a16="http://schemas.microsoft.com/office/drawing/2014/main" id="{FFCD3512-6BF7-90D4-3D87-D732F0C46354}"/>
              </a:ext>
            </a:extLst>
          </p:cNvPr>
          <p:cNvSpPr txBox="1"/>
          <p:nvPr/>
        </p:nvSpPr>
        <p:spPr>
          <a:xfrm>
            <a:off x="381000" y="2046514"/>
            <a:ext cx="26125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/>
              <a:t>Deig som hever</a:t>
            </a:r>
          </a:p>
        </p:txBody>
      </p:sp>
      <p:pic>
        <p:nvPicPr>
          <p:cNvPr id="8" name="Bilde 7" descr="Et bilde som inneholder Eggeplomme, Eggehvite, speilegg, Kokekar og bakeutstyr&#10;&#10;KI-generert innhold kan være feil.">
            <a:extLst>
              <a:ext uri="{FF2B5EF4-FFF2-40B4-BE49-F238E27FC236}">
                <a16:creationId xmlns:a16="http://schemas.microsoft.com/office/drawing/2014/main" id="{0AB0FD5B-6E08-04D1-071B-52726B06B9C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977"/>
          <a:stretch/>
        </p:blipFill>
        <p:spPr>
          <a:xfrm>
            <a:off x="3215778" y="304799"/>
            <a:ext cx="2514343" cy="1741714"/>
          </a:xfrm>
          <a:prstGeom prst="rect">
            <a:avLst/>
          </a:prstGeom>
        </p:spPr>
      </p:pic>
      <p:sp>
        <p:nvSpPr>
          <p:cNvPr id="9" name="TekstSylinder 8">
            <a:extLst>
              <a:ext uri="{FF2B5EF4-FFF2-40B4-BE49-F238E27FC236}">
                <a16:creationId xmlns:a16="http://schemas.microsoft.com/office/drawing/2014/main" id="{0BCAEB8E-3715-5572-DA98-9A07DD2DE808}"/>
              </a:ext>
            </a:extLst>
          </p:cNvPr>
          <p:cNvSpPr txBox="1"/>
          <p:nvPr/>
        </p:nvSpPr>
        <p:spPr>
          <a:xfrm>
            <a:off x="3276600" y="2149168"/>
            <a:ext cx="26125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/>
              <a:t>Egg som steikes</a:t>
            </a:r>
          </a:p>
        </p:txBody>
      </p:sp>
      <p:pic>
        <p:nvPicPr>
          <p:cNvPr id="11" name="Bilde 10" descr="Et bilde som inneholder stillebensfotografi, krystall, kvarts, sort og hvit&#10;&#10;KI-generert innhold kan være feil.">
            <a:extLst>
              <a:ext uri="{FF2B5EF4-FFF2-40B4-BE49-F238E27FC236}">
                <a16:creationId xmlns:a16="http://schemas.microsoft.com/office/drawing/2014/main" id="{331BF919-6B08-EC1A-F6EB-E6FFFA6FD73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08"/>
          <a:stretch/>
        </p:blipFill>
        <p:spPr>
          <a:xfrm>
            <a:off x="6172201" y="304801"/>
            <a:ext cx="2565702" cy="1741714"/>
          </a:xfrm>
          <a:prstGeom prst="rect">
            <a:avLst/>
          </a:prstGeom>
        </p:spPr>
      </p:pic>
      <p:pic>
        <p:nvPicPr>
          <p:cNvPr id="13" name="Bilde 12" descr="Et bilde som inneholder motorsykkel, kjøretøy, sykkel, speil&#10;&#10;KI-generert innhold kan være feil.">
            <a:extLst>
              <a:ext uri="{FF2B5EF4-FFF2-40B4-BE49-F238E27FC236}">
                <a16:creationId xmlns:a16="http://schemas.microsoft.com/office/drawing/2014/main" id="{0C4E52C3-6A47-9E82-05F3-3E6E4CA1B89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3113" y="304799"/>
            <a:ext cx="2612573" cy="1741715"/>
          </a:xfrm>
          <a:prstGeom prst="rect">
            <a:avLst/>
          </a:prstGeom>
        </p:spPr>
      </p:pic>
      <p:pic>
        <p:nvPicPr>
          <p:cNvPr id="15" name="Bilde 14" descr="Et bilde som inneholder Nyttårsaften, Nyttårsdag, Nyttår, fyrverkeri&#10;&#10;KI-generert innhold kan være feil.">
            <a:extLst>
              <a:ext uri="{FF2B5EF4-FFF2-40B4-BE49-F238E27FC236}">
                <a16:creationId xmlns:a16="http://schemas.microsoft.com/office/drawing/2014/main" id="{55A9B6C8-6F65-058B-CCEA-F65AD4FEB79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3140312"/>
            <a:ext cx="2517475" cy="1888106"/>
          </a:xfrm>
          <a:prstGeom prst="rect">
            <a:avLst/>
          </a:prstGeom>
        </p:spPr>
      </p:pic>
      <p:sp>
        <p:nvSpPr>
          <p:cNvPr id="16" name="TekstSylinder 15">
            <a:extLst>
              <a:ext uri="{FF2B5EF4-FFF2-40B4-BE49-F238E27FC236}">
                <a16:creationId xmlns:a16="http://schemas.microsoft.com/office/drawing/2014/main" id="{0EA05455-8BDE-64CC-43A1-99C59D25330D}"/>
              </a:ext>
            </a:extLst>
          </p:cNvPr>
          <p:cNvSpPr txBox="1"/>
          <p:nvPr/>
        </p:nvSpPr>
        <p:spPr>
          <a:xfrm>
            <a:off x="6125331" y="2080259"/>
            <a:ext cx="26125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/>
              <a:t>Is som smelter</a:t>
            </a:r>
          </a:p>
        </p:txBody>
      </p:sp>
      <p:sp>
        <p:nvSpPr>
          <p:cNvPr id="17" name="TekstSylinder 16">
            <a:extLst>
              <a:ext uri="{FF2B5EF4-FFF2-40B4-BE49-F238E27FC236}">
                <a16:creationId xmlns:a16="http://schemas.microsoft.com/office/drawing/2014/main" id="{4EC8B31E-D8D4-FD61-3F7A-1E5C237638AC}"/>
              </a:ext>
            </a:extLst>
          </p:cNvPr>
          <p:cNvSpPr txBox="1"/>
          <p:nvPr/>
        </p:nvSpPr>
        <p:spPr>
          <a:xfrm>
            <a:off x="9133113" y="2080259"/>
            <a:ext cx="26125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/>
              <a:t>Sykkel som ruster</a:t>
            </a:r>
          </a:p>
        </p:txBody>
      </p:sp>
      <p:sp>
        <p:nvSpPr>
          <p:cNvPr id="18" name="TekstSylinder 17">
            <a:extLst>
              <a:ext uri="{FF2B5EF4-FFF2-40B4-BE49-F238E27FC236}">
                <a16:creationId xmlns:a16="http://schemas.microsoft.com/office/drawing/2014/main" id="{7AD197F9-2E6E-C8B0-1533-08F1E1424BC0}"/>
              </a:ext>
            </a:extLst>
          </p:cNvPr>
          <p:cNvSpPr txBox="1"/>
          <p:nvPr/>
        </p:nvSpPr>
        <p:spPr>
          <a:xfrm>
            <a:off x="381000" y="5114642"/>
            <a:ext cx="26125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/>
              <a:t>Fyrverkeri</a:t>
            </a:r>
          </a:p>
        </p:txBody>
      </p:sp>
      <p:pic>
        <p:nvPicPr>
          <p:cNvPr id="20" name="Bilde 19" descr="Et bilde som inneholder sort og hvit&#10;&#10;KI-generert innhold kan være feil.">
            <a:extLst>
              <a:ext uri="{FF2B5EF4-FFF2-40B4-BE49-F238E27FC236}">
                <a16:creationId xmlns:a16="http://schemas.microsoft.com/office/drawing/2014/main" id="{0AFA0CFB-C268-DE94-CA54-3377E3DF2D8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222"/>
          <a:stretch/>
        </p:blipFill>
        <p:spPr>
          <a:xfrm>
            <a:off x="3215778" y="3140312"/>
            <a:ext cx="2514343" cy="1888106"/>
          </a:xfrm>
          <a:prstGeom prst="rect">
            <a:avLst/>
          </a:prstGeom>
        </p:spPr>
      </p:pic>
      <p:sp>
        <p:nvSpPr>
          <p:cNvPr id="21" name="TekstSylinder 20">
            <a:extLst>
              <a:ext uri="{FF2B5EF4-FFF2-40B4-BE49-F238E27FC236}">
                <a16:creationId xmlns:a16="http://schemas.microsoft.com/office/drawing/2014/main" id="{D0DC5FD5-6A2B-B9FE-7BEA-FB1546BC0CBB}"/>
              </a:ext>
            </a:extLst>
          </p:cNvPr>
          <p:cNvSpPr txBox="1"/>
          <p:nvPr/>
        </p:nvSpPr>
        <p:spPr>
          <a:xfrm>
            <a:off x="3166663" y="5131073"/>
            <a:ext cx="26125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/>
              <a:t>Papir som rives i biter</a:t>
            </a:r>
          </a:p>
        </p:txBody>
      </p:sp>
      <p:pic>
        <p:nvPicPr>
          <p:cNvPr id="23" name="Bilde 22" descr="Et bilde som inneholder mat, toast, brød, Hovednæringsmiddel&#10;&#10;KI-generert innhold kan være feil.">
            <a:extLst>
              <a:ext uri="{FF2B5EF4-FFF2-40B4-BE49-F238E27FC236}">
                <a16:creationId xmlns:a16="http://schemas.microsoft.com/office/drawing/2014/main" id="{80B36491-2BF9-020E-3D3A-EF251A57B0B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2201" y="3140312"/>
            <a:ext cx="2517474" cy="1888106"/>
          </a:xfrm>
          <a:prstGeom prst="rect">
            <a:avLst/>
          </a:prstGeom>
        </p:spPr>
      </p:pic>
      <p:sp>
        <p:nvSpPr>
          <p:cNvPr id="24" name="TekstSylinder 23">
            <a:extLst>
              <a:ext uri="{FF2B5EF4-FFF2-40B4-BE49-F238E27FC236}">
                <a16:creationId xmlns:a16="http://schemas.microsoft.com/office/drawing/2014/main" id="{DB04A9F5-A18D-6959-BF21-CFCB456F993E}"/>
              </a:ext>
            </a:extLst>
          </p:cNvPr>
          <p:cNvSpPr txBox="1"/>
          <p:nvPr/>
        </p:nvSpPr>
        <p:spPr>
          <a:xfrm>
            <a:off x="6148766" y="5114642"/>
            <a:ext cx="26125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/>
              <a:t>Smør som smelter på varm brødskive</a:t>
            </a:r>
          </a:p>
        </p:txBody>
      </p:sp>
      <p:pic>
        <p:nvPicPr>
          <p:cNvPr id="26" name="Bilde 25" descr="Et bilde som inneholder frukt, mat, stillebensfotografi, grunn&#10;&#10;KI-generert innhold kan være feil.">
            <a:extLst>
              <a:ext uri="{FF2B5EF4-FFF2-40B4-BE49-F238E27FC236}">
                <a16:creationId xmlns:a16="http://schemas.microsoft.com/office/drawing/2014/main" id="{17CADEA2-912D-B0FB-A5AD-53ED1EF3D1A3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84" r="3107"/>
          <a:stretch/>
        </p:blipFill>
        <p:spPr>
          <a:xfrm>
            <a:off x="9145210" y="3140313"/>
            <a:ext cx="2612572" cy="1905406"/>
          </a:xfrm>
          <a:prstGeom prst="rect">
            <a:avLst/>
          </a:prstGeom>
        </p:spPr>
      </p:pic>
      <p:sp>
        <p:nvSpPr>
          <p:cNvPr id="27" name="TekstSylinder 26">
            <a:extLst>
              <a:ext uri="{FF2B5EF4-FFF2-40B4-BE49-F238E27FC236}">
                <a16:creationId xmlns:a16="http://schemas.microsoft.com/office/drawing/2014/main" id="{8D541398-AC19-7523-D9DA-C2FCAF6757EF}"/>
              </a:ext>
            </a:extLst>
          </p:cNvPr>
          <p:cNvSpPr txBox="1"/>
          <p:nvPr/>
        </p:nvSpPr>
        <p:spPr>
          <a:xfrm>
            <a:off x="9133113" y="5114642"/>
            <a:ext cx="26125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/>
              <a:t>Eple som råtner</a:t>
            </a:r>
          </a:p>
        </p:txBody>
      </p:sp>
    </p:spTree>
    <p:extLst>
      <p:ext uri="{BB962C8B-B14F-4D97-AF65-F5344CB8AC3E}">
        <p14:creationId xmlns:p14="http://schemas.microsoft.com/office/powerpoint/2010/main" val="396748105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83</TotalTime>
  <Words>27</Words>
  <Application>Microsoft Office PowerPoint</Application>
  <PresentationFormat>Widescreen</PresentationFormat>
  <Paragraphs>8</Paragraphs>
  <Slides>1</Slides>
  <Notes>0</Notes>
  <HiddenSlides>0</HiddenSlides>
  <MMClips>0</MMClips>
  <ScaleCrop>false</ScaleCrop>
  <HeadingPairs>
    <vt:vector size="6" baseType="variant">
      <vt:variant>
        <vt:lpstr>Brukte skrifter</vt:lpstr>
      </vt:variant>
      <vt:variant>
        <vt:i4>3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1</vt:i4>
      </vt:variant>
    </vt:vector>
  </HeadingPairs>
  <TitlesOfParts>
    <vt:vector size="5" baseType="lpstr">
      <vt:lpstr>Aptos</vt:lpstr>
      <vt:lpstr>Aptos Display</vt:lpstr>
      <vt:lpstr>Arial</vt:lpstr>
      <vt:lpstr>Office-tema</vt:lpstr>
      <vt:lpstr>PowerPoint-presentasjon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Aud Ragnhild Skår</dc:creator>
  <cp:lastModifiedBy>Aud Ragnhild Skår</cp:lastModifiedBy>
  <cp:revision>1</cp:revision>
  <dcterms:created xsi:type="dcterms:W3CDTF">2025-10-03T09:03:54Z</dcterms:created>
  <dcterms:modified xsi:type="dcterms:W3CDTF">2025-10-03T10:27:01Z</dcterms:modified>
</cp:coreProperties>
</file>