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0" r:id="rId5"/>
    <p:sldId id="256" r:id="rId6"/>
    <p:sldId id="258" r:id="rId7"/>
    <p:sldId id="257" r:id="rId8"/>
    <p:sldId id="261" r:id="rId9"/>
    <p:sldId id="262" r:id="rId10"/>
    <p:sldId id="263" r:id="rId11"/>
    <p:sldId id="264" r:id="rId12"/>
    <p:sldId id="265" r:id="rId13"/>
    <p:sldId id="266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E7452B-1900-42EA-803C-970344A0286C}" v="48" dt="2025-10-08T17:39:06.3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Øystein Sørborg" userId="39616bf6-0567-4e85-bbad-c9e729b6e6cd" providerId="ADAL" clId="{2EE7452B-1900-42EA-803C-970344A0286C}"/>
    <pc:docChg chg="undo custSel addSld delSld modSld">
      <pc:chgData name="Øystein Sørborg" userId="39616bf6-0567-4e85-bbad-c9e729b6e6cd" providerId="ADAL" clId="{2EE7452B-1900-42EA-803C-970344A0286C}" dt="2025-10-08T17:46:38.608" v="716" actId="12788"/>
      <pc:docMkLst>
        <pc:docMk/>
      </pc:docMkLst>
      <pc:sldChg chg="addSp delSp modSp mod">
        <pc:chgData name="Øystein Sørborg" userId="39616bf6-0567-4e85-bbad-c9e729b6e6cd" providerId="ADAL" clId="{2EE7452B-1900-42EA-803C-970344A0286C}" dt="2025-10-08T16:14:59.148" v="504" actId="962"/>
        <pc:sldMkLst>
          <pc:docMk/>
          <pc:sldMk cId="273664744" sldId="256"/>
        </pc:sldMkLst>
        <pc:spChg chg="del">
          <ac:chgData name="Øystein Sørborg" userId="39616bf6-0567-4e85-bbad-c9e729b6e6cd" providerId="ADAL" clId="{2EE7452B-1900-42EA-803C-970344A0286C}" dt="2025-10-08T15:46:42.753" v="7" actId="478"/>
          <ac:spMkLst>
            <pc:docMk/>
            <pc:sldMk cId="273664744" sldId="256"/>
            <ac:spMk id="9" creationId="{C0C9D6F0-CB47-7283-E9C4-5D8D291591FC}"/>
          </ac:spMkLst>
        </pc:spChg>
        <pc:spChg chg="add del mod">
          <ac:chgData name="Øystein Sørborg" userId="39616bf6-0567-4e85-bbad-c9e729b6e6cd" providerId="ADAL" clId="{2EE7452B-1900-42EA-803C-970344A0286C}" dt="2025-10-08T15:46:37.801" v="6" actId="207"/>
          <ac:spMkLst>
            <pc:docMk/>
            <pc:sldMk cId="273664744" sldId="256"/>
            <ac:spMk id="14" creationId="{0AE2DE76-A515-A817-9F12-FE74169D6362}"/>
          </ac:spMkLst>
        </pc:spChg>
        <pc:picChg chg="mod">
          <ac:chgData name="Øystein Sørborg" userId="39616bf6-0567-4e85-bbad-c9e729b6e6cd" providerId="ADAL" clId="{2EE7452B-1900-42EA-803C-970344A0286C}" dt="2025-10-08T15:46:24.800" v="3" actId="22711"/>
          <ac:picMkLst>
            <pc:docMk/>
            <pc:sldMk cId="273664744" sldId="256"/>
            <ac:picMk id="13" creationId="{9CF4C7C4-B26F-3FD3-92CE-8AAE7E82045F}"/>
          </ac:picMkLst>
        </pc:picChg>
        <pc:picChg chg="mod">
          <ac:chgData name="Øystein Sørborg" userId="39616bf6-0567-4e85-bbad-c9e729b6e6cd" providerId="ADAL" clId="{2EE7452B-1900-42EA-803C-970344A0286C}" dt="2025-10-08T16:14:59.148" v="504" actId="962"/>
          <ac:picMkLst>
            <pc:docMk/>
            <pc:sldMk cId="273664744" sldId="256"/>
            <ac:picMk id="16" creationId="{C1D8151D-C1EE-1A52-D4F6-A45BA7A9718D}"/>
          </ac:picMkLst>
        </pc:picChg>
      </pc:sldChg>
      <pc:sldChg chg="addSp delSp modSp new mod">
        <pc:chgData name="Øystein Sørborg" userId="39616bf6-0567-4e85-bbad-c9e729b6e6cd" providerId="ADAL" clId="{2EE7452B-1900-42EA-803C-970344A0286C}" dt="2025-10-08T16:15:21.864" v="508" actId="962"/>
        <pc:sldMkLst>
          <pc:docMk/>
          <pc:sldMk cId="715001616" sldId="257"/>
        </pc:sldMkLst>
        <pc:spChg chg="add mod topLvl">
          <ac:chgData name="Øystein Sørborg" userId="39616bf6-0567-4e85-bbad-c9e729b6e6cd" providerId="ADAL" clId="{2EE7452B-1900-42EA-803C-970344A0286C}" dt="2025-10-08T15:51:11.668" v="49" actId="165"/>
          <ac:spMkLst>
            <pc:docMk/>
            <pc:sldMk cId="715001616" sldId="257"/>
            <ac:spMk id="2" creationId="{F20B92B6-BDFC-1066-B467-53082755A56E}"/>
          </ac:spMkLst>
        </pc:spChg>
        <pc:spChg chg="add mod topLvl">
          <ac:chgData name="Øystein Sørborg" userId="39616bf6-0567-4e85-bbad-c9e729b6e6cd" providerId="ADAL" clId="{2EE7452B-1900-42EA-803C-970344A0286C}" dt="2025-10-08T15:51:37.090" v="70" actId="20577"/>
          <ac:spMkLst>
            <pc:docMk/>
            <pc:sldMk cId="715001616" sldId="257"/>
            <ac:spMk id="3" creationId="{88CC2F9A-6C1F-C330-AE9D-FD88B669A5CE}"/>
          </ac:spMkLst>
        </pc:spChg>
        <pc:spChg chg="add mod topLvl">
          <ac:chgData name="Øystein Sørborg" userId="39616bf6-0567-4e85-bbad-c9e729b6e6cd" providerId="ADAL" clId="{2EE7452B-1900-42EA-803C-970344A0286C}" dt="2025-10-08T15:51:26.298" v="68" actId="5793"/>
          <ac:spMkLst>
            <pc:docMk/>
            <pc:sldMk cId="715001616" sldId="257"/>
            <ac:spMk id="4" creationId="{BD03C4EF-1634-C31E-855C-55B26F983F11}"/>
          </ac:spMkLst>
        </pc:spChg>
        <pc:spChg chg="add mod topLvl">
          <ac:chgData name="Øystein Sørborg" userId="39616bf6-0567-4e85-bbad-c9e729b6e6cd" providerId="ADAL" clId="{2EE7452B-1900-42EA-803C-970344A0286C}" dt="2025-10-08T15:51:42.934" v="74" actId="20577"/>
          <ac:spMkLst>
            <pc:docMk/>
            <pc:sldMk cId="715001616" sldId="257"/>
            <ac:spMk id="5" creationId="{8720FC64-A15C-7879-15A6-C3A25CF457BD}"/>
          </ac:spMkLst>
        </pc:spChg>
        <pc:spChg chg="add mod topLvl">
          <ac:chgData name="Øystein Sørborg" userId="39616bf6-0567-4e85-bbad-c9e729b6e6cd" providerId="ADAL" clId="{2EE7452B-1900-42EA-803C-970344A0286C}" dt="2025-10-08T15:51:47.867" v="76" actId="20577"/>
          <ac:spMkLst>
            <pc:docMk/>
            <pc:sldMk cId="715001616" sldId="257"/>
            <ac:spMk id="6" creationId="{807DB01A-CAA7-18FE-B52F-8F5F553AB955}"/>
          </ac:spMkLst>
        </pc:spChg>
        <pc:grpChg chg="add del mod">
          <ac:chgData name="Øystein Sørborg" userId="39616bf6-0567-4e85-bbad-c9e729b6e6cd" providerId="ADAL" clId="{2EE7452B-1900-42EA-803C-970344A0286C}" dt="2025-10-08T15:51:11.668" v="49" actId="165"/>
          <ac:grpSpMkLst>
            <pc:docMk/>
            <pc:sldMk cId="715001616" sldId="257"/>
            <ac:grpSpMk id="7" creationId="{875ECD8B-5730-5F9E-3DE0-48B724BCE3C5}"/>
          </ac:grpSpMkLst>
        </pc:grpChg>
        <pc:picChg chg="add mod">
          <ac:chgData name="Øystein Sørborg" userId="39616bf6-0567-4e85-bbad-c9e729b6e6cd" providerId="ADAL" clId="{2EE7452B-1900-42EA-803C-970344A0286C}" dt="2025-10-08T15:50:21.162" v="28" actId="1076"/>
          <ac:picMkLst>
            <pc:docMk/>
            <pc:sldMk cId="715001616" sldId="257"/>
            <ac:picMk id="8" creationId="{31F65A87-C11C-311C-8C8F-D1EB0EB167A5}"/>
          </ac:picMkLst>
        </pc:picChg>
        <pc:picChg chg="add mod">
          <ac:chgData name="Øystein Sørborg" userId="39616bf6-0567-4e85-bbad-c9e729b6e6cd" providerId="ADAL" clId="{2EE7452B-1900-42EA-803C-970344A0286C}" dt="2025-10-08T15:50:25.714" v="29" actId="1076"/>
          <ac:picMkLst>
            <pc:docMk/>
            <pc:sldMk cId="715001616" sldId="257"/>
            <ac:picMk id="9" creationId="{AB1B3A94-A9A1-190A-A96B-7215B3D26BB3}"/>
          </ac:picMkLst>
        </pc:picChg>
        <pc:picChg chg="add mod">
          <ac:chgData name="Øystein Sørborg" userId="39616bf6-0567-4e85-bbad-c9e729b6e6cd" providerId="ADAL" clId="{2EE7452B-1900-42EA-803C-970344A0286C}" dt="2025-10-08T16:15:21.864" v="508" actId="962"/>
          <ac:picMkLst>
            <pc:docMk/>
            <pc:sldMk cId="715001616" sldId="257"/>
            <ac:picMk id="10" creationId="{CCF48203-2A9E-7302-36D3-7B5088A72F22}"/>
          </ac:picMkLst>
        </pc:picChg>
      </pc:sldChg>
      <pc:sldChg chg="addSp delSp modSp add mod">
        <pc:chgData name="Øystein Sørborg" userId="39616bf6-0567-4e85-bbad-c9e729b6e6cd" providerId="ADAL" clId="{2EE7452B-1900-42EA-803C-970344A0286C}" dt="2025-10-08T16:15:19.114" v="506" actId="962"/>
        <pc:sldMkLst>
          <pc:docMk/>
          <pc:sldMk cId="3347081052" sldId="258"/>
        </pc:sldMkLst>
        <pc:spChg chg="add del mod">
          <ac:chgData name="Øystein Sørborg" userId="39616bf6-0567-4e85-bbad-c9e729b6e6cd" providerId="ADAL" clId="{2EE7452B-1900-42EA-803C-970344A0286C}" dt="2025-10-08T15:54:15.301" v="97" actId="478"/>
          <ac:spMkLst>
            <pc:docMk/>
            <pc:sldMk cId="3347081052" sldId="258"/>
            <ac:spMk id="2" creationId="{1F4D8003-386D-70EA-232F-BDE1319D734F}"/>
          </ac:spMkLst>
        </pc:spChg>
        <pc:spChg chg="add del mod">
          <ac:chgData name="Øystein Sørborg" userId="39616bf6-0567-4e85-bbad-c9e729b6e6cd" providerId="ADAL" clId="{2EE7452B-1900-42EA-803C-970344A0286C}" dt="2025-10-08T15:54:15.301" v="97" actId="478"/>
          <ac:spMkLst>
            <pc:docMk/>
            <pc:sldMk cId="3347081052" sldId="258"/>
            <ac:spMk id="3" creationId="{08E87798-1E0B-2FB7-13D0-6B19BBA8C562}"/>
          </ac:spMkLst>
        </pc:spChg>
        <pc:spChg chg="add del mod">
          <ac:chgData name="Øystein Sørborg" userId="39616bf6-0567-4e85-bbad-c9e729b6e6cd" providerId="ADAL" clId="{2EE7452B-1900-42EA-803C-970344A0286C}" dt="2025-10-08T15:54:15.301" v="97" actId="478"/>
          <ac:spMkLst>
            <pc:docMk/>
            <pc:sldMk cId="3347081052" sldId="258"/>
            <ac:spMk id="9" creationId="{2C5496AC-98D7-FDA0-2E8B-2F3DF90A9DB9}"/>
          </ac:spMkLst>
        </pc:spChg>
        <pc:spChg chg="add del mod">
          <ac:chgData name="Øystein Sørborg" userId="39616bf6-0567-4e85-bbad-c9e729b6e6cd" providerId="ADAL" clId="{2EE7452B-1900-42EA-803C-970344A0286C}" dt="2025-10-08T15:54:15.301" v="97" actId="478"/>
          <ac:spMkLst>
            <pc:docMk/>
            <pc:sldMk cId="3347081052" sldId="258"/>
            <ac:spMk id="17" creationId="{5F011293-2232-B0B8-D5E6-32FFD1063B71}"/>
          </ac:spMkLst>
        </pc:spChg>
        <pc:spChg chg="add del mod">
          <ac:chgData name="Øystein Sørborg" userId="39616bf6-0567-4e85-bbad-c9e729b6e6cd" providerId="ADAL" clId="{2EE7452B-1900-42EA-803C-970344A0286C}" dt="2025-10-08T15:54:15.301" v="97" actId="478"/>
          <ac:spMkLst>
            <pc:docMk/>
            <pc:sldMk cId="3347081052" sldId="258"/>
            <ac:spMk id="18" creationId="{C5778850-83E1-0DDC-8602-0A5E33614610}"/>
          </ac:spMkLst>
        </pc:spChg>
        <pc:spChg chg="add del mod">
          <ac:chgData name="Øystein Sørborg" userId="39616bf6-0567-4e85-bbad-c9e729b6e6cd" providerId="ADAL" clId="{2EE7452B-1900-42EA-803C-970344A0286C}" dt="2025-10-08T15:54:15.301" v="97" actId="478"/>
          <ac:spMkLst>
            <pc:docMk/>
            <pc:sldMk cId="3347081052" sldId="258"/>
            <ac:spMk id="19" creationId="{20006816-3971-5F7D-45A8-F60725D50BD7}"/>
          </ac:spMkLst>
        </pc:spChg>
        <pc:spChg chg="add del mod">
          <ac:chgData name="Øystein Sørborg" userId="39616bf6-0567-4e85-bbad-c9e729b6e6cd" providerId="ADAL" clId="{2EE7452B-1900-42EA-803C-970344A0286C}" dt="2025-10-08T15:54:15.301" v="97" actId="478"/>
          <ac:spMkLst>
            <pc:docMk/>
            <pc:sldMk cId="3347081052" sldId="258"/>
            <ac:spMk id="20" creationId="{83CD213D-72CC-511C-5692-07F8480E09EB}"/>
          </ac:spMkLst>
        </pc:spChg>
        <pc:spChg chg="add del mod">
          <ac:chgData name="Øystein Sørborg" userId="39616bf6-0567-4e85-bbad-c9e729b6e6cd" providerId="ADAL" clId="{2EE7452B-1900-42EA-803C-970344A0286C}" dt="2025-10-08T15:54:29.352" v="100" actId="478"/>
          <ac:spMkLst>
            <pc:docMk/>
            <pc:sldMk cId="3347081052" sldId="258"/>
            <ac:spMk id="21" creationId="{0B2A8146-3121-DA8A-80A6-A46707215096}"/>
          </ac:spMkLst>
        </pc:spChg>
        <pc:spChg chg="add mod topLvl">
          <ac:chgData name="Øystein Sørborg" userId="39616bf6-0567-4e85-bbad-c9e729b6e6cd" providerId="ADAL" clId="{2EE7452B-1900-42EA-803C-970344A0286C}" dt="2025-10-08T15:55:36.003" v="124" actId="1076"/>
          <ac:spMkLst>
            <pc:docMk/>
            <pc:sldMk cId="3347081052" sldId="258"/>
            <ac:spMk id="22" creationId="{78412B8A-0A14-63E4-2BD3-56783CA7F9DD}"/>
          </ac:spMkLst>
        </pc:spChg>
        <pc:spChg chg="add del mod topLvl">
          <ac:chgData name="Øystein Sørborg" userId="39616bf6-0567-4e85-bbad-c9e729b6e6cd" providerId="ADAL" clId="{2EE7452B-1900-42EA-803C-970344A0286C}" dt="2025-10-08T15:54:32" v="101" actId="478"/>
          <ac:spMkLst>
            <pc:docMk/>
            <pc:sldMk cId="3347081052" sldId="258"/>
            <ac:spMk id="23" creationId="{F9AB4E9B-7424-A5E4-FBDE-B0CFD2D29676}"/>
          </ac:spMkLst>
        </pc:spChg>
        <pc:spChg chg="add mod">
          <ac:chgData name="Øystein Sørborg" userId="39616bf6-0567-4e85-bbad-c9e729b6e6cd" providerId="ADAL" clId="{2EE7452B-1900-42EA-803C-970344A0286C}" dt="2025-10-08T15:55:36.003" v="124" actId="1076"/>
          <ac:spMkLst>
            <pc:docMk/>
            <pc:sldMk cId="3347081052" sldId="258"/>
            <ac:spMk id="25" creationId="{848AC028-334F-521C-7B13-982F9BDE03CD}"/>
          </ac:spMkLst>
        </pc:spChg>
        <pc:spChg chg="add mod">
          <ac:chgData name="Øystein Sørborg" userId="39616bf6-0567-4e85-bbad-c9e729b6e6cd" providerId="ADAL" clId="{2EE7452B-1900-42EA-803C-970344A0286C}" dt="2025-10-08T15:55:36.003" v="124" actId="1076"/>
          <ac:spMkLst>
            <pc:docMk/>
            <pc:sldMk cId="3347081052" sldId="258"/>
            <ac:spMk id="26" creationId="{90B5D7DC-0B8A-8AD3-2DF0-E15FC2DAC3D4}"/>
          </ac:spMkLst>
        </pc:spChg>
        <pc:spChg chg="add mod">
          <ac:chgData name="Øystein Sørborg" userId="39616bf6-0567-4e85-bbad-c9e729b6e6cd" providerId="ADAL" clId="{2EE7452B-1900-42EA-803C-970344A0286C}" dt="2025-10-08T15:52:33.069" v="78"/>
          <ac:spMkLst>
            <pc:docMk/>
            <pc:sldMk cId="3347081052" sldId="258"/>
            <ac:spMk id="27" creationId="{B685B777-5364-2357-D75A-60D00FF1B2FA}"/>
          </ac:spMkLst>
        </pc:spChg>
        <pc:spChg chg="add mod">
          <ac:chgData name="Øystein Sørborg" userId="39616bf6-0567-4e85-bbad-c9e729b6e6cd" providerId="ADAL" clId="{2EE7452B-1900-42EA-803C-970344A0286C}" dt="2025-10-08T15:52:33.069" v="78"/>
          <ac:spMkLst>
            <pc:docMk/>
            <pc:sldMk cId="3347081052" sldId="258"/>
            <ac:spMk id="28" creationId="{4CA299FB-6BF7-3444-C03F-FC118ABBED3A}"/>
          </ac:spMkLst>
        </pc:spChg>
        <pc:spChg chg="add mod">
          <ac:chgData name="Øystein Sørborg" userId="39616bf6-0567-4e85-bbad-c9e729b6e6cd" providerId="ADAL" clId="{2EE7452B-1900-42EA-803C-970344A0286C}" dt="2025-10-08T15:52:33.069" v="78"/>
          <ac:spMkLst>
            <pc:docMk/>
            <pc:sldMk cId="3347081052" sldId="258"/>
            <ac:spMk id="29" creationId="{98AB7154-CD20-255F-F9C6-03A019FDC791}"/>
          </ac:spMkLst>
        </pc:spChg>
        <pc:spChg chg="add mod">
          <ac:chgData name="Øystein Sørborg" userId="39616bf6-0567-4e85-bbad-c9e729b6e6cd" providerId="ADAL" clId="{2EE7452B-1900-42EA-803C-970344A0286C}" dt="2025-10-08T15:52:33.069" v="78"/>
          <ac:spMkLst>
            <pc:docMk/>
            <pc:sldMk cId="3347081052" sldId="258"/>
            <ac:spMk id="30" creationId="{146F9EB4-BF8E-51D5-6A6D-1E8F1F586ACD}"/>
          </ac:spMkLst>
        </pc:spChg>
        <pc:spChg chg="add mod">
          <ac:chgData name="Øystein Sørborg" userId="39616bf6-0567-4e85-bbad-c9e729b6e6cd" providerId="ADAL" clId="{2EE7452B-1900-42EA-803C-970344A0286C}" dt="2025-10-08T15:52:33.069" v="78"/>
          <ac:spMkLst>
            <pc:docMk/>
            <pc:sldMk cId="3347081052" sldId="258"/>
            <ac:spMk id="31" creationId="{6ED13593-0C67-DF86-1C96-698596DAD054}"/>
          </ac:spMkLst>
        </pc:spChg>
        <pc:spChg chg="add mod">
          <ac:chgData name="Øystein Sørborg" userId="39616bf6-0567-4e85-bbad-c9e729b6e6cd" providerId="ADAL" clId="{2EE7452B-1900-42EA-803C-970344A0286C}" dt="2025-10-08T15:52:33.069" v="78"/>
          <ac:spMkLst>
            <pc:docMk/>
            <pc:sldMk cId="3347081052" sldId="258"/>
            <ac:spMk id="32" creationId="{7225DA8D-BDCA-48B1-EAF1-F84A93F3861E}"/>
          </ac:spMkLst>
        </pc:spChg>
        <pc:spChg chg="add mod">
          <ac:chgData name="Øystein Sørborg" userId="39616bf6-0567-4e85-bbad-c9e729b6e6cd" providerId="ADAL" clId="{2EE7452B-1900-42EA-803C-970344A0286C}" dt="2025-10-08T15:52:33.069" v="78"/>
          <ac:spMkLst>
            <pc:docMk/>
            <pc:sldMk cId="3347081052" sldId="258"/>
            <ac:spMk id="33" creationId="{9E1556FB-8DB0-829E-6B95-8D7DF80FDA80}"/>
          </ac:spMkLst>
        </pc:spChg>
        <pc:spChg chg="add mod">
          <ac:chgData name="Øystein Sørborg" userId="39616bf6-0567-4e85-bbad-c9e729b6e6cd" providerId="ADAL" clId="{2EE7452B-1900-42EA-803C-970344A0286C}" dt="2025-10-08T15:52:33.069" v="78"/>
          <ac:spMkLst>
            <pc:docMk/>
            <pc:sldMk cId="3347081052" sldId="258"/>
            <ac:spMk id="34" creationId="{4BFFAA89-C576-6454-2436-96323422ADDB}"/>
          </ac:spMkLst>
        </pc:spChg>
        <pc:spChg chg="add mod">
          <ac:chgData name="Øystein Sørborg" userId="39616bf6-0567-4e85-bbad-c9e729b6e6cd" providerId="ADAL" clId="{2EE7452B-1900-42EA-803C-970344A0286C}" dt="2025-10-08T15:52:33.069" v="78"/>
          <ac:spMkLst>
            <pc:docMk/>
            <pc:sldMk cId="3347081052" sldId="258"/>
            <ac:spMk id="35" creationId="{39E36778-59B1-0EAA-A8DA-DA3C99259E1C}"/>
          </ac:spMkLst>
        </pc:spChg>
        <pc:spChg chg="add mod">
          <ac:chgData name="Øystein Sørborg" userId="39616bf6-0567-4e85-bbad-c9e729b6e6cd" providerId="ADAL" clId="{2EE7452B-1900-42EA-803C-970344A0286C}" dt="2025-10-08T15:55:36.003" v="124" actId="1076"/>
          <ac:spMkLst>
            <pc:docMk/>
            <pc:sldMk cId="3347081052" sldId="258"/>
            <ac:spMk id="36" creationId="{A83DDD4C-418A-33A5-B374-09B74FA43DFD}"/>
          </ac:spMkLst>
        </pc:spChg>
        <pc:spChg chg="add mod">
          <ac:chgData name="Øystein Sørborg" userId="39616bf6-0567-4e85-bbad-c9e729b6e6cd" providerId="ADAL" clId="{2EE7452B-1900-42EA-803C-970344A0286C}" dt="2025-10-08T15:55:36.003" v="124" actId="1076"/>
          <ac:spMkLst>
            <pc:docMk/>
            <pc:sldMk cId="3347081052" sldId="258"/>
            <ac:spMk id="37" creationId="{9004A281-9C37-4B65-D2F6-5F4CE038C417}"/>
          </ac:spMkLst>
        </pc:spChg>
        <pc:spChg chg="add mod">
          <ac:chgData name="Øystein Sørborg" userId="39616bf6-0567-4e85-bbad-c9e729b6e6cd" providerId="ADAL" clId="{2EE7452B-1900-42EA-803C-970344A0286C}" dt="2025-10-08T15:52:33.069" v="78"/>
          <ac:spMkLst>
            <pc:docMk/>
            <pc:sldMk cId="3347081052" sldId="258"/>
            <ac:spMk id="46" creationId="{90D255C0-339B-9926-BB63-3A6717C40F42}"/>
          </ac:spMkLst>
        </pc:spChg>
        <pc:grpChg chg="del mod">
          <ac:chgData name="Øystein Sørborg" userId="39616bf6-0567-4e85-bbad-c9e729b6e6cd" providerId="ADAL" clId="{2EE7452B-1900-42EA-803C-970344A0286C}" dt="2025-10-08T15:54:32" v="101" actId="478"/>
          <ac:grpSpMkLst>
            <pc:docMk/>
            <pc:sldMk cId="3347081052" sldId="258"/>
            <ac:grpSpMk id="24" creationId="{9336BE4A-D627-6718-AE80-05DD716C7BA0}"/>
          </ac:grpSpMkLst>
        </pc:grpChg>
        <pc:picChg chg="mod">
          <ac:chgData name="Øystein Sørborg" userId="39616bf6-0567-4e85-bbad-c9e729b6e6cd" providerId="ADAL" clId="{2EE7452B-1900-42EA-803C-970344A0286C}" dt="2025-10-08T16:15:19.114" v="506" actId="962"/>
          <ac:picMkLst>
            <pc:docMk/>
            <pc:sldMk cId="3347081052" sldId="258"/>
            <ac:picMk id="16" creationId="{8EE123BF-3DD3-8270-373C-D94193EBB244}"/>
          </ac:picMkLst>
        </pc:picChg>
      </pc:sldChg>
      <pc:sldChg chg="addSp delSp modSp new add del mod">
        <pc:chgData name="Øystein Sørborg" userId="39616bf6-0567-4e85-bbad-c9e729b6e6cd" providerId="ADAL" clId="{2EE7452B-1900-42EA-803C-970344A0286C}" dt="2025-10-08T17:40:25.380" v="651" actId="47"/>
        <pc:sldMkLst>
          <pc:docMk/>
          <pc:sldMk cId="666952616" sldId="259"/>
        </pc:sldMkLst>
        <pc:spChg chg="add del mod">
          <ac:chgData name="Øystein Sørborg" userId="39616bf6-0567-4e85-bbad-c9e729b6e6cd" providerId="ADAL" clId="{2EE7452B-1900-42EA-803C-970344A0286C}" dt="2025-10-08T15:58:11.327" v="141" actId="21"/>
          <ac:spMkLst>
            <pc:docMk/>
            <pc:sldMk cId="666952616" sldId="259"/>
            <ac:spMk id="2" creationId="{DF573A3B-5FB3-D6AE-D3BC-EF5A22B73B07}"/>
          </ac:spMkLst>
        </pc:spChg>
        <pc:spChg chg="add del mod">
          <ac:chgData name="Øystein Sørborg" userId="39616bf6-0567-4e85-bbad-c9e729b6e6cd" providerId="ADAL" clId="{2EE7452B-1900-42EA-803C-970344A0286C}" dt="2025-10-08T15:58:18.941" v="144" actId="21"/>
          <ac:spMkLst>
            <pc:docMk/>
            <pc:sldMk cId="666952616" sldId="259"/>
            <ac:spMk id="3" creationId="{0EDFC3E3-CB45-7A04-2292-25185374C53A}"/>
          </ac:spMkLst>
        </pc:spChg>
        <pc:spChg chg="add del mod">
          <ac:chgData name="Øystein Sørborg" userId="39616bf6-0567-4e85-bbad-c9e729b6e6cd" providerId="ADAL" clId="{2EE7452B-1900-42EA-803C-970344A0286C}" dt="2025-10-08T15:57:59.250" v="135" actId="21"/>
          <ac:spMkLst>
            <pc:docMk/>
            <pc:sldMk cId="666952616" sldId="259"/>
            <ac:spMk id="4" creationId="{AD328274-41BF-D527-3CC7-A579C627B082}"/>
          </ac:spMkLst>
        </pc:spChg>
        <pc:spChg chg="add del mod">
          <ac:chgData name="Øystein Sørborg" userId="39616bf6-0567-4e85-bbad-c9e729b6e6cd" providerId="ADAL" clId="{2EE7452B-1900-42EA-803C-970344A0286C}" dt="2025-10-08T15:57:42.614" v="129" actId="21"/>
          <ac:spMkLst>
            <pc:docMk/>
            <pc:sldMk cId="666952616" sldId="259"/>
            <ac:spMk id="5" creationId="{55DF8E12-0DB7-D602-5EB5-489F08A0EDEF}"/>
          </ac:spMkLst>
        </pc:spChg>
        <pc:spChg chg="add del mod">
          <ac:chgData name="Øystein Sørborg" userId="39616bf6-0567-4e85-bbad-c9e729b6e6cd" providerId="ADAL" clId="{2EE7452B-1900-42EA-803C-970344A0286C}" dt="2025-10-08T15:58:05.520" v="138" actId="21"/>
          <ac:spMkLst>
            <pc:docMk/>
            <pc:sldMk cId="666952616" sldId="259"/>
            <ac:spMk id="6" creationId="{3FEF9B37-FC85-BBC6-0478-C44C4A04410A}"/>
          </ac:spMkLst>
        </pc:spChg>
        <pc:spChg chg="add del mod">
          <ac:chgData name="Øystein Sørborg" userId="39616bf6-0567-4e85-bbad-c9e729b6e6cd" providerId="ADAL" clId="{2EE7452B-1900-42EA-803C-970344A0286C}" dt="2025-10-08T15:57:52.289" v="132" actId="21"/>
          <ac:spMkLst>
            <pc:docMk/>
            <pc:sldMk cId="666952616" sldId="259"/>
            <ac:spMk id="7" creationId="{83C5F7AF-65A8-F3D2-BBAF-EF832FC6E196}"/>
          </ac:spMkLst>
        </pc:spChg>
        <pc:spChg chg="add mod">
          <ac:chgData name="Øystein Sørborg" userId="39616bf6-0567-4e85-bbad-c9e729b6e6cd" providerId="ADAL" clId="{2EE7452B-1900-42EA-803C-970344A0286C}" dt="2025-10-08T15:57:44.150" v="130"/>
          <ac:spMkLst>
            <pc:docMk/>
            <pc:sldMk cId="666952616" sldId="259"/>
            <ac:spMk id="15" creationId="{55DF8E12-0DB7-D602-5EB5-489F08A0EDEF}"/>
          </ac:spMkLst>
        </pc:spChg>
        <pc:spChg chg="add mod">
          <ac:chgData name="Øystein Sørborg" userId="39616bf6-0567-4e85-bbad-c9e729b6e6cd" providerId="ADAL" clId="{2EE7452B-1900-42EA-803C-970344A0286C}" dt="2025-10-08T15:57:52.760" v="133"/>
          <ac:spMkLst>
            <pc:docMk/>
            <pc:sldMk cId="666952616" sldId="259"/>
            <ac:spMk id="18" creationId="{83C5F7AF-65A8-F3D2-BBAF-EF832FC6E196}"/>
          </ac:spMkLst>
        </pc:spChg>
        <pc:spChg chg="add mod">
          <ac:chgData name="Øystein Sørborg" userId="39616bf6-0567-4e85-bbad-c9e729b6e6cd" providerId="ADAL" clId="{2EE7452B-1900-42EA-803C-970344A0286C}" dt="2025-10-08T15:57:59.742" v="136"/>
          <ac:spMkLst>
            <pc:docMk/>
            <pc:sldMk cId="666952616" sldId="259"/>
            <ac:spMk id="21" creationId="{AD328274-41BF-D527-3CC7-A579C627B082}"/>
          </ac:spMkLst>
        </pc:spChg>
        <pc:spChg chg="add mod">
          <ac:chgData name="Øystein Sørborg" userId="39616bf6-0567-4e85-bbad-c9e729b6e6cd" providerId="ADAL" clId="{2EE7452B-1900-42EA-803C-970344A0286C}" dt="2025-10-08T15:58:06.003" v="139"/>
          <ac:spMkLst>
            <pc:docMk/>
            <pc:sldMk cId="666952616" sldId="259"/>
            <ac:spMk id="24" creationId="{3FEF9B37-FC85-BBC6-0478-C44C4A04410A}"/>
          </ac:spMkLst>
        </pc:spChg>
        <pc:spChg chg="add mod">
          <ac:chgData name="Øystein Sørborg" userId="39616bf6-0567-4e85-bbad-c9e729b6e6cd" providerId="ADAL" clId="{2EE7452B-1900-42EA-803C-970344A0286C}" dt="2025-10-08T15:58:12.214" v="142"/>
          <ac:spMkLst>
            <pc:docMk/>
            <pc:sldMk cId="666952616" sldId="259"/>
            <ac:spMk id="27" creationId="{DF573A3B-5FB3-D6AE-D3BC-EF5A22B73B07}"/>
          </ac:spMkLst>
        </pc:spChg>
        <pc:spChg chg="add mod">
          <ac:chgData name="Øystein Sørborg" userId="39616bf6-0567-4e85-bbad-c9e729b6e6cd" providerId="ADAL" clId="{2EE7452B-1900-42EA-803C-970344A0286C}" dt="2025-10-08T15:58:19.523" v="145"/>
          <ac:spMkLst>
            <pc:docMk/>
            <pc:sldMk cId="666952616" sldId="259"/>
            <ac:spMk id="30" creationId="{0EDFC3E3-CB45-7A04-2292-25185374C53A}"/>
          </ac:spMkLst>
        </pc:spChg>
        <pc:spChg chg="add mod">
          <ac:chgData name="Øystein Sørborg" userId="39616bf6-0567-4e85-bbad-c9e729b6e6cd" providerId="ADAL" clId="{2EE7452B-1900-42EA-803C-970344A0286C}" dt="2025-10-08T16:01:09.125" v="169"/>
          <ac:spMkLst>
            <pc:docMk/>
            <pc:sldMk cId="666952616" sldId="259"/>
            <ac:spMk id="33" creationId="{11851981-B5A3-6F56-0039-9595A95ED7FF}"/>
          </ac:spMkLst>
        </pc:spChg>
        <pc:grpChg chg="add mod">
          <ac:chgData name="Øystein Sørborg" userId="39616bf6-0567-4e85-bbad-c9e729b6e6cd" providerId="ADAL" clId="{2EE7452B-1900-42EA-803C-970344A0286C}" dt="2025-10-08T15:57:40.532" v="128" actId="164"/>
          <ac:grpSpMkLst>
            <pc:docMk/>
            <pc:sldMk cId="666952616" sldId="259"/>
            <ac:grpSpMk id="14" creationId="{3B4F3639-6250-9CAA-7093-E51A522D9B4E}"/>
          </ac:grpSpMkLst>
        </pc:grpChg>
        <pc:picChg chg="add del mod">
          <ac:chgData name="Øystein Sørborg" userId="39616bf6-0567-4e85-bbad-c9e729b6e6cd" providerId="ADAL" clId="{2EE7452B-1900-42EA-803C-970344A0286C}" dt="2025-10-08T15:57:52.289" v="132" actId="21"/>
          <ac:picMkLst>
            <pc:docMk/>
            <pc:sldMk cId="666952616" sldId="259"/>
            <ac:picMk id="8" creationId="{A9467472-3D8E-9C6D-128D-CB011438F182}"/>
          </ac:picMkLst>
        </pc:picChg>
        <pc:picChg chg="del">
          <ac:chgData name="Øystein Sørborg" userId="39616bf6-0567-4e85-bbad-c9e729b6e6cd" providerId="ADAL" clId="{2EE7452B-1900-42EA-803C-970344A0286C}" dt="2025-10-08T15:58:11.327" v="141" actId="21"/>
          <ac:picMkLst>
            <pc:docMk/>
            <pc:sldMk cId="666952616" sldId="259"/>
            <ac:picMk id="9" creationId="{E7157ED7-8E7C-C232-7760-8527A973F0DE}"/>
          </ac:picMkLst>
        </pc:picChg>
        <pc:picChg chg="add del mod">
          <ac:chgData name="Øystein Sørborg" userId="39616bf6-0567-4e85-bbad-c9e729b6e6cd" providerId="ADAL" clId="{2EE7452B-1900-42EA-803C-970344A0286C}" dt="2025-10-08T15:58:05.520" v="138" actId="21"/>
          <ac:picMkLst>
            <pc:docMk/>
            <pc:sldMk cId="666952616" sldId="259"/>
            <ac:picMk id="10" creationId="{19B7E904-59FF-84E9-24D9-059C2D1C2BB3}"/>
          </ac:picMkLst>
        </pc:picChg>
        <pc:picChg chg="add del mod">
          <ac:chgData name="Øystein Sørborg" userId="39616bf6-0567-4e85-bbad-c9e729b6e6cd" providerId="ADAL" clId="{2EE7452B-1900-42EA-803C-970344A0286C}" dt="2025-10-08T15:57:59.250" v="135" actId="21"/>
          <ac:picMkLst>
            <pc:docMk/>
            <pc:sldMk cId="666952616" sldId="259"/>
            <ac:picMk id="11" creationId="{21F1010E-9534-4549-4CC5-73CCD1AFF9E7}"/>
          </ac:picMkLst>
        </pc:picChg>
        <pc:picChg chg="del">
          <ac:chgData name="Øystein Sørborg" userId="39616bf6-0567-4e85-bbad-c9e729b6e6cd" providerId="ADAL" clId="{2EE7452B-1900-42EA-803C-970344A0286C}" dt="2025-10-08T15:58:18.941" v="144" actId="21"/>
          <ac:picMkLst>
            <pc:docMk/>
            <pc:sldMk cId="666952616" sldId="259"/>
            <ac:picMk id="12" creationId="{7EF1D089-0B01-3B19-0232-7D9DE03C153C}"/>
          </ac:picMkLst>
        </pc:picChg>
        <pc:picChg chg="add del mod">
          <ac:chgData name="Øystein Sørborg" userId="39616bf6-0567-4e85-bbad-c9e729b6e6cd" providerId="ADAL" clId="{2EE7452B-1900-42EA-803C-970344A0286C}" dt="2025-10-08T15:57:42.614" v="129" actId="21"/>
          <ac:picMkLst>
            <pc:docMk/>
            <pc:sldMk cId="666952616" sldId="259"/>
            <ac:picMk id="13" creationId="{2BD43BDB-BE09-5B39-9245-F01AD2FF6FA2}"/>
          </ac:picMkLst>
        </pc:picChg>
        <pc:picChg chg="add mod">
          <ac:chgData name="Øystein Sørborg" userId="39616bf6-0567-4e85-bbad-c9e729b6e6cd" providerId="ADAL" clId="{2EE7452B-1900-42EA-803C-970344A0286C}" dt="2025-10-08T15:57:44.150" v="130"/>
          <ac:picMkLst>
            <pc:docMk/>
            <pc:sldMk cId="666952616" sldId="259"/>
            <ac:picMk id="16" creationId="{2BD43BDB-BE09-5B39-9245-F01AD2FF6FA2}"/>
          </ac:picMkLst>
        </pc:picChg>
        <pc:picChg chg="add mod modCrop">
          <ac:chgData name="Øystein Sørborg" userId="39616bf6-0567-4e85-bbad-c9e729b6e6cd" providerId="ADAL" clId="{2EE7452B-1900-42EA-803C-970344A0286C}" dt="2025-10-08T16:15:45.435" v="598" actId="962"/>
          <ac:picMkLst>
            <pc:docMk/>
            <pc:sldMk cId="666952616" sldId="259"/>
            <ac:picMk id="17" creationId="{6CD15217-8E0C-3BCF-2046-2040DA7CCC1F}"/>
          </ac:picMkLst>
        </pc:picChg>
        <pc:picChg chg="add mod">
          <ac:chgData name="Øystein Sørborg" userId="39616bf6-0567-4e85-bbad-c9e729b6e6cd" providerId="ADAL" clId="{2EE7452B-1900-42EA-803C-970344A0286C}" dt="2025-10-08T15:57:52.760" v="133"/>
          <ac:picMkLst>
            <pc:docMk/>
            <pc:sldMk cId="666952616" sldId="259"/>
            <ac:picMk id="19" creationId="{A9467472-3D8E-9C6D-128D-CB011438F182}"/>
          </ac:picMkLst>
        </pc:picChg>
        <pc:picChg chg="add mod modCrop">
          <ac:chgData name="Øystein Sørborg" userId="39616bf6-0567-4e85-bbad-c9e729b6e6cd" providerId="ADAL" clId="{2EE7452B-1900-42EA-803C-970344A0286C}" dt="2025-10-08T16:15:30.771" v="520" actId="962"/>
          <ac:picMkLst>
            <pc:docMk/>
            <pc:sldMk cId="666952616" sldId="259"/>
            <ac:picMk id="20" creationId="{2E1073E1-A6DE-2531-4D5A-0A66CC20F9FC}"/>
          </ac:picMkLst>
        </pc:picChg>
        <pc:picChg chg="add mod">
          <ac:chgData name="Øystein Sørborg" userId="39616bf6-0567-4e85-bbad-c9e729b6e6cd" providerId="ADAL" clId="{2EE7452B-1900-42EA-803C-970344A0286C}" dt="2025-10-08T15:57:59.742" v="136"/>
          <ac:picMkLst>
            <pc:docMk/>
            <pc:sldMk cId="666952616" sldId="259"/>
            <ac:picMk id="22" creationId="{21F1010E-9534-4549-4CC5-73CCD1AFF9E7}"/>
          </ac:picMkLst>
        </pc:picChg>
        <pc:picChg chg="add mod modCrop">
          <ac:chgData name="Øystein Sørborg" userId="39616bf6-0567-4e85-bbad-c9e729b6e6cd" providerId="ADAL" clId="{2EE7452B-1900-42EA-803C-970344A0286C}" dt="2025-10-08T16:15:34.925" v="534" actId="962"/>
          <ac:picMkLst>
            <pc:docMk/>
            <pc:sldMk cId="666952616" sldId="259"/>
            <ac:picMk id="23" creationId="{4B60BF69-D861-5742-D265-811F7FCF0318}"/>
          </ac:picMkLst>
        </pc:picChg>
        <pc:picChg chg="add mod">
          <ac:chgData name="Øystein Sørborg" userId="39616bf6-0567-4e85-bbad-c9e729b6e6cd" providerId="ADAL" clId="{2EE7452B-1900-42EA-803C-970344A0286C}" dt="2025-10-08T15:58:06.003" v="139"/>
          <ac:picMkLst>
            <pc:docMk/>
            <pc:sldMk cId="666952616" sldId="259"/>
            <ac:picMk id="25" creationId="{19B7E904-59FF-84E9-24D9-059C2D1C2BB3}"/>
          </ac:picMkLst>
        </pc:picChg>
        <pc:picChg chg="add mod modCrop">
          <ac:chgData name="Øystein Sørborg" userId="39616bf6-0567-4e85-bbad-c9e729b6e6cd" providerId="ADAL" clId="{2EE7452B-1900-42EA-803C-970344A0286C}" dt="2025-10-08T16:15:39.749" v="562" actId="962"/>
          <ac:picMkLst>
            <pc:docMk/>
            <pc:sldMk cId="666952616" sldId="259"/>
            <ac:picMk id="26" creationId="{DAD4A690-A3A1-B94C-8E85-ED9ACF782EA8}"/>
          </ac:picMkLst>
        </pc:picChg>
        <pc:picChg chg="add mod">
          <ac:chgData name="Øystein Sørborg" userId="39616bf6-0567-4e85-bbad-c9e729b6e6cd" providerId="ADAL" clId="{2EE7452B-1900-42EA-803C-970344A0286C}" dt="2025-10-08T15:58:12.214" v="142"/>
          <ac:picMkLst>
            <pc:docMk/>
            <pc:sldMk cId="666952616" sldId="259"/>
            <ac:picMk id="28" creationId="{E7157ED7-8E7C-C232-7760-8527A973F0DE}"/>
          </ac:picMkLst>
        </pc:picChg>
        <pc:picChg chg="add mod modCrop">
          <ac:chgData name="Øystein Sørborg" userId="39616bf6-0567-4e85-bbad-c9e729b6e6cd" providerId="ADAL" clId="{2EE7452B-1900-42EA-803C-970344A0286C}" dt="2025-10-08T16:15:50.501" v="626" actId="962"/>
          <ac:picMkLst>
            <pc:docMk/>
            <pc:sldMk cId="666952616" sldId="259"/>
            <ac:picMk id="29" creationId="{0A138B6F-4C8A-4562-F6BF-7FFA755E38BB}"/>
          </ac:picMkLst>
        </pc:picChg>
        <pc:picChg chg="add mod">
          <ac:chgData name="Øystein Sørborg" userId="39616bf6-0567-4e85-bbad-c9e729b6e6cd" providerId="ADAL" clId="{2EE7452B-1900-42EA-803C-970344A0286C}" dt="2025-10-08T15:58:19.523" v="145"/>
          <ac:picMkLst>
            <pc:docMk/>
            <pc:sldMk cId="666952616" sldId="259"/>
            <ac:picMk id="31" creationId="{7EF1D089-0B01-3B19-0232-7D9DE03C153C}"/>
          </ac:picMkLst>
        </pc:picChg>
        <pc:picChg chg="add del mod modCrop">
          <ac:chgData name="Øystein Sørborg" userId="39616bf6-0567-4e85-bbad-c9e729b6e6cd" providerId="ADAL" clId="{2EE7452B-1900-42EA-803C-970344A0286C}" dt="2025-10-08T16:01:49.204" v="175" actId="478"/>
          <ac:picMkLst>
            <pc:docMk/>
            <pc:sldMk cId="666952616" sldId="259"/>
            <ac:picMk id="32" creationId="{C28DF6F7-5346-F014-12D3-BF2D43FAB321}"/>
          </ac:picMkLst>
        </pc:picChg>
        <pc:picChg chg="add mod">
          <ac:chgData name="Øystein Sørborg" userId="39616bf6-0567-4e85-bbad-c9e729b6e6cd" providerId="ADAL" clId="{2EE7452B-1900-42EA-803C-970344A0286C}" dt="2025-10-08T16:01:09.125" v="169"/>
          <ac:picMkLst>
            <pc:docMk/>
            <pc:sldMk cId="666952616" sldId="259"/>
            <ac:picMk id="34" creationId="{F65BADEC-909F-D723-73E1-97ED6F02E4B7}"/>
          </ac:picMkLst>
        </pc:picChg>
        <pc:picChg chg="add mod modCrop">
          <ac:chgData name="Øystein Sørborg" userId="39616bf6-0567-4e85-bbad-c9e729b6e6cd" providerId="ADAL" clId="{2EE7452B-1900-42EA-803C-970344A0286C}" dt="2025-10-08T16:15:54.214" v="644" actId="962"/>
          <ac:picMkLst>
            <pc:docMk/>
            <pc:sldMk cId="666952616" sldId="259"/>
            <ac:picMk id="35" creationId="{4910D3B8-124C-F456-6169-EC1F6A70F203}"/>
          </ac:picMkLst>
        </pc:picChg>
      </pc:sldChg>
      <pc:sldChg chg="modSp new mod">
        <pc:chgData name="Øystein Sørborg" userId="39616bf6-0567-4e85-bbad-c9e729b6e6cd" providerId="ADAL" clId="{2EE7452B-1900-42EA-803C-970344A0286C}" dt="2025-10-08T16:13:55.842" v="490" actId="20577"/>
        <pc:sldMkLst>
          <pc:docMk/>
          <pc:sldMk cId="2185737561" sldId="260"/>
        </pc:sldMkLst>
        <pc:spChg chg="mod">
          <ac:chgData name="Øystein Sørborg" userId="39616bf6-0567-4e85-bbad-c9e729b6e6cd" providerId="ADAL" clId="{2EE7452B-1900-42EA-803C-970344A0286C}" dt="2025-10-08T16:12:00.469" v="344" actId="404"/>
          <ac:spMkLst>
            <pc:docMk/>
            <pc:sldMk cId="2185737561" sldId="260"/>
            <ac:spMk id="2" creationId="{41875BB5-117F-ACCC-5577-53CD231974BC}"/>
          </ac:spMkLst>
        </pc:spChg>
        <pc:spChg chg="mod">
          <ac:chgData name="Øystein Sørborg" userId="39616bf6-0567-4e85-bbad-c9e729b6e6cd" providerId="ADAL" clId="{2EE7452B-1900-42EA-803C-970344A0286C}" dt="2025-10-08T16:13:55.842" v="490" actId="20577"/>
          <ac:spMkLst>
            <pc:docMk/>
            <pc:sldMk cId="2185737561" sldId="260"/>
            <ac:spMk id="3" creationId="{7283C63B-D310-4AD4-EBA7-37280637E52A}"/>
          </ac:spMkLst>
        </pc:spChg>
      </pc:sldChg>
      <pc:sldChg chg="modSp add mod">
        <pc:chgData name="Øystein Sørborg" userId="39616bf6-0567-4e85-bbad-c9e729b6e6cd" providerId="ADAL" clId="{2EE7452B-1900-42EA-803C-970344A0286C}" dt="2025-10-08T17:43:32.760" v="679" actId="790"/>
        <pc:sldMkLst>
          <pc:docMk/>
          <pc:sldMk cId="1540886890" sldId="261"/>
        </pc:sldMkLst>
        <pc:spChg chg="mod">
          <ac:chgData name="Øystein Sørborg" userId="39616bf6-0567-4e85-bbad-c9e729b6e6cd" providerId="ADAL" clId="{2EE7452B-1900-42EA-803C-970344A0286C}" dt="2025-10-08T17:43:32.760" v="679" actId="790"/>
          <ac:spMkLst>
            <pc:docMk/>
            <pc:sldMk cId="1540886890" sldId="261"/>
            <ac:spMk id="10" creationId="{6F7A062C-4019-8A28-712B-0D47E8D33131}"/>
          </ac:spMkLst>
        </pc:spChg>
        <pc:spChg chg="mod">
          <ac:chgData name="Øystein Sørborg" userId="39616bf6-0567-4e85-bbad-c9e729b6e6cd" providerId="ADAL" clId="{2EE7452B-1900-42EA-803C-970344A0286C}" dt="2025-10-08T17:43:32.760" v="679" actId="790"/>
          <ac:spMkLst>
            <pc:docMk/>
            <pc:sldMk cId="1540886890" sldId="261"/>
            <ac:spMk id="12" creationId="{4DEE471A-FECD-1A50-328B-DB886C951F81}"/>
          </ac:spMkLst>
        </pc:spChg>
        <pc:spChg chg="mod">
          <ac:chgData name="Øystein Sørborg" userId="39616bf6-0567-4e85-bbad-c9e729b6e6cd" providerId="ADAL" clId="{2EE7452B-1900-42EA-803C-970344A0286C}" dt="2025-10-08T17:43:32.760" v="679" actId="790"/>
          <ac:spMkLst>
            <pc:docMk/>
            <pc:sldMk cId="1540886890" sldId="261"/>
            <ac:spMk id="14" creationId="{508ADF12-3B86-09A7-8B54-EBE1AF1B499D}"/>
          </ac:spMkLst>
        </pc:spChg>
        <pc:spChg chg="mod">
          <ac:chgData name="Øystein Sørborg" userId="39616bf6-0567-4e85-bbad-c9e729b6e6cd" providerId="ADAL" clId="{2EE7452B-1900-42EA-803C-970344A0286C}" dt="2025-10-08T17:43:32.760" v="679" actId="790"/>
          <ac:spMkLst>
            <pc:docMk/>
            <pc:sldMk cId="1540886890" sldId="261"/>
            <ac:spMk id="20" creationId="{E69AD607-BC56-EED7-E991-47667589B1B4}"/>
          </ac:spMkLst>
        </pc:spChg>
        <pc:spChg chg="mod">
          <ac:chgData name="Øystein Sørborg" userId="39616bf6-0567-4e85-bbad-c9e729b6e6cd" providerId="ADAL" clId="{2EE7452B-1900-42EA-803C-970344A0286C}" dt="2025-10-08T17:43:32.760" v="679" actId="790"/>
          <ac:spMkLst>
            <pc:docMk/>
            <pc:sldMk cId="1540886890" sldId="261"/>
            <ac:spMk id="22" creationId="{1350139B-3347-3A1E-3F6A-E613CB59E671}"/>
          </ac:spMkLst>
        </pc:spChg>
        <pc:spChg chg="mod">
          <ac:chgData name="Øystein Sørborg" userId="39616bf6-0567-4e85-bbad-c9e729b6e6cd" providerId="ADAL" clId="{2EE7452B-1900-42EA-803C-970344A0286C}" dt="2025-10-08T17:43:32.760" v="679" actId="790"/>
          <ac:spMkLst>
            <pc:docMk/>
            <pc:sldMk cId="1540886890" sldId="261"/>
            <ac:spMk id="24" creationId="{EDDD5B0B-52D6-75BD-1D88-FB820EDF3CB2}"/>
          </ac:spMkLst>
        </pc:spChg>
        <pc:spChg chg="mod">
          <ac:chgData name="Øystein Sørborg" userId="39616bf6-0567-4e85-bbad-c9e729b6e6cd" providerId="ADAL" clId="{2EE7452B-1900-42EA-803C-970344A0286C}" dt="2025-10-08T17:43:32.760" v="679" actId="790"/>
          <ac:spMkLst>
            <pc:docMk/>
            <pc:sldMk cId="1540886890" sldId="261"/>
            <ac:spMk id="26" creationId="{17DE84CB-6B40-FE08-6962-B965A29F4FD4}"/>
          </ac:spMkLst>
        </pc:spChg>
        <pc:spChg chg="mod">
          <ac:chgData name="Øystein Sørborg" userId="39616bf6-0567-4e85-bbad-c9e729b6e6cd" providerId="ADAL" clId="{2EE7452B-1900-42EA-803C-970344A0286C}" dt="2025-10-08T17:43:32.760" v="679" actId="790"/>
          <ac:spMkLst>
            <pc:docMk/>
            <pc:sldMk cId="1540886890" sldId="261"/>
            <ac:spMk id="28" creationId="{74CF225C-BBAD-FF1B-CD9C-5D123CF00A05}"/>
          </ac:spMkLst>
        </pc:spChg>
        <pc:spChg chg="mod">
          <ac:chgData name="Øystein Sørborg" userId="39616bf6-0567-4e85-bbad-c9e729b6e6cd" providerId="ADAL" clId="{2EE7452B-1900-42EA-803C-970344A0286C}" dt="2025-10-08T17:43:32.760" v="679" actId="790"/>
          <ac:spMkLst>
            <pc:docMk/>
            <pc:sldMk cId="1540886890" sldId="261"/>
            <ac:spMk id="34" creationId="{010F6071-2CBE-A9C6-B2FC-145537F106C4}"/>
          </ac:spMkLst>
        </pc:spChg>
        <pc:spChg chg="mod">
          <ac:chgData name="Øystein Sørborg" userId="39616bf6-0567-4e85-bbad-c9e729b6e6cd" providerId="ADAL" clId="{2EE7452B-1900-42EA-803C-970344A0286C}" dt="2025-10-08T17:43:32.760" v="679" actId="790"/>
          <ac:spMkLst>
            <pc:docMk/>
            <pc:sldMk cId="1540886890" sldId="261"/>
            <ac:spMk id="36" creationId="{89C0381D-BCCF-FE70-3F57-222C1889FA77}"/>
          </ac:spMkLst>
        </pc:spChg>
        <pc:picChg chg="mod">
          <ac:chgData name="Øystein Sørborg" userId="39616bf6-0567-4e85-bbad-c9e729b6e6cd" providerId="ADAL" clId="{2EE7452B-1900-42EA-803C-970344A0286C}" dt="2025-10-08T17:41:47.003" v="659" actId="962"/>
          <ac:picMkLst>
            <pc:docMk/>
            <pc:sldMk cId="1540886890" sldId="261"/>
            <ac:picMk id="37" creationId="{B2F4F832-A2FC-2B81-E05C-6682676091CA}"/>
          </ac:picMkLst>
        </pc:picChg>
      </pc:sldChg>
      <pc:sldChg chg="modSp add mod">
        <pc:chgData name="Øystein Sørborg" userId="39616bf6-0567-4e85-bbad-c9e729b6e6cd" providerId="ADAL" clId="{2EE7452B-1900-42EA-803C-970344A0286C}" dt="2025-10-08T17:44:28.709" v="687" actId="12788"/>
        <pc:sldMkLst>
          <pc:docMk/>
          <pc:sldMk cId="4035866961" sldId="262"/>
        </pc:sldMkLst>
        <pc:spChg chg="mod">
          <ac:chgData name="Øystein Sørborg" userId="39616bf6-0567-4e85-bbad-c9e729b6e6cd" providerId="ADAL" clId="{2EE7452B-1900-42EA-803C-970344A0286C}" dt="2025-10-08T17:44:28.709" v="687" actId="12788"/>
          <ac:spMkLst>
            <pc:docMk/>
            <pc:sldMk cId="4035866961" sldId="262"/>
            <ac:spMk id="6" creationId="{807E2811-54FC-06C7-1097-659833976BD9}"/>
          </ac:spMkLst>
        </pc:spChg>
        <pc:spChg chg="mod">
          <ac:chgData name="Øystein Sørborg" userId="39616bf6-0567-4e85-bbad-c9e729b6e6cd" providerId="ADAL" clId="{2EE7452B-1900-42EA-803C-970344A0286C}" dt="2025-10-08T17:44:28.709" v="687" actId="12788"/>
          <ac:spMkLst>
            <pc:docMk/>
            <pc:sldMk cId="4035866961" sldId="262"/>
            <ac:spMk id="10" creationId="{3DA1157D-A98A-B868-387E-E511B2D28E1B}"/>
          </ac:spMkLst>
        </pc:spChg>
        <pc:spChg chg="mod">
          <ac:chgData name="Øystein Sørborg" userId="39616bf6-0567-4e85-bbad-c9e729b6e6cd" providerId="ADAL" clId="{2EE7452B-1900-42EA-803C-970344A0286C}" dt="2025-10-08T17:44:28.709" v="687" actId="12788"/>
          <ac:spMkLst>
            <pc:docMk/>
            <pc:sldMk cId="4035866961" sldId="262"/>
            <ac:spMk id="12" creationId="{9457093D-EC6F-ACBF-A4E9-AB616976ECBD}"/>
          </ac:spMkLst>
        </pc:spChg>
        <pc:spChg chg="mod">
          <ac:chgData name="Øystein Sørborg" userId="39616bf6-0567-4e85-bbad-c9e729b6e6cd" providerId="ADAL" clId="{2EE7452B-1900-42EA-803C-970344A0286C}" dt="2025-10-08T17:44:28.709" v="687" actId="12788"/>
          <ac:spMkLst>
            <pc:docMk/>
            <pc:sldMk cId="4035866961" sldId="262"/>
            <ac:spMk id="14" creationId="{6B48E998-5067-2C82-49F8-225C9BBA8066}"/>
          </ac:spMkLst>
        </pc:spChg>
        <pc:spChg chg="mod">
          <ac:chgData name="Øystein Sørborg" userId="39616bf6-0567-4e85-bbad-c9e729b6e6cd" providerId="ADAL" clId="{2EE7452B-1900-42EA-803C-970344A0286C}" dt="2025-10-08T17:44:28.709" v="687" actId="12788"/>
          <ac:spMkLst>
            <pc:docMk/>
            <pc:sldMk cId="4035866961" sldId="262"/>
            <ac:spMk id="16" creationId="{48EBA68D-805F-5D25-32F0-06D99DF1DF1F}"/>
          </ac:spMkLst>
        </pc:spChg>
        <pc:spChg chg="mod">
          <ac:chgData name="Øystein Sørborg" userId="39616bf6-0567-4e85-bbad-c9e729b6e6cd" providerId="ADAL" clId="{2EE7452B-1900-42EA-803C-970344A0286C}" dt="2025-10-08T17:44:28.709" v="687" actId="12788"/>
          <ac:spMkLst>
            <pc:docMk/>
            <pc:sldMk cId="4035866961" sldId="262"/>
            <ac:spMk id="18" creationId="{35FDBC7F-DA28-5113-FBEA-60388B7CFDAF}"/>
          </ac:spMkLst>
        </pc:spChg>
        <pc:spChg chg="mod">
          <ac:chgData name="Øystein Sørborg" userId="39616bf6-0567-4e85-bbad-c9e729b6e6cd" providerId="ADAL" clId="{2EE7452B-1900-42EA-803C-970344A0286C}" dt="2025-10-08T17:44:28.709" v="687" actId="12788"/>
          <ac:spMkLst>
            <pc:docMk/>
            <pc:sldMk cId="4035866961" sldId="262"/>
            <ac:spMk id="20" creationId="{81B69056-8C02-CB54-5692-A257B6A725B1}"/>
          </ac:spMkLst>
        </pc:spChg>
        <pc:spChg chg="mod">
          <ac:chgData name="Øystein Sørborg" userId="39616bf6-0567-4e85-bbad-c9e729b6e6cd" providerId="ADAL" clId="{2EE7452B-1900-42EA-803C-970344A0286C}" dt="2025-10-08T17:44:28.709" v="687" actId="12788"/>
          <ac:spMkLst>
            <pc:docMk/>
            <pc:sldMk cId="4035866961" sldId="262"/>
            <ac:spMk id="30" creationId="{E06FFDC6-8413-4FB8-D63B-CBA80BFC92FA}"/>
          </ac:spMkLst>
        </pc:spChg>
        <pc:spChg chg="mod">
          <ac:chgData name="Øystein Sørborg" userId="39616bf6-0567-4e85-bbad-c9e729b6e6cd" providerId="ADAL" clId="{2EE7452B-1900-42EA-803C-970344A0286C}" dt="2025-10-08T17:44:28.709" v="687" actId="12788"/>
          <ac:spMkLst>
            <pc:docMk/>
            <pc:sldMk cId="4035866961" sldId="262"/>
            <ac:spMk id="32" creationId="{19C1969B-E82B-2554-7CE2-88E494E50D2B}"/>
          </ac:spMkLst>
        </pc:spChg>
        <pc:spChg chg="mod">
          <ac:chgData name="Øystein Sørborg" userId="39616bf6-0567-4e85-bbad-c9e729b6e6cd" providerId="ADAL" clId="{2EE7452B-1900-42EA-803C-970344A0286C}" dt="2025-10-08T17:44:28.709" v="687" actId="12788"/>
          <ac:spMkLst>
            <pc:docMk/>
            <pc:sldMk cId="4035866961" sldId="262"/>
            <ac:spMk id="36" creationId="{4C2DBFD5-2CED-14A9-2AED-23003E5BB52F}"/>
          </ac:spMkLst>
        </pc:spChg>
        <pc:picChg chg="mod">
          <ac:chgData name="Øystein Sørborg" userId="39616bf6-0567-4e85-bbad-c9e729b6e6cd" providerId="ADAL" clId="{2EE7452B-1900-42EA-803C-970344A0286C}" dt="2025-10-08T17:40:21.805" v="650" actId="14826"/>
          <ac:picMkLst>
            <pc:docMk/>
            <pc:sldMk cId="4035866961" sldId="262"/>
            <ac:picMk id="4" creationId="{88A7031B-0EC7-532B-C267-CCF375430344}"/>
          </ac:picMkLst>
        </pc:picChg>
        <pc:picChg chg="mod">
          <ac:chgData name="Øystein Sørborg" userId="39616bf6-0567-4e85-bbad-c9e729b6e6cd" providerId="ADAL" clId="{2EE7452B-1900-42EA-803C-970344A0286C}" dt="2025-10-08T17:42:05.157" v="661" actId="962"/>
          <ac:picMkLst>
            <pc:docMk/>
            <pc:sldMk cId="4035866961" sldId="262"/>
            <ac:picMk id="39" creationId="{D181983B-054A-D62A-4EA2-5FEE5EF98743}"/>
          </ac:picMkLst>
        </pc:picChg>
      </pc:sldChg>
      <pc:sldChg chg="modSp add mod">
        <pc:chgData name="Øystein Sørborg" userId="39616bf6-0567-4e85-bbad-c9e729b6e6cd" providerId="ADAL" clId="{2EE7452B-1900-42EA-803C-970344A0286C}" dt="2025-10-08T17:45:19.017" v="695" actId="20577"/>
        <pc:sldMkLst>
          <pc:docMk/>
          <pc:sldMk cId="2159666453" sldId="263"/>
        </pc:sldMkLst>
        <pc:spChg chg="mod">
          <ac:chgData name="Øystein Sørborg" userId="39616bf6-0567-4e85-bbad-c9e729b6e6cd" providerId="ADAL" clId="{2EE7452B-1900-42EA-803C-970344A0286C}" dt="2025-10-08T17:45:08.698" v="694" actId="12788"/>
          <ac:spMkLst>
            <pc:docMk/>
            <pc:sldMk cId="2159666453" sldId="263"/>
            <ac:spMk id="8" creationId="{06D0BC32-2589-F2CB-7156-93DFCAC5D7C2}"/>
          </ac:spMkLst>
        </pc:spChg>
        <pc:spChg chg="mod">
          <ac:chgData name="Øystein Sørborg" userId="39616bf6-0567-4e85-bbad-c9e729b6e6cd" providerId="ADAL" clId="{2EE7452B-1900-42EA-803C-970344A0286C}" dt="2025-10-08T17:45:08.698" v="694" actId="12788"/>
          <ac:spMkLst>
            <pc:docMk/>
            <pc:sldMk cId="2159666453" sldId="263"/>
            <ac:spMk id="10" creationId="{622203F7-F20A-CA61-D809-5E5792CC65F6}"/>
          </ac:spMkLst>
        </pc:spChg>
        <pc:spChg chg="mod">
          <ac:chgData name="Øystein Sørborg" userId="39616bf6-0567-4e85-bbad-c9e729b6e6cd" providerId="ADAL" clId="{2EE7452B-1900-42EA-803C-970344A0286C}" dt="2025-10-08T17:45:08.698" v="694" actId="12788"/>
          <ac:spMkLst>
            <pc:docMk/>
            <pc:sldMk cId="2159666453" sldId="263"/>
            <ac:spMk id="12" creationId="{F93E879A-694D-03C1-B487-C59B0E703776}"/>
          </ac:spMkLst>
        </pc:spChg>
        <pc:spChg chg="mod">
          <ac:chgData name="Øystein Sørborg" userId="39616bf6-0567-4e85-bbad-c9e729b6e6cd" providerId="ADAL" clId="{2EE7452B-1900-42EA-803C-970344A0286C}" dt="2025-10-08T17:45:08.698" v="694" actId="12788"/>
          <ac:spMkLst>
            <pc:docMk/>
            <pc:sldMk cId="2159666453" sldId="263"/>
            <ac:spMk id="14" creationId="{12CB7B31-C983-2390-6762-1CAE32AF478D}"/>
          </ac:spMkLst>
        </pc:spChg>
        <pc:spChg chg="mod">
          <ac:chgData name="Øystein Sørborg" userId="39616bf6-0567-4e85-bbad-c9e729b6e6cd" providerId="ADAL" clId="{2EE7452B-1900-42EA-803C-970344A0286C}" dt="2025-10-08T17:45:08.698" v="694" actId="12788"/>
          <ac:spMkLst>
            <pc:docMk/>
            <pc:sldMk cId="2159666453" sldId="263"/>
            <ac:spMk id="20" creationId="{FBE54D9C-B758-F515-095A-A4808C84BCEC}"/>
          </ac:spMkLst>
        </pc:spChg>
        <pc:spChg chg="mod">
          <ac:chgData name="Øystein Sørborg" userId="39616bf6-0567-4e85-bbad-c9e729b6e6cd" providerId="ADAL" clId="{2EE7452B-1900-42EA-803C-970344A0286C}" dt="2025-10-08T17:45:19.017" v="695" actId="20577"/>
          <ac:spMkLst>
            <pc:docMk/>
            <pc:sldMk cId="2159666453" sldId="263"/>
            <ac:spMk id="22" creationId="{D058DA6B-258A-66E9-3196-76C1779F4834}"/>
          </ac:spMkLst>
        </pc:spChg>
        <pc:spChg chg="mod">
          <ac:chgData name="Øystein Sørborg" userId="39616bf6-0567-4e85-bbad-c9e729b6e6cd" providerId="ADAL" clId="{2EE7452B-1900-42EA-803C-970344A0286C}" dt="2025-10-08T17:45:08.698" v="694" actId="12788"/>
          <ac:spMkLst>
            <pc:docMk/>
            <pc:sldMk cId="2159666453" sldId="263"/>
            <ac:spMk id="24" creationId="{F8C531AC-DBA0-B921-772C-DAE9A0687481}"/>
          </ac:spMkLst>
        </pc:spChg>
        <pc:spChg chg="mod">
          <ac:chgData name="Øystein Sørborg" userId="39616bf6-0567-4e85-bbad-c9e729b6e6cd" providerId="ADAL" clId="{2EE7452B-1900-42EA-803C-970344A0286C}" dt="2025-10-08T17:45:08.698" v="694" actId="12788"/>
          <ac:spMkLst>
            <pc:docMk/>
            <pc:sldMk cId="2159666453" sldId="263"/>
            <ac:spMk id="26" creationId="{1B733A05-FE01-D1A9-A22C-35AFEEE4C6E2}"/>
          </ac:spMkLst>
        </pc:spChg>
        <pc:spChg chg="mod">
          <ac:chgData name="Øystein Sørborg" userId="39616bf6-0567-4e85-bbad-c9e729b6e6cd" providerId="ADAL" clId="{2EE7452B-1900-42EA-803C-970344A0286C}" dt="2025-10-08T17:45:08.698" v="694" actId="12788"/>
          <ac:spMkLst>
            <pc:docMk/>
            <pc:sldMk cId="2159666453" sldId="263"/>
            <ac:spMk id="28" creationId="{7E3DCECD-A833-FB36-7EBF-A8D5D14170E0}"/>
          </ac:spMkLst>
        </pc:spChg>
        <pc:spChg chg="mod">
          <ac:chgData name="Øystein Sørborg" userId="39616bf6-0567-4e85-bbad-c9e729b6e6cd" providerId="ADAL" clId="{2EE7452B-1900-42EA-803C-970344A0286C}" dt="2025-10-08T17:45:01.483" v="693" actId="14100"/>
          <ac:spMkLst>
            <pc:docMk/>
            <pc:sldMk cId="2159666453" sldId="263"/>
            <ac:spMk id="30" creationId="{299FCE5E-142E-5CBF-A818-44B008B5DEF4}"/>
          </ac:spMkLst>
        </pc:spChg>
        <pc:spChg chg="mod">
          <ac:chgData name="Øystein Sørborg" userId="39616bf6-0567-4e85-bbad-c9e729b6e6cd" providerId="ADAL" clId="{2EE7452B-1900-42EA-803C-970344A0286C}" dt="2025-10-08T17:45:08.698" v="694" actId="12788"/>
          <ac:spMkLst>
            <pc:docMk/>
            <pc:sldMk cId="2159666453" sldId="263"/>
            <ac:spMk id="32" creationId="{D4641796-8D48-B55E-030D-2FF9DCBD28B1}"/>
          </ac:spMkLst>
        </pc:spChg>
        <pc:spChg chg="mod">
          <ac:chgData name="Øystein Sørborg" userId="39616bf6-0567-4e85-bbad-c9e729b6e6cd" providerId="ADAL" clId="{2EE7452B-1900-42EA-803C-970344A0286C}" dt="2025-10-08T17:45:08.698" v="694" actId="12788"/>
          <ac:spMkLst>
            <pc:docMk/>
            <pc:sldMk cId="2159666453" sldId="263"/>
            <ac:spMk id="34" creationId="{E1588B0D-FC62-8BFC-4BE2-15F8D662A4E2}"/>
          </ac:spMkLst>
        </pc:spChg>
        <pc:picChg chg="mod">
          <ac:chgData name="Øystein Sørborg" userId="39616bf6-0567-4e85-bbad-c9e729b6e6cd" providerId="ADAL" clId="{2EE7452B-1900-42EA-803C-970344A0286C}" dt="2025-10-08T17:42:14.005" v="663" actId="962"/>
          <ac:picMkLst>
            <pc:docMk/>
            <pc:sldMk cId="2159666453" sldId="263"/>
            <ac:picMk id="40" creationId="{A0AB91A2-C3CF-C9A0-DEE5-B02BC55CEEDE}"/>
          </ac:picMkLst>
        </pc:picChg>
      </pc:sldChg>
      <pc:sldChg chg="modSp add mod">
        <pc:chgData name="Øystein Sørborg" userId="39616bf6-0567-4e85-bbad-c9e729b6e6cd" providerId="ADAL" clId="{2EE7452B-1900-42EA-803C-970344A0286C}" dt="2025-10-08T17:45:42.601" v="698" actId="12788"/>
        <pc:sldMkLst>
          <pc:docMk/>
          <pc:sldMk cId="471395109" sldId="264"/>
        </pc:sldMkLst>
        <pc:spChg chg="mod">
          <ac:chgData name="Øystein Sørborg" userId="39616bf6-0567-4e85-bbad-c9e729b6e6cd" providerId="ADAL" clId="{2EE7452B-1900-42EA-803C-970344A0286C}" dt="2025-10-08T17:45:42.601" v="698" actId="12788"/>
          <ac:spMkLst>
            <pc:docMk/>
            <pc:sldMk cId="471395109" sldId="264"/>
            <ac:spMk id="6" creationId="{C4E1827C-552E-3FCA-2959-A894AC303F37}"/>
          </ac:spMkLst>
        </pc:spChg>
        <pc:spChg chg="mod">
          <ac:chgData name="Øystein Sørborg" userId="39616bf6-0567-4e85-bbad-c9e729b6e6cd" providerId="ADAL" clId="{2EE7452B-1900-42EA-803C-970344A0286C}" dt="2025-10-08T17:45:42.601" v="698" actId="12788"/>
          <ac:spMkLst>
            <pc:docMk/>
            <pc:sldMk cId="471395109" sldId="264"/>
            <ac:spMk id="12" creationId="{A9F61617-F0D8-F1AD-E82E-9D668778A4BC}"/>
          </ac:spMkLst>
        </pc:spChg>
        <pc:spChg chg="mod">
          <ac:chgData name="Øystein Sørborg" userId="39616bf6-0567-4e85-bbad-c9e729b6e6cd" providerId="ADAL" clId="{2EE7452B-1900-42EA-803C-970344A0286C}" dt="2025-10-08T17:45:42.601" v="698" actId="12788"/>
          <ac:spMkLst>
            <pc:docMk/>
            <pc:sldMk cId="471395109" sldId="264"/>
            <ac:spMk id="14" creationId="{01C39011-B34D-3B88-EB2A-2F3BDFBB5042}"/>
          </ac:spMkLst>
        </pc:spChg>
        <pc:spChg chg="mod">
          <ac:chgData name="Øystein Sørborg" userId="39616bf6-0567-4e85-bbad-c9e729b6e6cd" providerId="ADAL" clId="{2EE7452B-1900-42EA-803C-970344A0286C}" dt="2025-10-08T17:45:42.601" v="698" actId="12788"/>
          <ac:spMkLst>
            <pc:docMk/>
            <pc:sldMk cId="471395109" sldId="264"/>
            <ac:spMk id="18" creationId="{29BF8452-1ED8-8E64-6076-2CC34B27949A}"/>
          </ac:spMkLst>
        </pc:spChg>
        <pc:spChg chg="mod">
          <ac:chgData name="Øystein Sørborg" userId="39616bf6-0567-4e85-bbad-c9e729b6e6cd" providerId="ADAL" clId="{2EE7452B-1900-42EA-803C-970344A0286C}" dt="2025-10-08T17:45:42.601" v="698" actId="12788"/>
          <ac:spMkLst>
            <pc:docMk/>
            <pc:sldMk cId="471395109" sldId="264"/>
            <ac:spMk id="20" creationId="{AE75995A-250A-F866-6E60-CF1A6C9E5FD8}"/>
          </ac:spMkLst>
        </pc:spChg>
        <pc:spChg chg="mod">
          <ac:chgData name="Øystein Sørborg" userId="39616bf6-0567-4e85-bbad-c9e729b6e6cd" providerId="ADAL" clId="{2EE7452B-1900-42EA-803C-970344A0286C}" dt="2025-10-08T17:45:42.601" v="698" actId="12788"/>
          <ac:spMkLst>
            <pc:docMk/>
            <pc:sldMk cId="471395109" sldId="264"/>
            <ac:spMk id="22" creationId="{A5EBE282-E8AB-4307-0142-EF50789B4498}"/>
          </ac:spMkLst>
        </pc:spChg>
        <pc:spChg chg="mod">
          <ac:chgData name="Øystein Sørborg" userId="39616bf6-0567-4e85-bbad-c9e729b6e6cd" providerId="ADAL" clId="{2EE7452B-1900-42EA-803C-970344A0286C}" dt="2025-10-08T17:45:42.601" v="698" actId="12788"/>
          <ac:spMkLst>
            <pc:docMk/>
            <pc:sldMk cId="471395109" sldId="264"/>
            <ac:spMk id="24" creationId="{37FE64D6-1C7F-D307-DE80-30F368913EC1}"/>
          </ac:spMkLst>
        </pc:spChg>
        <pc:spChg chg="mod">
          <ac:chgData name="Øystein Sørborg" userId="39616bf6-0567-4e85-bbad-c9e729b6e6cd" providerId="ADAL" clId="{2EE7452B-1900-42EA-803C-970344A0286C}" dt="2025-10-08T17:45:42.601" v="698" actId="12788"/>
          <ac:spMkLst>
            <pc:docMk/>
            <pc:sldMk cId="471395109" sldId="264"/>
            <ac:spMk id="28" creationId="{16AF33BF-0307-EA57-D05A-A0322DEB9712}"/>
          </ac:spMkLst>
        </pc:spChg>
        <pc:spChg chg="mod">
          <ac:chgData name="Øystein Sørborg" userId="39616bf6-0567-4e85-bbad-c9e729b6e6cd" providerId="ADAL" clId="{2EE7452B-1900-42EA-803C-970344A0286C}" dt="2025-10-08T17:45:42.601" v="698" actId="12788"/>
          <ac:spMkLst>
            <pc:docMk/>
            <pc:sldMk cId="471395109" sldId="264"/>
            <ac:spMk id="30" creationId="{090EE2D6-3C7C-B035-E867-326451875069}"/>
          </ac:spMkLst>
        </pc:spChg>
        <pc:spChg chg="mod">
          <ac:chgData name="Øystein Sørborg" userId="39616bf6-0567-4e85-bbad-c9e729b6e6cd" providerId="ADAL" clId="{2EE7452B-1900-42EA-803C-970344A0286C}" dt="2025-10-08T17:45:42.601" v="698" actId="12788"/>
          <ac:spMkLst>
            <pc:docMk/>
            <pc:sldMk cId="471395109" sldId="264"/>
            <ac:spMk id="34" creationId="{28536BCE-6D42-7FE4-6B81-59F0F1ACA1A7}"/>
          </ac:spMkLst>
        </pc:spChg>
        <pc:picChg chg="mod">
          <ac:chgData name="Øystein Sørborg" userId="39616bf6-0567-4e85-bbad-c9e729b6e6cd" providerId="ADAL" clId="{2EE7452B-1900-42EA-803C-970344A0286C}" dt="2025-10-08T17:42:43.492" v="669" actId="962"/>
          <ac:picMkLst>
            <pc:docMk/>
            <pc:sldMk cId="471395109" sldId="264"/>
            <ac:picMk id="2" creationId="{53EF6F59-83A0-11E5-2B87-77FF798727F1}"/>
          </ac:picMkLst>
        </pc:picChg>
      </pc:sldChg>
      <pc:sldChg chg="modSp add mod">
        <pc:chgData name="Øystein Sørborg" userId="39616bf6-0567-4e85-bbad-c9e729b6e6cd" providerId="ADAL" clId="{2EE7452B-1900-42EA-803C-970344A0286C}" dt="2025-10-08T17:46:10.110" v="710" actId="12788"/>
        <pc:sldMkLst>
          <pc:docMk/>
          <pc:sldMk cId="1931389052" sldId="265"/>
        </pc:sldMkLst>
        <pc:spChg chg="mod">
          <ac:chgData name="Øystein Sørborg" userId="39616bf6-0567-4e85-bbad-c9e729b6e6cd" providerId="ADAL" clId="{2EE7452B-1900-42EA-803C-970344A0286C}" dt="2025-10-08T17:46:10.110" v="710" actId="12788"/>
          <ac:spMkLst>
            <pc:docMk/>
            <pc:sldMk cId="1931389052" sldId="265"/>
            <ac:spMk id="6" creationId="{4188E7BE-14D7-187B-7671-322D04260300}"/>
          </ac:spMkLst>
        </pc:spChg>
        <pc:spChg chg="mod">
          <ac:chgData name="Øystein Sørborg" userId="39616bf6-0567-4e85-bbad-c9e729b6e6cd" providerId="ADAL" clId="{2EE7452B-1900-42EA-803C-970344A0286C}" dt="2025-10-08T17:46:10.110" v="710" actId="12788"/>
          <ac:spMkLst>
            <pc:docMk/>
            <pc:sldMk cId="1931389052" sldId="265"/>
            <ac:spMk id="8" creationId="{3EC75273-B270-4D83-A446-D53948D7B729}"/>
          </ac:spMkLst>
        </pc:spChg>
        <pc:spChg chg="mod">
          <ac:chgData name="Øystein Sørborg" userId="39616bf6-0567-4e85-bbad-c9e729b6e6cd" providerId="ADAL" clId="{2EE7452B-1900-42EA-803C-970344A0286C}" dt="2025-10-08T17:46:10.110" v="710" actId="12788"/>
          <ac:spMkLst>
            <pc:docMk/>
            <pc:sldMk cId="1931389052" sldId="265"/>
            <ac:spMk id="10" creationId="{3918DC4D-475F-F030-F99F-FABDDCBB2E22}"/>
          </ac:spMkLst>
        </pc:spChg>
        <pc:spChg chg="mod">
          <ac:chgData name="Øystein Sørborg" userId="39616bf6-0567-4e85-bbad-c9e729b6e6cd" providerId="ADAL" clId="{2EE7452B-1900-42EA-803C-970344A0286C}" dt="2025-10-08T17:46:10.110" v="710" actId="12788"/>
          <ac:spMkLst>
            <pc:docMk/>
            <pc:sldMk cId="1931389052" sldId="265"/>
            <ac:spMk id="20" creationId="{5DCC87B5-2A61-75AF-D42A-16FAC8E9DCAC}"/>
          </ac:spMkLst>
        </pc:spChg>
        <pc:spChg chg="mod">
          <ac:chgData name="Øystein Sørborg" userId="39616bf6-0567-4e85-bbad-c9e729b6e6cd" providerId="ADAL" clId="{2EE7452B-1900-42EA-803C-970344A0286C}" dt="2025-10-08T17:46:10.110" v="710" actId="12788"/>
          <ac:spMkLst>
            <pc:docMk/>
            <pc:sldMk cId="1931389052" sldId="265"/>
            <ac:spMk id="22" creationId="{0A4EF6F1-635E-A012-05FF-EEA011077C1B}"/>
          </ac:spMkLst>
        </pc:spChg>
        <pc:spChg chg="mod">
          <ac:chgData name="Øystein Sørborg" userId="39616bf6-0567-4e85-bbad-c9e729b6e6cd" providerId="ADAL" clId="{2EE7452B-1900-42EA-803C-970344A0286C}" dt="2025-10-08T17:46:10.110" v="710" actId="12788"/>
          <ac:spMkLst>
            <pc:docMk/>
            <pc:sldMk cId="1931389052" sldId="265"/>
            <ac:spMk id="24" creationId="{370C099C-54A7-C6FF-8D1E-300573576470}"/>
          </ac:spMkLst>
        </pc:spChg>
        <pc:spChg chg="mod">
          <ac:chgData name="Øystein Sørborg" userId="39616bf6-0567-4e85-bbad-c9e729b6e6cd" providerId="ADAL" clId="{2EE7452B-1900-42EA-803C-970344A0286C}" dt="2025-10-08T17:46:10.110" v="710" actId="12788"/>
          <ac:spMkLst>
            <pc:docMk/>
            <pc:sldMk cId="1931389052" sldId="265"/>
            <ac:spMk id="26" creationId="{653529D7-C7EC-0261-64C3-4270A0514116}"/>
          </ac:spMkLst>
        </pc:spChg>
        <pc:spChg chg="mod">
          <ac:chgData name="Øystein Sørborg" userId="39616bf6-0567-4e85-bbad-c9e729b6e6cd" providerId="ADAL" clId="{2EE7452B-1900-42EA-803C-970344A0286C}" dt="2025-10-08T17:46:10.110" v="710" actId="12788"/>
          <ac:spMkLst>
            <pc:docMk/>
            <pc:sldMk cId="1931389052" sldId="265"/>
            <ac:spMk id="28" creationId="{4FBB3AB5-0E82-34C8-CBBD-F59AE4D65F60}"/>
          </ac:spMkLst>
        </pc:spChg>
        <pc:spChg chg="mod">
          <ac:chgData name="Øystein Sørborg" userId="39616bf6-0567-4e85-bbad-c9e729b6e6cd" providerId="ADAL" clId="{2EE7452B-1900-42EA-803C-970344A0286C}" dt="2025-10-08T17:46:10.110" v="710" actId="12788"/>
          <ac:spMkLst>
            <pc:docMk/>
            <pc:sldMk cId="1931389052" sldId="265"/>
            <ac:spMk id="30" creationId="{B3A7FE10-C2E3-D5F0-D448-034A8208F6B7}"/>
          </ac:spMkLst>
        </pc:spChg>
        <pc:spChg chg="mod">
          <ac:chgData name="Øystein Sørborg" userId="39616bf6-0567-4e85-bbad-c9e729b6e6cd" providerId="ADAL" clId="{2EE7452B-1900-42EA-803C-970344A0286C}" dt="2025-10-08T17:46:10.110" v="710" actId="12788"/>
          <ac:spMkLst>
            <pc:docMk/>
            <pc:sldMk cId="1931389052" sldId="265"/>
            <ac:spMk id="32" creationId="{5ABD4BA7-D906-8C8C-262F-0E56B7985015}"/>
          </ac:spMkLst>
        </pc:spChg>
        <pc:picChg chg="mod">
          <ac:chgData name="Øystein Sørborg" userId="39616bf6-0567-4e85-bbad-c9e729b6e6cd" providerId="ADAL" clId="{2EE7452B-1900-42EA-803C-970344A0286C}" dt="2025-10-08T17:42:23.754" v="665" actId="962"/>
          <ac:picMkLst>
            <pc:docMk/>
            <pc:sldMk cId="1931389052" sldId="265"/>
            <ac:picMk id="3" creationId="{D2BDC155-D90D-43A3-33BC-F828A191BC5F}"/>
          </ac:picMkLst>
        </pc:picChg>
      </pc:sldChg>
      <pc:sldChg chg="modSp add mod">
        <pc:chgData name="Øystein Sørborg" userId="39616bf6-0567-4e85-bbad-c9e729b6e6cd" providerId="ADAL" clId="{2EE7452B-1900-42EA-803C-970344A0286C}" dt="2025-10-08T17:46:38.608" v="716" actId="12788"/>
        <pc:sldMkLst>
          <pc:docMk/>
          <pc:sldMk cId="3546271613" sldId="266"/>
        </pc:sldMkLst>
        <pc:spChg chg="mod">
          <ac:chgData name="Øystein Sørborg" userId="39616bf6-0567-4e85-bbad-c9e729b6e6cd" providerId="ADAL" clId="{2EE7452B-1900-42EA-803C-970344A0286C}" dt="2025-10-08T17:46:38.608" v="716" actId="12788"/>
          <ac:spMkLst>
            <pc:docMk/>
            <pc:sldMk cId="3546271613" sldId="266"/>
            <ac:spMk id="6" creationId="{735CE51D-D936-C84A-7F4F-85101F52B900}"/>
          </ac:spMkLst>
        </pc:spChg>
        <pc:spChg chg="mod">
          <ac:chgData name="Øystein Sørborg" userId="39616bf6-0567-4e85-bbad-c9e729b6e6cd" providerId="ADAL" clId="{2EE7452B-1900-42EA-803C-970344A0286C}" dt="2025-10-08T17:46:38.608" v="716" actId="12788"/>
          <ac:spMkLst>
            <pc:docMk/>
            <pc:sldMk cId="3546271613" sldId="266"/>
            <ac:spMk id="8" creationId="{DE830F95-835A-CCE8-05E8-41482814E414}"/>
          </ac:spMkLst>
        </pc:spChg>
        <pc:spChg chg="mod">
          <ac:chgData name="Øystein Sørborg" userId="39616bf6-0567-4e85-bbad-c9e729b6e6cd" providerId="ADAL" clId="{2EE7452B-1900-42EA-803C-970344A0286C}" dt="2025-10-08T17:46:38.608" v="716" actId="12788"/>
          <ac:spMkLst>
            <pc:docMk/>
            <pc:sldMk cId="3546271613" sldId="266"/>
            <ac:spMk id="10" creationId="{079342B3-2ED1-AB02-2547-60CB24271F03}"/>
          </ac:spMkLst>
        </pc:spChg>
        <pc:spChg chg="mod">
          <ac:chgData name="Øystein Sørborg" userId="39616bf6-0567-4e85-bbad-c9e729b6e6cd" providerId="ADAL" clId="{2EE7452B-1900-42EA-803C-970344A0286C}" dt="2025-10-08T17:46:38.608" v="716" actId="12788"/>
          <ac:spMkLst>
            <pc:docMk/>
            <pc:sldMk cId="3546271613" sldId="266"/>
            <ac:spMk id="18" creationId="{F66A7435-2E59-C8D0-C3D3-3DABF64184E3}"/>
          </ac:spMkLst>
        </pc:spChg>
        <pc:spChg chg="mod">
          <ac:chgData name="Øystein Sørborg" userId="39616bf6-0567-4e85-bbad-c9e729b6e6cd" providerId="ADAL" clId="{2EE7452B-1900-42EA-803C-970344A0286C}" dt="2025-10-08T17:46:38.608" v="716" actId="12788"/>
          <ac:spMkLst>
            <pc:docMk/>
            <pc:sldMk cId="3546271613" sldId="266"/>
            <ac:spMk id="20" creationId="{262C9D20-99B5-F9E4-B8C6-508F4F5ABE2D}"/>
          </ac:spMkLst>
        </pc:spChg>
        <pc:spChg chg="mod">
          <ac:chgData name="Øystein Sørborg" userId="39616bf6-0567-4e85-bbad-c9e729b6e6cd" providerId="ADAL" clId="{2EE7452B-1900-42EA-803C-970344A0286C}" dt="2025-10-08T17:46:17.782" v="711" actId="6549"/>
          <ac:spMkLst>
            <pc:docMk/>
            <pc:sldMk cId="3546271613" sldId="266"/>
            <ac:spMk id="22" creationId="{852A59EC-5570-304D-D757-95965D085B13}"/>
          </ac:spMkLst>
        </pc:spChg>
        <pc:spChg chg="mod">
          <ac:chgData name="Øystein Sørborg" userId="39616bf6-0567-4e85-bbad-c9e729b6e6cd" providerId="ADAL" clId="{2EE7452B-1900-42EA-803C-970344A0286C}" dt="2025-10-08T17:46:38.608" v="716" actId="12788"/>
          <ac:spMkLst>
            <pc:docMk/>
            <pc:sldMk cId="3546271613" sldId="266"/>
            <ac:spMk id="24" creationId="{37BDA166-EE7A-FC68-F2CC-EB81943E09B4}"/>
          </ac:spMkLst>
        </pc:spChg>
        <pc:spChg chg="mod">
          <ac:chgData name="Øystein Sørborg" userId="39616bf6-0567-4e85-bbad-c9e729b6e6cd" providerId="ADAL" clId="{2EE7452B-1900-42EA-803C-970344A0286C}" dt="2025-10-08T17:46:38.608" v="716" actId="12788"/>
          <ac:spMkLst>
            <pc:docMk/>
            <pc:sldMk cId="3546271613" sldId="266"/>
            <ac:spMk id="26" creationId="{F859ED3D-F26B-4090-9B8A-55B91B1F18DF}"/>
          </ac:spMkLst>
        </pc:spChg>
        <pc:spChg chg="mod">
          <ac:chgData name="Øystein Sørborg" userId="39616bf6-0567-4e85-bbad-c9e729b6e6cd" providerId="ADAL" clId="{2EE7452B-1900-42EA-803C-970344A0286C}" dt="2025-10-08T17:46:38.608" v="716" actId="12788"/>
          <ac:spMkLst>
            <pc:docMk/>
            <pc:sldMk cId="3546271613" sldId="266"/>
            <ac:spMk id="28" creationId="{1FF6C52A-7922-5395-9DAE-A451BE601797}"/>
          </ac:spMkLst>
        </pc:spChg>
        <pc:spChg chg="mod">
          <ac:chgData name="Øystein Sørborg" userId="39616bf6-0567-4e85-bbad-c9e729b6e6cd" providerId="ADAL" clId="{2EE7452B-1900-42EA-803C-970344A0286C}" dt="2025-10-08T17:46:38.608" v="716" actId="12788"/>
          <ac:spMkLst>
            <pc:docMk/>
            <pc:sldMk cId="3546271613" sldId="266"/>
            <ac:spMk id="30" creationId="{1D650875-2066-2C2F-E195-AD31128AFC72}"/>
          </ac:spMkLst>
        </pc:spChg>
        <pc:spChg chg="mod">
          <ac:chgData name="Øystein Sørborg" userId="39616bf6-0567-4e85-bbad-c9e729b6e6cd" providerId="ADAL" clId="{2EE7452B-1900-42EA-803C-970344A0286C}" dt="2025-10-08T17:46:38.608" v="716" actId="12788"/>
          <ac:spMkLst>
            <pc:docMk/>
            <pc:sldMk cId="3546271613" sldId="266"/>
            <ac:spMk id="32" creationId="{62EBBA3C-0207-A5A1-D0F4-EA2B7A3B98EA}"/>
          </ac:spMkLst>
        </pc:spChg>
        <pc:picChg chg="mod">
          <ac:chgData name="Øystein Sørborg" userId="39616bf6-0567-4e85-bbad-c9e729b6e6cd" providerId="ADAL" clId="{2EE7452B-1900-42EA-803C-970344A0286C}" dt="2025-10-08T17:42:33.100" v="667" actId="962"/>
          <ac:picMkLst>
            <pc:docMk/>
            <pc:sldMk cId="3546271613" sldId="266"/>
            <ac:picMk id="5" creationId="{1BDE1FF5-0B0A-2F1B-44F0-021C09F326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E180-E8F3-4DB7-91D3-FFBB2B627CF7}" type="datetimeFigureOut">
              <a:rPr lang="nb-NO" smtClean="0"/>
              <a:t>08.10.2025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9178-1774-4DBF-B77A-B8C4086E0D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9244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E180-E8F3-4DB7-91D3-FFBB2B627CF7}" type="datetimeFigureOut">
              <a:rPr lang="nb-NO" smtClean="0"/>
              <a:t>08.10.2025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9178-1774-4DBF-B77A-B8C4086E0D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19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E180-E8F3-4DB7-91D3-FFBB2B627CF7}" type="datetimeFigureOut">
              <a:rPr lang="nb-NO" smtClean="0"/>
              <a:t>08.10.2025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9178-1774-4DBF-B77A-B8C4086E0D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4799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E180-E8F3-4DB7-91D3-FFBB2B627CF7}" type="datetimeFigureOut">
              <a:rPr lang="nb-NO" smtClean="0"/>
              <a:t>08.10.2025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9178-1774-4DBF-B77A-B8C4086E0D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4521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E180-E8F3-4DB7-91D3-FFBB2B627CF7}" type="datetimeFigureOut">
              <a:rPr lang="nb-NO" smtClean="0"/>
              <a:t>08.10.2025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9178-1774-4DBF-B77A-B8C4086E0D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3599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E180-E8F3-4DB7-91D3-FFBB2B627CF7}" type="datetimeFigureOut">
              <a:rPr lang="nb-NO" smtClean="0"/>
              <a:t>08.10.2025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9178-1774-4DBF-B77A-B8C4086E0D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656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E180-E8F3-4DB7-91D3-FFBB2B627CF7}" type="datetimeFigureOut">
              <a:rPr lang="nb-NO" smtClean="0"/>
              <a:t>08.10.2025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9178-1774-4DBF-B77A-B8C4086E0D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572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E180-E8F3-4DB7-91D3-FFBB2B627CF7}" type="datetimeFigureOut">
              <a:rPr lang="nb-NO" smtClean="0"/>
              <a:t>08.10.2025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9178-1774-4DBF-B77A-B8C4086E0D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668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E180-E8F3-4DB7-91D3-FFBB2B627CF7}" type="datetimeFigureOut">
              <a:rPr lang="nb-NO" smtClean="0"/>
              <a:t>08.10.2025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9178-1774-4DBF-B77A-B8C4086E0D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9073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E180-E8F3-4DB7-91D3-FFBB2B627CF7}" type="datetimeFigureOut">
              <a:rPr lang="nb-NO" smtClean="0"/>
              <a:t>08.10.2025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9178-1774-4DBF-B77A-B8C4086E0D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85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E180-E8F3-4DB7-91D3-FFBB2B627CF7}" type="datetimeFigureOut">
              <a:rPr lang="nb-NO" smtClean="0"/>
              <a:t>08.10.2025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9178-1774-4DBF-B77A-B8C4086E0D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821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5AE180-E8F3-4DB7-91D3-FFBB2B627CF7}" type="datetimeFigureOut">
              <a:rPr lang="nb-NO" smtClean="0"/>
              <a:t>08.10.2025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949178-1774-4DBF-B77A-B8C4086E0D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107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875BB5-117F-ACCC-5577-53CD231974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4800" dirty="0"/>
              <a:t>Maler – store spørsmål i naturfag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283C63B-D310-4AD4-EBA7-37280637E5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I denne fila finner du eksempel på elevark og grafikk som kan sette sammen på nye måter.</a:t>
            </a:r>
          </a:p>
          <a:p>
            <a:r>
              <a:rPr lang="nb-NO" dirty="0"/>
              <a:t>Kan brukes fritt i undervisning.</a:t>
            </a:r>
          </a:p>
        </p:txBody>
      </p:sp>
    </p:spTree>
    <p:extLst>
      <p:ext uri="{BB962C8B-B14F-4D97-AF65-F5344CB8AC3E}">
        <p14:creationId xmlns:p14="http://schemas.microsoft.com/office/powerpoint/2010/main" val="2185737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EF528-20FA-D3A7-5B4F-FD5DDF988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097878A5-C5C9-84C9-19B0-1F6F65631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" b="177"/>
          <a:stretch/>
        </p:blipFill>
        <p:spPr>
          <a:xfrm>
            <a:off x="629699" y="170867"/>
            <a:ext cx="2661129" cy="1344991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735CE51D-D936-C84A-7F4F-85101F52B900}"/>
              </a:ext>
            </a:extLst>
          </p:cNvPr>
          <p:cNvSpPr txBox="1"/>
          <p:nvPr/>
        </p:nvSpPr>
        <p:spPr>
          <a:xfrm>
            <a:off x="6109151" y="170867"/>
            <a:ext cx="952562" cy="400110"/>
          </a:xfrm>
          <a:prstGeom prst="rect">
            <a:avLst/>
          </a:prstGeom>
          <a:solidFill>
            <a:srgbClr val="D7D7D7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ea typeface="Calibri" panose="020F0502020204030204"/>
                <a:cs typeface="Calibri" panose="020F0502020204030204"/>
              </a:rPr>
              <a:t>design</a:t>
            </a:r>
            <a:endParaRPr lang="nb-NO" sz="2000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E830F95-835A-CCE8-05E8-41482814E414}"/>
              </a:ext>
            </a:extLst>
          </p:cNvPr>
          <p:cNvSpPr txBox="1"/>
          <p:nvPr/>
        </p:nvSpPr>
        <p:spPr>
          <a:xfrm>
            <a:off x="6218583" y="578739"/>
            <a:ext cx="733699" cy="400110"/>
          </a:xfrm>
          <a:prstGeom prst="rect">
            <a:avLst/>
          </a:prstGeom>
          <a:solidFill>
            <a:srgbClr val="D7D7D7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ea typeface="Calibri" panose="020F0502020204030204"/>
                <a:cs typeface="Calibri" panose="020F0502020204030204"/>
              </a:rPr>
              <a:t>form</a:t>
            </a:r>
            <a:endParaRPr lang="nb-NO" sz="2000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79342B3-2ED1-AB02-2547-60CB24271F03}"/>
              </a:ext>
            </a:extLst>
          </p:cNvPr>
          <p:cNvSpPr txBox="1"/>
          <p:nvPr/>
        </p:nvSpPr>
        <p:spPr>
          <a:xfrm>
            <a:off x="6009668" y="986611"/>
            <a:ext cx="1151529" cy="400110"/>
          </a:xfrm>
          <a:prstGeom prst="rect">
            <a:avLst/>
          </a:prstGeom>
          <a:solidFill>
            <a:srgbClr val="D7D7D7"/>
          </a:solidFill>
        </p:spPr>
        <p:txBody>
          <a:bodyPr wrap="square">
            <a:spAutoFit/>
          </a:bodyPr>
          <a:lstStyle/>
          <a:p>
            <a:pPr algn="ctr" defTabSz="584300"/>
            <a:r>
              <a:rPr lang="nb-NO" sz="2000" dirty="0">
                <a:ea typeface="Calibri" panose="020F0502020204030204"/>
                <a:cs typeface="Calibri" panose="020F0502020204030204"/>
              </a:rPr>
              <a:t>funksjon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F66A7435-2E59-C8D0-C3D3-3DABF64184E3}"/>
              </a:ext>
            </a:extLst>
          </p:cNvPr>
          <p:cNvSpPr txBox="1"/>
          <p:nvPr/>
        </p:nvSpPr>
        <p:spPr>
          <a:xfrm>
            <a:off x="5821799" y="1394483"/>
            <a:ext cx="1527267" cy="400110"/>
          </a:xfrm>
          <a:prstGeom prst="rect">
            <a:avLst/>
          </a:prstGeom>
          <a:solidFill>
            <a:srgbClr val="D7D7D7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ea typeface="Calibri" panose="020F0502020204030204"/>
                <a:cs typeface="Calibri" panose="020F0502020204030204"/>
              </a:rPr>
              <a:t>mekanisme</a:t>
            </a:r>
            <a:endParaRPr lang="nb-NO" sz="2000" dirty="0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262C9D20-99B5-F9E4-B8C6-508F4F5ABE2D}"/>
              </a:ext>
            </a:extLst>
          </p:cNvPr>
          <p:cNvSpPr txBox="1"/>
          <p:nvPr/>
        </p:nvSpPr>
        <p:spPr>
          <a:xfrm>
            <a:off x="5922885" y="1802355"/>
            <a:ext cx="1325095" cy="400110"/>
          </a:xfrm>
          <a:prstGeom prst="rect">
            <a:avLst/>
          </a:prstGeom>
          <a:solidFill>
            <a:srgbClr val="D7D7D7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ea typeface="Calibri" panose="020F0502020204030204"/>
                <a:cs typeface="Calibri" panose="020F0502020204030204"/>
              </a:rPr>
              <a:t>materiale</a:t>
            </a:r>
            <a:endParaRPr lang="nb-NO" sz="2000" dirty="0"/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852A59EC-5570-304D-D757-95965D085B13}"/>
              </a:ext>
            </a:extLst>
          </p:cNvPr>
          <p:cNvSpPr txBox="1"/>
          <p:nvPr/>
        </p:nvSpPr>
        <p:spPr>
          <a:xfrm>
            <a:off x="5449266" y="2210227"/>
            <a:ext cx="2272333" cy="400110"/>
          </a:xfrm>
          <a:prstGeom prst="rect">
            <a:avLst/>
          </a:prstGeom>
          <a:solidFill>
            <a:srgbClr val="D7D7D7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ea typeface="Calibri" panose="020F0502020204030204"/>
                <a:cs typeface="Calibri" panose="020F0502020204030204"/>
              </a:rPr>
              <a:t>materialegenskap</a:t>
            </a:r>
            <a:endParaRPr lang="nb-NO" sz="2000" dirty="0"/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37BDA166-EE7A-FC68-F2CC-EB81943E09B4}"/>
              </a:ext>
            </a:extLst>
          </p:cNvPr>
          <p:cNvSpPr txBox="1"/>
          <p:nvPr/>
        </p:nvSpPr>
        <p:spPr>
          <a:xfrm>
            <a:off x="5769517" y="2618099"/>
            <a:ext cx="1631831" cy="400110"/>
          </a:xfrm>
          <a:prstGeom prst="rect">
            <a:avLst/>
          </a:prstGeom>
          <a:solidFill>
            <a:srgbClr val="D7D7D7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ea typeface="Calibri" panose="020F0502020204030204"/>
                <a:cs typeface="Calibri" panose="020F0502020204030204"/>
              </a:rPr>
              <a:t>virkemiddel</a:t>
            </a:r>
            <a:endParaRPr lang="nb-NO" sz="2000" dirty="0"/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F859ED3D-F26B-4090-9B8A-55B91B1F18DF}"/>
              </a:ext>
            </a:extLst>
          </p:cNvPr>
          <p:cNvSpPr txBox="1"/>
          <p:nvPr/>
        </p:nvSpPr>
        <p:spPr>
          <a:xfrm>
            <a:off x="6083751" y="3025971"/>
            <a:ext cx="1003362" cy="400110"/>
          </a:xfrm>
          <a:prstGeom prst="rect">
            <a:avLst/>
          </a:prstGeom>
          <a:solidFill>
            <a:srgbClr val="D7D7D7"/>
          </a:solidFill>
        </p:spPr>
        <p:txBody>
          <a:bodyPr wrap="square">
            <a:spAutoFit/>
          </a:bodyPr>
          <a:lstStyle/>
          <a:p>
            <a:pPr algn="ctr" defTabSz="584300"/>
            <a:r>
              <a:rPr lang="nb-NO" sz="2000" dirty="0">
                <a:ea typeface="Calibri" panose="020F0502020204030204"/>
                <a:cs typeface="Calibri" panose="020F0502020204030204"/>
              </a:rPr>
              <a:t>system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1FF6C52A-7922-5395-9DAE-A451BE601797}"/>
              </a:ext>
            </a:extLst>
          </p:cNvPr>
          <p:cNvSpPr txBox="1"/>
          <p:nvPr/>
        </p:nvSpPr>
        <p:spPr>
          <a:xfrm>
            <a:off x="5769517" y="3433843"/>
            <a:ext cx="1631830" cy="400110"/>
          </a:xfrm>
          <a:prstGeom prst="rect">
            <a:avLst/>
          </a:prstGeom>
          <a:solidFill>
            <a:srgbClr val="D7D7D7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ea typeface="Calibri" panose="020F0502020204030204"/>
                <a:cs typeface="Calibri" panose="020F0502020204030204"/>
              </a:rPr>
              <a:t>brukerbehov</a:t>
            </a:r>
            <a:endParaRPr lang="nb-NO" sz="2000" dirty="0"/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1D650875-2066-2C2F-E195-AD31128AFC72}"/>
              </a:ext>
            </a:extLst>
          </p:cNvPr>
          <p:cNvSpPr txBox="1"/>
          <p:nvPr/>
        </p:nvSpPr>
        <p:spPr>
          <a:xfrm>
            <a:off x="5524983" y="3841715"/>
            <a:ext cx="2120899" cy="400110"/>
          </a:xfrm>
          <a:prstGeom prst="rect">
            <a:avLst/>
          </a:prstGeom>
          <a:solidFill>
            <a:srgbClr val="D7D7D7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ea typeface="Calibri" panose="020F0502020204030204"/>
                <a:cs typeface="Calibri" panose="020F0502020204030204"/>
              </a:rPr>
              <a:t>kravspesifikasjon</a:t>
            </a:r>
            <a:endParaRPr lang="nb-NO" sz="2000" dirty="0"/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62EBBA3C-0207-A5A1-D0F4-EA2B7A3B98EA}"/>
              </a:ext>
            </a:extLst>
          </p:cNvPr>
          <p:cNvSpPr txBox="1"/>
          <p:nvPr/>
        </p:nvSpPr>
        <p:spPr>
          <a:xfrm>
            <a:off x="6083751" y="4249587"/>
            <a:ext cx="1003362" cy="400110"/>
          </a:xfrm>
          <a:prstGeom prst="rect">
            <a:avLst/>
          </a:prstGeom>
          <a:solidFill>
            <a:srgbClr val="D7D7D7"/>
          </a:solidFill>
        </p:spPr>
        <p:txBody>
          <a:bodyPr wrap="square">
            <a:spAutoFit/>
          </a:bodyPr>
          <a:lstStyle/>
          <a:p>
            <a:pPr algn="ctr" defTabSz="584300"/>
            <a:r>
              <a:rPr lang="nb-NO" sz="2000" dirty="0">
                <a:ea typeface="Calibri" panose="020F0502020204030204"/>
                <a:cs typeface="Calibri" panose="020F0502020204030204"/>
              </a:rPr>
              <a:t>kvalitet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E0689588-F05A-9981-9CF8-2EB51D5CE177}"/>
              </a:ext>
            </a:extLst>
          </p:cNvPr>
          <p:cNvSpPr txBox="1"/>
          <p:nvPr/>
        </p:nvSpPr>
        <p:spPr>
          <a:xfrm>
            <a:off x="5524983" y="4657459"/>
            <a:ext cx="2120899" cy="400110"/>
          </a:xfrm>
          <a:prstGeom prst="rect">
            <a:avLst/>
          </a:prstGeom>
          <a:solidFill>
            <a:srgbClr val="D7D7D7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ea typeface="Calibri" panose="020F0502020204030204"/>
                <a:cs typeface="Calibri" panose="020F0502020204030204"/>
              </a:rPr>
              <a:t>styring og kontroll</a:t>
            </a:r>
          </a:p>
        </p:txBody>
      </p:sp>
      <p:pic>
        <p:nvPicPr>
          <p:cNvPr id="5" name="Bilde 4" descr="Teknologi&#10;Hvordan utvikler vi teknologiske&#10;løsninger? &#10;Hva er fordeler og ulemper ved teknologi?">
            <a:extLst>
              <a:ext uri="{FF2B5EF4-FFF2-40B4-BE49-F238E27FC236}">
                <a16:creationId xmlns:a16="http://schemas.microsoft.com/office/drawing/2014/main" id="{1BDE1FF5-0B0A-2F1B-44F0-021C09F32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699" y="2003547"/>
            <a:ext cx="2661129" cy="154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71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>
            <a:extLst>
              <a:ext uri="{FF2B5EF4-FFF2-40B4-BE49-F238E27FC236}">
                <a16:creationId xmlns:a16="http://schemas.microsoft.com/office/drawing/2014/main" id="{96A48AC5-D0F0-C5A0-E616-524665B8B7CC}"/>
              </a:ext>
            </a:extLst>
          </p:cNvPr>
          <p:cNvGrpSpPr/>
          <p:nvPr/>
        </p:nvGrpSpPr>
        <p:grpSpPr>
          <a:xfrm flipH="1">
            <a:off x="7059281" y="224598"/>
            <a:ext cx="2846718" cy="367625"/>
            <a:chOff x="-1475931" y="303910"/>
            <a:chExt cx="2859985" cy="369339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5" name="Utsettelse 4">
              <a:extLst>
                <a:ext uri="{FF2B5EF4-FFF2-40B4-BE49-F238E27FC236}">
                  <a16:creationId xmlns:a16="http://schemas.microsoft.com/office/drawing/2014/main" id="{AAFA2E79-9526-6CC8-1B06-C413AFC8E340}"/>
                </a:ext>
              </a:extLst>
            </p:cNvPr>
            <p:cNvSpPr/>
            <p:nvPr/>
          </p:nvSpPr>
          <p:spPr>
            <a:xfrm>
              <a:off x="1089518" y="303911"/>
              <a:ext cx="294536" cy="36933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400"/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E9248163-55A6-5EAC-4EE3-DFD4D500741D}"/>
                </a:ext>
              </a:extLst>
            </p:cNvPr>
            <p:cNvSpPr/>
            <p:nvPr/>
          </p:nvSpPr>
          <p:spPr>
            <a:xfrm>
              <a:off x="-1475931" y="303910"/>
              <a:ext cx="2619337" cy="3693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400"/>
            </a:p>
          </p:txBody>
        </p:sp>
      </p:grpSp>
      <p:sp>
        <p:nvSpPr>
          <p:cNvPr id="7" name="Tittel 13">
            <a:extLst>
              <a:ext uri="{FF2B5EF4-FFF2-40B4-BE49-F238E27FC236}">
                <a16:creationId xmlns:a16="http://schemas.microsoft.com/office/drawing/2014/main" id="{350AD193-B626-136D-CEE3-CF643B5B0A87}"/>
              </a:ext>
            </a:extLst>
          </p:cNvPr>
          <p:cNvSpPr txBox="1">
            <a:spLocks/>
          </p:cNvSpPr>
          <p:nvPr/>
        </p:nvSpPr>
        <p:spPr>
          <a:xfrm>
            <a:off x="77450" y="139128"/>
            <a:ext cx="3542446" cy="71308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279464" tIns="139732" rIns="279464" bIns="139732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97340">
              <a:lnSpc>
                <a:spcPct val="100000"/>
              </a:lnSpc>
              <a:spcBef>
                <a:spcPts val="0"/>
              </a:spcBef>
              <a:defRPr/>
            </a:pPr>
            <a:r>
              <a:rPr lang="nb-NO" sz="2800" cap="small">
                <a:latin typeface="+mn-lt"/>
                <a:ea typeface="Verdana" panose="020B0604030504040204" pitchFamily="34" charset="0"/>
                <a:cs typeface="+mn-cs"/>
              </a:rPr>
              <a:t>SPØRSMÅLSARKET</a:t>
            </a:r>
            <a:endParaRPr lang="nb-NO" sz="3600" cap="small">
              <a:latin typeface="+mn-lt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Tittel 13">
            <a:extLst>
              <a:ext uri="{FF2B5EF4-FFF2-40B4-BE49-F238E27FC236}">
                <a16:creationId xmlns:a16="http://schemas.microsoft.com/office/drawing/2014/main" id="{95A28A59-238B-92D7-37B9-8F335CE80E09}"/>
              </a:ext>
            </a:extLst>
          </p:cNvPr>
          <p:cNvSpPr txBox="1">
            <a:spLocks/>
          </p:cNvSpPr>
          <p:nvPr/>
        </p:nvSpPr>
        <p:spPr>
          <a:xfrm>
            <a:off x="7059281" y="173148"/>
            <a:ext cx="2982869" cy="4976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279464" tIns="139732" rIns="279464" bIns="139732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97340">
              <a:lnSpc>
                <a:spcPct val="100000"/>
              </a:lnSpc>
              <a:spcBef>
                <a:spcPts val="0"/>
              </a:spcBef>
              <a:defRPr/>
            </a:pPr>
            <a:r>
              <a:rPr lang="nb-NO" sz="1400" cap="all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+mn-cs"/>
              </a:rPr>
              <a:t>Store spørsmål i naturfag</a:t>
            </a:r>
          </a:p>
        </p:txBody>
      </p:sp>
      <p:pic>
        <p:nvPicPr>
          <p:cNvPr id="10" name="Bilde 9" descr="Energi&#10;Hvordan drives prosesser av energi?&#10;Hvordan er energi en ressurs for samfunnet?  ">
            <a:extLst>
              <a:ext uri="{FF2B5EF4-FFF2-40B4-BE49-F238E27FC236}">
                <a16:creationId xmlns:a16="http://schemas.microsoft.com/office/drawing/2014/main" id="{3F163CE9-726E-BA75-0FA0-678551BA5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154" y="790616"/>
            <a:ext cx="2662634" cy="1549635"/>
          </a:xfrm>
          <a:prstGeom prst="rect">
            <a:avLst/>
          </a:prstGeom>
        </p:spPr>
      </p:pic>
      <p:pic>
        <p:nvPicPr>
          <p:cNvPr id="11" name="Bilde 10" descr="Livet på jorda&#10;Hvordan har det mangfoldige livet på jorda utviklet seg?&#10;Hvordan kan vi både bruke og ta vare på naturen?">
            <a:extLst>
              <a:ext uri="{FF2B5EF4-FFF2-40B4-BE49-F238E27FC236}">
                <a16:creationId xmlns:a16="http://schemas.microsoft.com/office/drawing/2014/main" id="{C241229D-4EC6-DAC9-1472-30499E614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9" y="4066103"/>
            <a:ext cx="2662634" cy="1569612"/>
          </a:xfrm>
          <a:prstGeom prst="rect">
            <a:avLst/>
          </a:prstGeom>
        </p:spPr>
      </p:pic>
      <p:pic>
        <p:nvPicPr>
          <p:cNvPr id="12" name="Bilde 11" descr="Stoffer&#10;Hvordan er alt i og rundt oss bygd opp? &#10;Hvordan påvirker stoffer og kjemiske reaksjoner vår hverdag?">
            <a:extLst>
              <a:ext uri="{FF2B5EF4-FFF2-40B4-BE49-F238E27FC236}">
                <a16:creationId xmlns:a16="http://schemas.microsoft.com/office/drawing/2014/main" id="{911EA7D3-5B5D-4D52-9DA7-12C0119C51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790" y="1588714"/>
            <a:ext cx="2662634" cy="1549082"/>
          </a:xfrm>
          <a:prstGeom prst="rect">
            <a:avLst/>
          </a:prstGeom>
        </p:spPr>
      </p:pic>
      <p:pic>
        <p:nvPicPr>
          <p:cNvPr id="13" name="Bilde 12" descr="Jorda og universet&#10;Hvordan har universet og jorda utviklet seg?&#10;Hvordan påvirker menneskelig aktivitet jorda?">
            <a:extLst>
              <a:ext uri="{FF2B5EF4-FFF2-40B4-BE49-F238E27FC236}">
                <a16:creationId xmlns:a16="http://schemas.microsoft.com/office/drawing/2014/main" id="{9CF4C7C4-B26F-3FD3-92CE-8AAE7E8204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74" y="1588714"/>
            <a:ext cx="2662634" cy="1549635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0AE2DE76-A515-A817-9F12-FE74169D6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90265" y="2666470"/>
            <a:ext cx="3991218" cy="187531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[skriv inn spørsmål]</a:t>
            </a:r>
          </a:p>
        </p:txBody>
      </p:sp>
      <p:pic>
        <p:nvPicPr>
          <p:cNvPr id="15" name="Bilde 14" descr="Kropp og helse&#10;Hvordan virker kroppen?&#10;Hvordan tar vi vare på helsa? ">
            <a:extLst>
              <a:ext uri="{FF2B5EF4-FFF2-40B4-BE49-F238E27FC236}">
                <a16:creationId xmlns:a16="http://schemas.microsoft.com/office/drawing/2014/main" id="{5DBED412-EE2A-51EF-3C37-C3A5009E07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154" y="4848788"/>
            <a:ext cx="2663223" cy="1549978"/>
          </a:xfrm>
          <a:prstGeom prst="rect">
            <a:avLst/>
          </a:prstGeom>
        </p:spPr>
      </p:pic>
      <p:pic>
        <p:nvPicPr>
          <p:cNvPr id="16" name="Bilde 15" descr="Teknologi&#10;Hvordan utvikler vi teknologiske&#10;løsninger? &#10;Hva er fordeler og ulemper ved teknologi?">
            <a:extLst>
              <a:ext uri="{FF2B5EF4-FFF2-40B4-BE49-F238E27FC236}">
                <a16:creationId xmlns:a16="http://schemas.microsoft.com/office/drawing/2014/main" id="{C1D8151D-C1EE-1A52-D4F6-A45BA7A971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3790" y="4066103"/>
            <a:ext cx="2662634" cy="154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4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13221-C35F-17C4-D993-4D39E22F2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>
            <a:extLst>
              <a:ext uri="{FF2B5EF4-FFF2-40B4-BE49-F238E27FC236}">
                <a16:creationId xmlns:a16="http://schemas.microsoft.com/office/drawing/2014/main" id="{597A30D4-74B3-E931-4326-1813F63CECB0}"/>
              </a:ext>
            </a:extLst>
          </p:cNvPr>
          <p:cNvGrpSpPr/>
          <p:nvPr/>
        </p:nvGrpSpPr>
        <p:grpSpPr>
          <a:xfrm flipH="1">
            <a:off x="7059281" y="224598"/>
            <a:ext cx="2846718" cy="367625"/>
            <a:chOff x="-1475931" y="303910"/>
            <a:chExt cx="2859985" cy="369339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5" name="Utsettelse 4">
              <a:extLst>
                <a:ext uri="{FF2B5EF4-FFF2-40B4-BE49-F238E27FC236}">
                  <a16:creationId xmlns:a16="http://schemas.microsoft.com/office/drawing/2014/main" id="{668953DF-68CB-4DDE-0310-536A18BD91FC}"/>
                </a:ext>
              </a:extLst>
            </p:cNvPr>
            <p:cNvSpPr/>
            <p:nvPr/>
          </p:nvSpPr>
          <p:spPr>
            <a:xfrm>
              <a:off x="1089518" y="303911"/>
              <a:ext cx="294536" cy="36933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400"/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0D5480DC-01A6-54C5-8316-63B62764DA5F}"/>
                </a:ext>
              </a:extLst>
            </p:cNvPr>
            <p:cNvSpPr/>
            <p:nvPr/>
          </p:nvSpPr>
          <p:spPr>
            <a:xfrm>
              <a:off x="-1475931" y="303910"/>
              <a:ext cx="2619337" cy="3693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400"/>
            </a:p>
          </p:txBody>
        </p:sp>
      </p:grpSp>
      <p:sp>
        <p:nvSpPr>
          <p:cNvPr id="7" name="Tittel 13">
            <a:extLst>
              <a:ext uri="{FF2B5EF4-FFF2-40B4-BE49-F238E27FC236}">
                <a16:creationId xmlns:a16="http://schemas.microsoft.com/office/drawing/2014/main" id="{193F812D-6F18-0649-1C40-11B2D945A712}"/>
              </a:ext>
            </a:extLst>
          </p:cNvPr>
          <p:cNvSpPr txBox="1">
            <a:spLocks/>
          </p:cNvSpPr>
          <p:nvPr/>
        </p:nvSpPr>
        <p:spPr>
          <a:xfrm>
            <a:off x="77450" y="139128"/>
            <a:ext cx="3542446" cy="71308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279464" tIns="139732" rIns="279464" bIns="139732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97340">
              <a:lnSpc>
                <a:spcPct val="100000"/>
              </a:lnSpc>
              <a:spcBef>
                <a:spcPts val="0"/>
              </a:spcBef>
              <a:defRPr/>
            </a:pPr>
            <a:r>
              <a:rPr lang="nb-NO" sz="2800" cap="small">
                <a:latin typeface="+mn-lt"/>
                <a:ea typeface="Verdana" panose="020B0604030504040204" pitchFamily="34" charset="0"/>
                <a:cs typeface="+mn-cs"/>
              </a:rPr>
              <a:t>SPØRSMÅLSARKET</a:t>
            </a:r>
            <a:endParaRPr lang="nb-NO" sz="3600" cap="small">
              <a:latin typeface="+mn-lt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Tittel 13">
            <a:extLst>
              <a:ext uri="{FF2B5EF4-FFF2-40B4-BE49-F238E27FC236}">
                <a16:creationId xmlns:a16="http://schemas.microsoft.com/office/drawing/2014/main" id="{20706359-980D-A94F-0585-554F948D65C9}"/>
              </a:ext>
            </a:extLst>
          </p:cNvPr>
          <p:cNvSpPr txBox="1">
            <a:spLocks/>
          </p:cNvSpPr>
          <p:nvPr/>
        </p:nvSpPr>
        <p:spPr>
          <a:xfrm>
            <a:off x="7059281" y="173148"/>
            <a:ext cx="2982869" cy="4976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279464" tIns="139732" rIns="279464" bIns="139732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97340">
              <a:lnSpc>
                <a:spcPct val="100000"/>
              </a:lnSpc>
              <a:spcBef>
                <a:spcPts val="0"/>
              </a:spcBef>
              <a:defRPr/>
            </a:pPr>
            <a:r>
              <a:rPr lang="nb-NO" sz="1400" cap="all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+mn-cs"/>
              </a:rPr>
              <a:t>Store spørsmål i naturfag</a:t>
            </a:r>
          </a:p>
        </p:txBody>
      </p:sp>
      <p:pic>
        <p:nvPicPr>
          <p:cNvPr id="10" name="Bilde 9" descr="Energi&#10;Hvordan drives prosesser av energi?&#10;Hvordan er energi en ressurs for samfunnet?  ">
            <a:extLst>
              <a:ext uri="{FF2B5EF4-FFF2-40B4-BE49-F238E27FC236}">
                <a16:creationId xmlns:a16="http://schemas.microsoft.com/office/drawing/2014/main" id="{34A71075-3D55-2A59-A6A5-F20105A95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154" y="790616"/>
            <a:ext cx="2662634" cy="1549635"/>
          </a:xfrm>
          <a:prstGeom prst="rect">
            <a:avLst/>
          </a:prstGeom>
        </p:spPr>
      </p:pic>
      <p:pic>
        <p:nvPicPr>
          <p:cNvPr id="11" name="Bilde 10" descr="Livet på jorda&#10;Hvordan har det mangfoldige livet på jorda utviklet seg?&#10;Hvordan kan vi både bruke og ta vare på naturen?">
            <a:extLst>
              <a:ext uri="{FF2B5EF4-FFF2-40B4-BE49-F238E27FC236}">
                <a16:creationId xmlns:a16="http://schemas.microsoft.com/office/drawing/2014/main" id="{86EBF68C-C458-56A4-E016-F280D1E35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9" y="4066103"/>
            <a:ext cx="2662634" cy="1569612"/>
          </a:xfrm>
          <a:prstGeom prst="rect">
            <a:avLst/>
          </a:prstGeom>
        </p:spPr>
      </p:pic>
      <p:pic>
        <p:nvPicPr>
          <p:cNvPr id="12" name="Bilde 11" descr="Stoffer&#10;Hvordan er alt i og rundt oss bygd opp? &#10;Hvordan påvirker stoffer og kjemiske reaksjoner vår hverdag?">
            <a:extLst>
              <a:ext uri="{FF2B5EF4-FFF2-40B4-BE49-F238E27FC236}">
                <a16:creationId xmlns:a16="http://schemas.microsoft.com/office/drawing/2014/main" id="{5895B480-CECE-214F-8E00-FAB85AC6A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790" y="1588714"/>
            <a:ext cx="2662634" cy="1549082"/>
          </a:xfrm>
          <a:prstGeom prst="rect">
            <a:avLst/>
          </a:prstGeom>
        </p:spPr>
      </p:pic>
      <p:pic>
        <p:nvPicPr>
          <p:cNvPr id="13" name="Bilde 12" descr="Jorda og universet&#10;Hvordan har universet og jorda utviklet seg?&#10;Hvordan påvirker menneskelig aktivitet jorda?">
            <a:extLst>
              <a:ext uri="{FF2B5EF4-FFF2-40B4-BE49-F238E27FC236}">
                <a16:creationId xmlns:a16="http://schemas.microsoft.com/office/drawing/2014/main" id="{5B4F4FF0-E3D3-96BD-E788-F87303B31A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74" y="1588714"/>
            <a:ext cx="2662634" cy="1549635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CCB833FF-F77D-B80E-3D4C-29B186081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90265" y="2666470"/>
            <a:ext cx="3991218" cy="187531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[skriv inn spørsmål]</a:t>
            </a:r>
          </a:p>
        </p:txBody>
      </p:sp>
      <p:pic>
        <p:nvPicPr>
          <p:cNvPr id="15" name="Bilde 14" descr="Kropp og helse&#10;Hvordan virker kroppen?&#10;Hvordan tar vi vare på helsa? ">
            <a:extLst>
              <a:ext uri="{FF2B5EF4-FFF2-40B4-BE49-F238E27FC236}">
                <a16:creationId xmlns:a16="http://schemas.microsoft.com/office/drawing/2014/main" id="{605B5AFC-72FA-A6A1-E237-A4190025E3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154" y="4848788"/>
            <a:ext cx="2663223" cy="1549978"/>
          </a:xfrm>
          <a:prstGeom prst="rect">
            <a:avLst/>
          </a:prstGeom>
        </p:spPr>
      </p:pic>
      <p:pic>
        <p:nvPicPr>
          <p:cNvPr id="16" name="Bilde 15" descr="Teknologi&#10;Hvordan utvikler vi teknologiske&#10;løsninger? &#10;Hva er fordeler og ulemper ved teknologi?">
            <a:extLst>
              <a:ext uri="{FF2B5EF4-FFF2-40B4-BE49-F238E27FC236}">
                <a16:creationId xmlns:a16="http://schemas.microsoft.com/office/drawing/2014/main" id="{8EE123BF-3DD3-8270-373C-D94193EBB2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3790" y="4066103"/>
            <a:ext cx="2662634" cy="1549016"/>
          </a:xfrm>
          <a:prstGeom prst="rect">
            <a:avLst/>
          </a:prstGeom>
        </p:spPr>
      </p:pic>
      <p:sp>
        <p:nvSpPr>
          <p:cNvPr id="22" name="Rektangel: brettet hjørne 21">
            <a:extLst>
              <a:ext uri="{FF2B5EF4-FFF2-40B4-BE49-F238E27FC236}">
                <a16:creationId xmlns:a16="http://schemas.microsoft.com/office/drawing/2014/main" id="{78412B8A-0A14-63E4-2BD3-56783CA7F9DD}"/>
              </a:ext>
            </a:extLst>
          </p:cNvPr>
          <p:cNvSpPr/>
          <p:nvPr/>
        </p:nvSpPr>
        <p:spPr>
          <a:xfrm>
            <a:off x="533141" y="5012782"/>
            <a:ext cx="1115300" cy="1212244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endParaRPr lang="nb-NO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Rektangel: brettet hjørne 24">
            <a:extLst>
              <a:ext uri="{FF2B5EF4-FFF2-40B4-BE49-F238E27FC236}">
                <a16:creationId xmlns:a16="http://schemas.microsoft.com/office/drawing/2014/main" id="{848AC028-334F-521C-7B13-982F9BDE03CD}"/>
              </a:ext>
            </a:extLst>
          </p:cNvPr>
          <p:cNvSpPr/>
          <p:nvPr/>
        </p:nvSpPr>
        <p:spPr>
          <a:xfrm>
            <a:off x="733989" y="5140000"/>
            <a:ext cx="1115300" cy="1212244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endParaRPr lang="nb-NO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Rektangel: brettet hjørne 25">
            <a:extLst>
              <a:ext uri="{FF2B5EF4-FFF2-40B4-BE49-F238E27FC236}">
                <a16:creationId xmlns:a16="http://schemas.microsoft.com/office/drawing/2014/main" id="{90B5D7DC-0B8A-8AD3-2DF0-E15FC2DAC3D4}"/>
              </a:ext>
            </a:extLst>
          </p:cNvPr>
          <p:cNvSpPr/>
          <p:nvPr/>
        </p:nvSpPr>
        <p:spPr>
          <a:xfrm>
            <a:off x="934837" y="5267218"/>
            <a:ext cx="1115300" cy="1212244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endParaRPr lang="nb-NO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ektangel: brettet hjørne 35">
            <a:extLst>
              <a:ext uri="{FF2B5EF4-FFF2-40B4-BE49-F238E27FC236}">
                <a16:creationId xmlns:a16="http://schemas.microsoft.com/office/drawing/2014/main" id="{A83DDD4C-418A-33A5-B374-09B74FA43DFD}"/>
              </a:ext>
            </a:extLst>
          </p:cNvPr>
          <p:cNvSpPr/>
          <p:nvPr/>
        </p:nvSpPr>
        <p:spPr>
          <a:xfrm>
            <a:off x="1135685" y="5394436"/>
            <a:ext cx="1115300" cy="1212244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endParaRPr lang="nb-NO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Rektangel: brettet hjørne 36">
            <a:extLst>
              <a:ext uri="{FF2B5EF4-FFF2-40B4-BE49-F238E27FC236}">
                <a16:creationId xmlns:a16="http://schemas.microsoft.com/office/drawing/2014/main" id="{9004A281-9C37-4B65-D2F6-5F4CE038C417}"/>
              </a:ext>
            </a:extLst>
          </p:cNvPr>
          <p:cNvSpPr/>
          <p:nvPr/>
        </p:nvSpPr>
        <p:spPr>
          <a:xfrm>
            <a:off x="1336534" y="5521653"/>
            <a:ext cx="1115300" cy="1212244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endParaRPr lang="nb-NO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081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3">
            <a:extLst>
              <a:ext uri="{FF2B5EF4-FFF2-40B4-BE49-F238E27FC236}">
                <a16:creationId xmlns:a16="http://schemas.microsoft.com/office/drawing/2014/main" id="{F20B92B6-BDFC-1066-B467-53082755A56E}"/>
              </a:ext>
            </a:extLst>
          </p:cNvPr>
          <p:cNvSpPr txBox="1">
            <a:spLocks/>
          </p:cNvSpPr>
          <p:nvPr/>
        </p:nvSpPr>
        <p:spPr>
          <a:xfrm>
            <a:off x="2317319" y="412954"/>
            <a:ext cx="5243709" cy="97559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279464" tIns="139732" rIns="279464" bIns="139732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nb-NO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Trekk streker fra de </a:t>
            </a:r>
            <a:r>
              <a:rPr lang="nb-NO" sz="1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nb-NO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spørsmålene dere har jobbet med og ut til de overordna spørsmålene for Livet på jorda, Energi og Teknologi. </a:t>
            </a:r>
            <a:r>
              <a:rPr lang="en-GB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nb-NO" sz="1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88CC2F9A-6C1F-C330-AE9D-FD88B669A5CE}"/>
              </a:ext>
            </a:extLst>
          </p:cNvPr>
          <p:cNvSpPr/>
          <p:nvPr/>
        </p:nvSpPr>
        <p:spPr>
          <a:xfrm>
            <a:off x="2753370" y="4788535"/>
            <a:ext cx="1866812" cy="1687184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Spørsmål 2 …</a:t>
            </a:r>
            <a:r>
              <a:rPr lang="nb-NO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nb-NO" sz="1400" dirty="0">
              <a:solidFill>
                <a:schemeClr val="tx1"/>
              </a:solidFill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D03C4EF-1634-C31E-855C-55B26F983F11}"/>
              </a:ext>
            </a:extLst>
          </p:cNvPr>
          <p:cNvSpPr/>
          <p:nvPr/>
        </p:nvSpPr>
        <p:spPr>
          <a:xfrm>
            <a:off x="248573" y="4788535"/>
            <a:ext cx="1866812" cy="168718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Spørsmål 1 …?</a:t>
            </a:r>
            <a:endParaRPr lang="nb-NO" sz="1400" dirty="0">
              <a:solidFill>
                <a:schemeClr val="tx1"/>
              </a:solidFill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720FC64-A15C-7879-15A6-C3A25CF457BD}"/>
              </a:ext>
            </a:extLst>
          </p:cNvPr>
          <p:cNvSpPr/>
          <p:nvPr/>
        </p:nvSpPr>
        <p:spPr>
          <a:xfrm>
            <a:off x="5258167" y="4788535"/>
            <a:ext cx="1866812" cy="1687184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Spørsmål 3 …?</a:t>
            </a:r>
            <a:endParaRPr lang="nb-NO" sz="1400" dirty="0">
              <a:solidFill>
                <a:schemeClr val="tx1"/>
              </a:solidFill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07DB01A-CAA7-18FE-B52F-8F5F553AB955}"/>
              </a:ext>
            </a:extLst>
          </p:cNvPr>
          <p:cNvSpPr/>
          <p:nvPr/>
        </p:nvSpPr>
        <p:spPr>
          <a:xfrm>
            <a:off x="7762963" y="4788535"/>
            <a:ext cx="1866812" cy="1687184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Spørsmål 4 …?</a:t>
            </a:r>
            <a:endParaRPr lang="nb-NO" sz="1400" dirty="0">
              <a:solidFill>
                <a:schemeClr val="tx1"/>
              </a:solidFill>
            </a:endParaRPr>
          </a:p>
        </p:txBody>
      </p:sp>
      <p:pic>
        <p:nvPicPr>
          <p:cNvPr id="8" name="Bilde 7" descr="Energi&#10;Hvordan drives prosesser av energi?&#10;Hvordan er energi en ressurs for samfunnet?  ">
            <a:extLst>
              <a:ext uri="{FF2B5EF4-FFF2-40B4-BE49-F238E27FC236}">
                <a16:creationId xmlns:a16="http://schemas.microsoft.com/office/drawing/2014/main" id="{31F65A87-C11C-311C-8C8F-D1EB0EB16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683" y="2059087"/>
            <a:ext cx="2662634" cy="1549635"/>
          </a:xfrm>
          <a:prstGeom prst="rect">
            <a:avLst/>
          </a:prstGeom>
        </p:spPr>
      </p:pic>
      <p:pic>
        <p:nvPicPr>
          <p:cNvPr id="9" name="Bilde 8" descr="Livet på jorda&#10;Hvordan har det mangfoldige livet på jorda utviklet seg?&#10;Hvordan kan vi både bruke og ta vare på naturen?">
            <a:extLst>
              <a:ext uri="{FF2B5EF4-FFF2-40B4-BE49-F238E27FC236}">
                <a16:creationId xmlns:a16="http://schemas.microsoft.com/office/drawing/2014/main" id="{AB1B3A94-A9A1-190A-A96B-7215B3D26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70" y="2049098"/>
            <a:ext cx="2662634" cy="1569612"/>
          </a:xfrm>
          <a:prstGeom prst="rect">
            <a:avLst/>
          </a:prstGeom>
        </p:spPr>
      </p:pic>
      <p:pic>
        <p:nvPicPr>
          <p:cNvPr id="10" name="Bilde 9" descr="Teknologi&#10;Hvordan utvikler vi teknologiske&#10;løsninger? &#10;Hva er fordeler og ulemper ved teknologi?">
            <a:extLst>
              <a:ext uri="{FF2B5EF4-FFF2-40B4-BE49-F238E27FC236}">
                <a16:creationId xmlns:a16="http://schemas.microsoft.com/office/drawing/2014/main" id="{CCF48203-2A9E-7302-36D3-7B5088A72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596" y="2069694"/>
            <a:ext cx="2662634" cy="154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01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3405F878-7359-8871-23E3-2EACB1DEF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>
          <a:xfrm>
            <a:off x="629699" y="170868"/>
            <a:ext cx="2662634" cy="1345752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66A116AC-06CC-257B-7F21-A93DA425029E}"/>
              </a:ext>
            </a:extLst>
          </p:cNvPr>
          <p:cNvSpPr txBox="1"/>
          <p:nvPr/>
        </p:nvSpPr>
        <p:spPr>
          <a:xfrm>
            <a:off x="5668369" y="170867"/>
            <a:ext cx="1888129" cy="400110"/>
          </a:xfrm>
          <a:prstGeom prst="rect">
            <a:avLst/>
          </a:prstGeom>
          <a:solidFill>
            <a:srgbClr val="DAC2EC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ea typeface="+mn-lt"/>
                <a:cs typeface="Arial"/>
              </a:rPr>
              <a:t>energibevaring</a:t>
            </a:r>
            <a:endParaRPr lang="nb-NO" sz="2000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428049F4-36D3-E3DC-DCCE-BFB01683518E}"/>
              </a:ext>
            </a:extLst>
          </p:cNvPr>
          <p:cNvSpPr txBox="1"/>
          <p:nvPr/>
        </p:nvSpPr>
        <p:spPr>
          <a:xfrm>
            <a:off x="5619051" y="578739"/>
            <a:ext cx="1986765" cy="400110"/>
          </a:xfrm>
          <a:prstGeom prst="rect">
            <a:avLst/>
          </a:prstGeom>
          <a:solidFill>
            <a:srgbClr val="DAC2EC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latin typeface="Calibri"/>
                <a:ea typeface="+mn-lt"/>
                <a:cs typeface="Arial"/>
              </a:rPr>
              <a:t>energioverføring</a:t>
            </a:r>
            <a:endParaRPr lang="nb-NO" sz="2000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6F7A062C-4019-8A28-712B-0D47E8D33131}"/>
              </a:ext>
            </a:extLst>
          </p:cNvPr>
          <p:cNvSpPr txBox="1"/>
          <p:nvPr/>
        </p:nvSpPr>
        <p:spPr>
          <a:xfrm>
            <a:off x="5549835" y="986611"/>
            <a:ext cx="2125196" cy="400110"/>
          </a:xfrm>
          <a:prstGeom prst="rect">
            <a:avLst/>
          </a:prstGeom>
          <a:solidFill>
            <a:srgbClr val="DAC2EC"/>
          </a:solidFill>
        </p:spPr>
        <p:txBody>
          <a:bodyPr wrap="square">
            <a:spAutoFit/>
          </a:bodyPr>
          <a:lstStyle/>
          <a:p>
            <a:pPr algn="ctr" defTabSz="584300"/>
            <a:r>
              <a:rPr lang="nb-NO" sz="2000" dirty="0">
                <a:ea typeface="+mn-lt"/>
                <a:cs typeface="Arial"/>
              </a:rPr>
              <a:t>energiomdanning</a:t>
            </a:r>
            <a:endParaRPr lang="nb-NO" sz="20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DEE471A-FECD-1A50-328B-DB886C951F81}"/>
              </a:ext>
            </a:extLst>
          </p:cNvPr>
          <p:cNvSpPr txBox="1"/>
          <p:nvPr/>
        </p:nvSpPr>
        <p:spPr>
          <a:xfrm>
            <a:off x="5848799" y="5481670"/>
            <a:ext cx="1527268" cy="400110"/>
          </a:xfrm>
          <a:prstGeom prst="rect">
            <a:avLst/>
          </a:prstGeom>
          <a:solidFill>
            <a:srgbClr val="DAC2EC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ea typeface="+mn-lt"/>
                <a:cs typeface="Arial"/>
              </a:rPr>
              <a:t>energikilde</a:t>
            </a:r>
            <a:endParaRPr lang="nb-NO" sz="2000" dirty="0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508ADF12-3B86-09A7-8B54-EBE1AF1B499D}"/>
              </a:ext>
            </a:extLst>
          </p:cNvPr>
          <p:cNvSpPr txBox="1"/>
          <p:nvPr/>
        </p:nvSpPr>
        <p:spPr>
          <a:xfrm>
            <a:off x="5883301" y="5889542"/>
            <a:ext cx="1458265" cy="400110"/>
          </a:xfrm>
          <a:prstGeom prst="rect">
            <a:avLst/>
          </a:prstGeom>
          <a:solidFill>
            <a:srgbClr val="DAC2EC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ea typeface="+mn-lt"/>
                <a:cs typeface="Arial"/>
              </a:rPr>
              <a:t>energikjede</a:t>
            </a:r>
            <a:endParaRPr lang="nb-NO" sz="2000" dirty="0"/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7296CFA-F977-4430-7EC1-6D5986F24F2F}"/>
              </a:ext>
            </a:extLst>
          </p:cNvPr>
          <p:cNvSpPr txBox="1"/>
          <p:nvPr/>
        </p:nvSpPr>
        <p:spPr>
          <a:xfrm>
            <a:off x="5619051" y="1394483"/>
            <a:ext cx="1986765" cy="400110"/>
          </a:xfrm>
          <a:prstGeom prst="rect">
            <a:avLst/>
          </a:prstGeom>
          <a:solidFill>
            <a:srgbClr val="DAC2EC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latin typeface="Calibri"/>
                <a:ea typeface="+mn-lt"/>
                <a:cs typeface="Calibri"/>
              </a:rPr>
              <a:t>potensiell energi</a:t>
            </a:r>
            <a:endParaRPr lang="nb-NO" sz="2000" dirty="0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E69AD607-BC56-EED7-E991-47667589B1B4}"/>
              </a:ext>
            </a:extLst>
          </p:cNvPr>
          <p:cNvSpPr txBox="1"/>
          <p:nvPr/>
        </p:nvSpPr>
        <p:spPr>
          <a:xfrm>
            <a:off x="5759567" y="1802355"/>
            <a:ext cx="1705733" cy="400110"/>
          </a:xfrm>
          <a:prstGeom prst="rect">
            <a:avLst/>
          </a:prstGeom>
          <a:solidFill>
            <a:srgbClr val="DAC2EC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latin typeface="Calibri"/>
                <a:ea typeface="+mn-lt"/>
                <a:cs typeface="Calibri"/>
              </a:rPr>
              <a:t>kinetisk energi</a:t>
            </a:r>
            <a:endParaRPr lang="nb-NO" sz="2000" dirty="0"/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1350139B-3347-3A1E-3F6A-E613CB59E671}"/>
              </a:ext>
            </a:extLst>
          </p:cNvPr>
          <p:cNvSpPr txBox="1"/>
          <p:nvPr/>
        </p:nvSpPr>
        <p:spPr>
          <a:xfrm>
            <a:off x="5759567" y="2210227"/>
            <a:ext cx="1705733" cy="400110"/>
          </a:xfrm>
          <a:prstGeom prst="rect">
            <a:avLst/>
          </a:prstGeom>
          <a:solidFill>
            <a:srgbClr val="DAC2EC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latin typeface="Calibri"/>
                <a:ea typeface="+mn-lt"/>
                <a:cs typeface="Calibri"/>
              </a:rPr>
              <a:t>termisk energi</a:t>
            </a:r>
            <a:endParaRPr lang="nb-NO" sz="2000" dirty="0"/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EDDD5B0B-52D6-75BD-1D88-FB820EDF3CB2}"/>
              </a:ext>
            </a:extLst>
          </p:cNvPr>
          <p:cNvSpPr txBox="1"/>
          <p:nvPr/>
        </p:nvSpPr>
        <p:spPr>
          <a:xfrm>
            <a:off x="5759566" y="2618099"/>
            <a:ext cx="1705734" cy="400110"/>
          </a:xfrm>
          <a:prstGeom prst="rect">
            <a:avLst/>
          </a:prstGeom>
          <a:solidFill>
            <a:srgbClr val="DAC2EC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latin typeface="Calibri"/>
                <a:ea typeface="+mn-lt"/>
                <a:cs typeface="Calibri"/>
              </a:rPr>
              <a:t>kjemisk energi</a:t>
            </a:r>
            <a:endParaRPr lang="nb-NO" sz="2000" dirty="0"/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17DE84CB-6B40-FE08-6962-B965A29F4FD4}"/>
              </a:ext>
            </a:extLst>
          </p:cNvPr>
          <p:cNvSpPr txBox="1"/>
          <p:nvPr/>
        </p:nvSpPr>
        <p:spPr>
          <a:xfrm>
            <a:off x="5691652" y="3025971"/>
            <a:ext cx="1841562" cy="400110"/>
          </a:xfrm>
          <a:prstGeom prst="rect">
            <a:avLst/>
          </a:prstGeom>
          <a:solidFill>
            <a:srgbClr val="DAC2EC"/>
          </a:solidFill>
        </p:spPr>
        <p:txBody>
          <a:bodyPr wrap="square">
            <a:spAutoFit/>
          </a:bodyPr>
          <a:lstStyle/>
          <a:p>
            <a:pPr algn="ctr" defTabSz="584300"/>
            <a:r>
              <a:rPr lang="nb-NO" sz="2000" dirty="0">
                <a:ea typeface="Calibri" panose="020F0502020204030204"/>
                <a:cs typeface="Calibri" panose="020F0502020204030204"/>
              </a:rPr>
              <a:t>elektrisk energi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74CF225C-BBAD-FF1B-CD9C-5D123CF00A05}"/>
              </a:ext>
            </a:extLst>
          </p:cNvPr>
          <p:cNvSpPr txBox="1"/>
          <p:nvPr/>
        </p:nvSpPr>
        <p:spPr>
          <a:xfrm>
            <a:off x="5759567" y="3433843"/>
            <a:ext cx="1705733" cy="400110"/>
          </a:xfrm>
          <a:prstGeom prst="rect">
            <a:avLst/>
          </a:prstGeom>
          <a:solidFill>
            <a:srgbClr val="DAC2EC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ea typeface="+mn-lt"/>
                <a:cs typeface="Arial"/>
              </a:rPr>
              <a:t>energikvalitet</a:t>
            </a:r>
            <a:endParaRPr lang="nb-NO" sz="2000" dirty="0"/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9E41EFB8-1C56-D21A-62A8-AF1459C476CA}"/>
              </a:ext>
            </a:extLst>
          </p:cNvPr>
          <p:cNvSpPr txBox="1"/>
          <p:nvPr/>
        </p:nvSpPr>
        <p:spPr>
          <a:xfrm>
            <a:off x="6165785" y="3841715"/>
            <a:ext cx="893296" cy="400110"/>
          </a:xfrm>
          <a:prstGeom prst="rect">
            <a:avLst/>
          </a:prstGeom>
          <a:solidFill>
            <a:srgbClr val="DAC2EC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ea typeface="+mn-lt"/>
                <a:cs typeface="Arial"/>
              </a:rPr>
              <a:t>arbeid</a:t>
            </a:r>
            <a:endParaRPr lang="nb-NO" sz="2000" dirty="0"/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365B5654-B693-250B-DDBA-05408FBEECBD}"/>
              </a:ext>
            </a:extLst>
          </p:cNvPr>
          <p:cNvSpPr txBox="1"/>
          <p:nvPr/>
        </p:nvSpPr>
        <p:spPr>
          <a:xfrm>
            <a:off x="6165785" y="4249587"/>
            <a:ext cx="893297" cy="400110"/>
          </a:xfrm>
          <a:prstGeom prst="rect">
            <a:avLst/>
          </a:prstGeom>
          <a:solidFill>
            <a:srgbClr val="DAC2EC"/>
          </a:solidFill>
        </p:spPr>
        <p:txBody>
          <a:bodyPr wrap="square">
            <a:spAutoFit/>
          </a:bodyPr>
          <a:lstStyle/>
          <a:p>
            <a:pPr algn="ctr" defTabSz="584300"/>
            <a:r>
              <a:rPr lang="nb-NO" sz="2000" dirty="0">
                <a:ea typeface="+mn-lt"/>
                <a:cs typeface="Arial"/>
              </a:rPr>
              <a:t>varme</a:t>
            </a:r>
            <a:endParaRPr lang="nb-NO" sz="20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010F6071-2CBE-A9C6-B2FC-145537F106C4}"/>
              </a:ext>
            </a:extLst>
          </p:cNvPr>
          <p:cNvSpPr txBox="1"/>
          <p:nvPr/>
        </p:nvSpPr>
        <p:spPr>
          <a:xfrm>
            <a:off x="6121335" y="4657459"/>
            <a:ext cx="982196" cy="400110"/>
          </a:xfrm>
          <a:prstGeom prst="rect">
            <a:avLst/>
          </a:prstGeom>
          <a:solidFill>
            <a:srgbClr val="DAC2EC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latin typeface="Calibri"/>
                <a:ea typeface="+mn-lt"/>
                <a:cs typeface="Calibri"/>
              </a:rPr>
              <a:t>stråling</a:t>
            </a:r>
            <a:endParaRPr lang="nb-NO" sz="2000" dirty="0"/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89C0381D-BCCF-FE70-3F57-222C1889FA77}"/>
              </a:ext>
            </a:extLst>
          </p:cNvPr>
          <p:cNvSpPr txBox="1"/>
          <p:nvPr/>
        </p:nvSpPr>
        <p:spPr>
          <a:xfrm>
            <a:off x="5848799" y="5065331"/>
            <a:ext cx="1527268" cy="400110"/>
          </a:xfrm>
          <a:prstGeom prst="rect">
            <a:avLst/>
          </a:prstGeom>
          <a:solidFill>
            <a:srgbClr val="DAC2EC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ea typeface="+mn-lt"/>
                <a:cs typeface="Arial"/>
              </a:rPr>
              <a:t>energibærer</a:t>
            </a:r>
            <a:endParaRPr lang="nb-NO" sz="2000" dirty="0"/>
          </a:p>
        </p:txBody>
      </p:sp>
      <p:pic>
        <p:nvPicPr>
          <p:cNvPr id="37" name="Bilde 36" descr="Energi&#10;Hvordan drives prosesser av energi?&#10;Hvordan er energi en ressurs for samfunnet?  ">
            <a:extLst>
              <a:ext uri="{FF2B5EF4-FFF2-40B4-BE49-F238E27FC236}">
                <a16:creationId xmlns:a16="http://schemas.microsoft.com/office/drawing/2014/main" id="{B2F4F832-A2FC-2B81-E05C-668267609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700" y="2002410"/>
            <a:ext cx="2662632" cy="154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86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F5215-4185-8232-BC02-881C31563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88A7031B-0EC7-532B-C267-CCF375430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>
          <a:xfrm>
            <a:off x="629699" y="170867"/>
            <a:ext cx="2661243" cy="1345049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807E2811-54FC-06C7-1097-659833976BD9}"/>
              </a:ext>
            </a:extLst>
          </p:cNvPr>
          <p:cNvSpPr txBox="1"/>
          <p:nvPr/>
        </p:nvSpPr>
        <p:spPr>
          <a:xfrm>
            <a:off x="6282204" y="170867"/>
            <a:ext cx="694329" cy="400110"/>
          </a:xfrm>
          <a:prstGeom prst="rect">
            <a:avLst/>
          </a:prstGeom>
          <a:solidFill>
            <a:srgbClr val="FF9F9F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ea typeface="Calibri" panose="020F0502020204030204"/>
                <a:cs typeface="Calibri" panose="020F0502020204030204"/>
              </a:rPr>
              <a:t>stoff</a:t>
            </a:r>
            <a:endParaRPr lang="nb-NO" sz="2000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5D9289FA-5BBD-A73F-3C11-FEF367B214B7}"/>
              </a:ext>
            </a:extLst>
          </p:cNvPr>
          <p:cNvSpPr txBox="1"/>
          <p:nvPr/>
        </p:nvSpPr>
        <p:spPr>
          <a:xfrm>
            <a:off x="5954968" y="578739"/>
            <a:ext cx="1348801" cy="400110"/>
          </a:xfrm>
          <a:prstGeom prst="rect">
            <a:avLst/>
          </a:prstGeom>
          <a:solidFill>
            <a:srgbClr val="FF9F9F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ea typeface="Calibri" panose="020F0502020204030204"/>
                <a:cs typeface="Calibri" panose="020F0502020204030204"/>
              </a:rPr>
              <a:t>grunnstoff</a:t>
            </a:r>
            <a:endParaRPr lang="nb-NO" sz="2000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DA1157D-A98A-B868-387E-E511B2D28E1B}"/>
              </a:ext>
            </a:extLst>
          </p:cNvPr>
          <p:cNvSpPr txBox="1"/>
          <p:nvPr/>
        </p:nvSpPr>
        <p:spPr>
          <a:xfrm>
            <a:off x="5460937" y="986611"/>
            <a:ext cx="2336862" cy="400110"/>
          </a:xfrm>
          <a:prstGeom prst="rect">
            <a:avLst/>
          </a:prstGeom>
          <a:solidFill>
            <a:srgbClr val="FF9F9F"/>
          </a:solidFill>
        </p:spPr>
        <p:txBody>
          <a:bodyPr wrap="square">
            <a:spAutoFit/>
          </a:bodyPr>
          <a:lstStyle/>
          <a:p>
            <a:pPr algn="ctr" defTabSz="584300"/>
            <a:r>
              <a:rPr lang="nb-NO" sz="2000" dirty="0">
                <a:ea typeface="Calibri" panose="020F0502020204030204"/>
                <a:cs typeface="Calibri" panose="020F0502020204030204"/>
              </a:rPr>
              <a:t>kjemisk forbindelse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9457093D-EC6F-ACBF-A4E9-AB616976ECBD}"/>
              </a:ext>
            </a:extLst>
          </p:cNvPr>
          <p:cNvSpPr txBox="1"/>
          <p:nvPr/>
        </p:nvSpPr>
        <p:spPr>
          <a:xfrm>
            <a:off x="5989469" y="5473203"/>
            <a:ext cx="1279798" cy="400110"/>
          </a:xfrm>
          <a:prstGeom prst="rect">
            <a:avLst/>
          </a:prstGeom>
          <a:solidFill>
            <a:srgbClr val="FF9F9F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ea typeface="Calibri" panose="020F0502020204030204"/>
                <a:cs typeface="Calibri" panose="020F0502020204030204"/>
              </a:rPr>
              <a:t>egenskap</a:t>
            </a:r>
            <a:endParaRPr lang="nb-NO" sz="2000" dirty="0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B48E998-5067-2C82-49F8-225C9BBA8066}"/>
              </a:ext>
            </a:extLst>
          </p:cNvPr>
          <p:cNvSpPr txBox="1"/>
          <p:nvPr/>
        </p:nvSpPr>
        <p:spPr>
          <a:xfrm>
            <a:off x="6023971" y="5881075"/>
            <a:ext cx="1210795" cy="400110"/>
          </a:xfrm>
          <a:prstGeom prst="rect">
            <a:avLst/>
          </a:prstGeom>
          <a:solidFill>
            <a:srgbClr val="FF9F9F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ea typeface="Calibri" panose="020F0502020204030204"/>
                <a:cs typeface="Calibri" panose="020F0502020204030204"/>
              </a:rPr>
              <a:t>partikkel</a:t>
            </a:r>
            <a:endParaRPr lang="nb-NO" sz="2000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48EBA68D-805F-5D25-32F0-06D99DF1DF1F}"/>
              </a:ext>
            </a:extLst>
          </p:cNvPr>
          <p:cNvSpPr txBox="1"/>
          <p:nvPr/>
        </p:nvSpPr>
        <p:spPr>
          <a:xfrm>
            <a:off x="6231404" y="6288942"/>
            <a:ext cx="795928" cy="400110"/>
          </a:xfrm>
          <a:prstGeom prst="rect">
            <a:avLst/>
          </a:prstGeom>
          <a:solidFill>
            <a:srgbClr val="FF9F9F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ea typeface="Calibri" panose="020F0502020204030204"/>
                <a:cs typeface="Calibri" panose="020F0502020204030204"/>
              </a:rPr>
              <a:t>atom</a:t>
            </a:r>
            <a:endParaRPr lang="nb-NO" sz="2000" dirty="0"/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35FDBC7F-DA28-5113-FBEA-60388B7CFDAF}"/>
              </a:ext>
            </a:extLst>
          </p:cNvPr>
          <p:cNvSpPr txBox="1"/>
          <p:nvPr/>
        </p:nvSpPr>
        <p:spPr>
          <a:xfrm>
            <a:off x="6083237" y="1394483"/>
            <a:ext cx="1092262" cy="400110"/>
          </a:xfrm>
          <a:prstGeom prst="rect">
            <a:avLst/>
          </a:prstGeom>
          <a:solidFill>
            <a:srgbClr val="FF9F9F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ea typeface="Calibri" panose="020F0502020204030204"/>
                <a:cs typeface="Calibri" panose="020F0502020204030204"/>
              </a:rPr>
              <a:t>molekyl</a:t>
            </a:r>
            <a:endParaRPr lang="nb-NO" sz="2000" dirty="0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81B69056-8C02-CB54-5692-A257B6A725B1}"/>
              </a:ext>
            </a:extLst>
          </p:cNvPr>
          <p:cNvSpPr txBox="1"/>
          <p:nvPr/>
        </p:nvSpPr>
        <p:spPr>
          <a:xfrm>
            <a:off x="6083237" y="1802355"/>
            <a:ext cx="1092263" cy="400110"/>
          </a:xfrm>
          <a:prstGeom prst="rect">
            <a:avLst/>
          </a:prstGeom>
          <a:solidFill>
            <a:srgbClr val="FF9F9F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ea typeface="Calibri" panose="020F0502020204030204"/>
                <a:cs typeface="Calibri" panose="020F0502020204030204"/>
              </a:rPr>
              <a:t>elektron</a:t>
            </a:r>
            <a:endParaRPr lang="nb-NO" sz="2000" dirty="0"/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BBE76D58-169E-7AB3-7F2B-46A3D0EB768F}"/>
              </a:ext>
            </a:extLst>
          </p:cNvPr>
          <p:cNvSpPr txBox="1"/>
          <p:nvPr/>
        </p:nvSpPr>
        <p:spPr>
          <a:xfrm>
            <a:off x="6282205" y="2210227"/>
            <a:ext cx="694327" cy="400110"/>
          </a:xfrm>
          <a:prstGeom prst="rect">
            <a:avLst/>
          </a:prstGeom>
          <a:solidFill>
            <a:srgbClr val="FF9F9F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ea typeface="Calibri" panose="020F0502020204030204"/>
                <a:cs typeface="Calibri" panose="020F0502020204030204"/>
              </a:rPr>
              <a:t>fase</a:t>
            </a:r>
            <a:endParaRPr lang="nb-NO" sz="2000" dirty="0"/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6FE5E68E-E715-881E-BA5E-48F0B4F5C874}"/>
              </a:ext>
            </a:extLst>
          </p:cNvPr>
          <p:cNvSpPr txBox="1"/>
          <p:nvPr/>
        </p:nvSpPr>
        <p:spPr>
          <a:xfrm>
            <a:off x="5776502" y="2618099"/>
            <a:ext cx="1705733" cy="400110"/>
          </a:xfrm>
          <a:prstGeom prst="rect">
            <a:avLst/>
          </a:prstGeom>
          <a:solidFill>
            <a:srgbClr val="FF9F9F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ea typeface="Calibri" panose="020F0502020204030204"/>
                <a:cs typeface="Calibri" panose="020F0502020204030204"/>
              </a:rPr>
              <a:t>faseovergang</a:t>
            </a:r>
            <a:endParaRPr lang="nb-NO" sz="2000" dirty="0"/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7EA8AC65-1FC8-31FA-37F2-84A9E7E0243D}"/>
              </a:ext>
            </a:extLst>
          </p:cNvPr>
          <p:cNvSpPr txBox="1"/>
          <p:nvPr/>
        </p:nvSpPr>
        <p:spPr>
          <a:xfrm>
            <a:off x="6023971" y="3025971"/>
            <a:ext cx="1210795" cy="400110"/>
          </a:xfrm>
          <a:prstGeom prst="rect">
            <a:avLst/>
          </a:prstGeom>
          <a:solidFill>
            <a:srgbClr val="FF9F9F"/>
          </a:solidFill>
        </p:spPr>
        <p:txBody>
          <a:bodyPr wrap="square">
            <a:spAutoFit/>
          </a:bodyPr>
          <a:lstStyle/>
          <a:p>
            <a:pPr algn="ctr" defTabSz="584300"/>
            <a:r>
              <a:rPr lang="nb-NO" sz="2000" dirty="0">
                <a:ea typeface="Calibri" panose="020F0502020204030204"/>
                <a:cs typeface="Calibri" panose="020F0502020204030204"/>
              </a:rPr>
              <a:t>fast stoff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D5B75591-8BBF-4C63-5509-ABF3190456D0}"/>
              </a:ext>
            </a:extLst>
          </p:cNvPr>
          <p:cNvSpPr txBox="1"/>
          <p:nvPr/>
        </p:nvSpPr>
        <p:spPr>
          <a:xfrm>
            <a:off x="6172137" y="3433843"/>
            <a:ext cx="914462" cy="400110"/>
          </a:xfrm>
          <a:prstGeom prst="rect">
            <a:avLst/>
          </a:prstGeom>
          <a:solidFill>
            <a:srgbClr val="FF9F9F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ea typeface="Calibri" panose="020F0502020204030204"/>
                <a:cs typeface="Calibri" panose="020F0502020204030204"/>
              </a:rPr>
              <a:t>væske</a:t>
            </a:r>
            <a:endParaRPr lang="nb-NO" sz="2000" dirty="0"/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E06FFDC6-8413-4FB8-D63B-CBA80BFC92FA}"/>
              </a:ext>
            </a:extLst>
          </p:cNvPr>
          <p:cNvSpPr txBox="1"/>
          <p:nvPr/>
        </p:nvSpPr>
        <p:spPr>
          <a:xfrm>
            <a:off x="6282204" y="3841715"/>
            <a:ext cx="694328" cy="400110"/>
          </a:xfrm>
          <a:prstGeom prst="rect">
            <a:avLst/>
          </a:prstGeom>
          <a:solidFill>
            <a:srgbClr val="FF9F9F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ea typeface="Calibri" panose="020F0502020204030204"/>
                <a:cs typeface="Calibri" panose="020F0502020204030204"/>
              </a:rPr>
              <a:t>gass</a:t>
            </a:r>
            <a:endParaRPr lang="nb-NO" sz="2000" dirty="0"/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19C1969B-E82B-2554-7CE2-88E494E50D2B}"/>
              </a:ext>
            </a:extLst>
          </p:cNvPr>
          <p:cNvSpPr txBox="1"/>
          <p:nvPr/>
        </p:nvSpPr>
        <p:spPr>
          <a:xfrm>
            <a:off x="5609104" y="4249587"/>
            <a:ext cx="2040528" cy="400110"/>
          </a:xfrm>
          <a:prstGeom prst="rect">
            <a:avLst/>
          </a:prstGeom>
          <a:solidFill>
            <a:srgbClr val="FF9F9F"/>
          </a:solidFill>
        </p:spPr>
        <p:txBody>
          <a:bodyPr wrap="square">
            <a:spAutoFit/>
          </a:bodyPr>
          <a:lstStyle/>
          <a:p>
            <a:pPr algn="ctr" defTabSz="584300"/>
            <a:r>
              <a:rPr lang="nb-NO" sz="2000" dirty="0">
                <a:ea typeface="Calibri" panose="020F0502020204030204"/>
                <a:cs typeface="Calibri" panose="020F0502020204030204"/>
              </a:rPr>
              <a:t>kjemisk reaksjon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DB9329B3-DC8F-EE0A-C884-EBED65F7819D}"/>
              </a:ext>
            </a:extLst>
          </p:cNvPr>
          <p:cNvSpPr txBox="1"/>
          <p:nvPr/>
        </p:nvSpPr>
        <p:spPr>
          <a:xfrm>
            <a:off x="5850404" y="4657459"/>
            <a:ext cx="1557928" cy="400110"/>
          </a:xfrm>
          <a:prstGeom prst="rect">
            <a:avLst/>
          </a:prstGeom>
          <a:solidFill>
            <a:srgbClr val="FF9F9F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ea typeface="Calibri" panose="020F0502020204030204"/>
                <a:cs typeface="Calibri" panose="020F0502020204030204"/>
              </a:rPr>
              <a:t>utgangsstoff</a:t>
            </a:r>
            <a:endParaRPr lang="nb-NO" sz="2000" dirty="0"/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4C2DBFD5-2CED-14A9-2AED-23003E5BB52F}"/>
              </a:ext>
            </a:extLst>
          </p:cNvPr>
          <p:cNvSpPr txBox="1"/>
          <p:nvPr/>
        </p:nvSpPr>
        <p:spPr>
          <a:xfrm>
            <a:off x="6083237" y="5065331"/>
            <a:ext cx="1092263" cy="400110"/>
          </a:xfrm>
          <a:prstGeom prst="rect">
            <a:avLst/>
          </a:prstGeom>
          <a:solidFill>
            <a:srgbClr val="FF9F9F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ea typeface="Calibri" panose="020F0502020204030204"/>
                <a:cs typeface="Calibri" panose="020F0502020204030204"/>
              </a:rPr>
              <a:t>produkt</a:t>
            </a:r>
            <a:endParaRPr lang="nb-NO" sz="2000" dirty="0"/>
          </a:p>
        </p:txBody>
      </p:sp>
      <p:pic>
        <p:nvPicPr>
          <p:cNvPr id="39" name="Bilde 38" descr="Stoffer&#10;Hvordan er alt i og rundt oss bygd opp? &#10;Hvordan påvirker stoffer og kjemiske reaksjoner vår hverdag?">
            <a:extLst>
              <a:ext uri="{FF2B5EF4-FFF2-40B4-BE49-F238E27FC236}">
                <a16:creationId xmlns:a16="http://schemas.microsoft.com/office/drawing/2014/main" id="{D181983B-054A-D62A-4EA2-5FEE5EF98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699" y="2003546"/>
            <a:ext cx="2661243" cy="154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66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CB04A-CA48-201A-01AA-B74877215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A26261F-D5ED-556D-F023-04E557273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>
          <a:xfrm>
            <a:off x="629699" y="170868"/>
            <a:ext cx="2660607" cy="1344728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0B62EB69-A934-7C8D-C34A-511876C7B86B}"/>
              </a:ext>
            </a:extLst>
          </p:cNvPr>
          <p:cNvSpPr txBox="1"/>
          <p:nvPr/>
        </p:nvSpPr>
        <p:spPr>
          <a:xfrm>
            <a:off x="6256804" y="170867"/>
            <a:ext cx="745128" cy="400110"/>
          </a:xfrm>
          <a:prstGeom prst="rect">
            <a:avLst/>
          </a:prstGeom>
          <a:solidFill>
            <a:srgbClr val="CDE4BE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ea typeface="Calibri" panose="020F0502020204030204"/>
                <a:cs typeface="Calibri" panose="020F0502020204030204"/>
              </a:rPr>
              <a:t>celle</a:t>
            </a:r>
            <a:endParaRPr lang="nb-NO" sz="2000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06D0BC32-2589-F2CB-7156-93DFCAC5D7C2}"/>
              </a:ext>
            </a:extLst>
          </p:cNvPr>
          <p:cNvSpPr txBox="1"/>
          <p:nvPr/>
        </p:nvSpPr>
        <p:spPr>
          <a:xfrm>
            <a:off x="5954968" y="578739"/>
            <a:ext cx="1348801" cy="400110"/>
          </a:xfrm>
          <a:prstGeom prst="rect">
            <a:avLst/>
          </a:prstGeom>
          <a:solidFill>
            <a:srgbClr val="CDE4BE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ea typeface="Calibri" panose="020F0502020204030204"/>
                <a:cs typeface="Calibri" panose="020F0502020204030204"/>
              </a:rPr>
              <a:t>organisme</a:t>
            </a:r>
            <a:endParaRPr lang="nb-NO" sz="2000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622203F7-F20A-CA61-D809-5E5792CC65F6}"/>
              </a:ext>
            </a:extLst>
          </p:cNvPr>
          <p:cNvSpPr txBox="1"/>
          <p:nvPr/>
        </p:nvSpPr>
        <p:spPr>
          <a:xfrm>
            <a:off x="6345703" y="986611"/>
            <a:ext cx="567330" cy="400110"/>
          </a:xfrm>
          <a:prstGeom prst="rect">
            <a:avLst/>
          </a:prstGeom>
          <a:solidFill>
            <a:srgbClr val="CDE4BE"/>
          </a:solidFill>
        </p:spPr>
        <p:txBody>
          <a:bodyPr wrap="square">
            <a:spAutoFit/>
          </a:bodyPr>
          <a:lstStyle/>
          <a:p>
            <a:pPr algn="ctr" defTabSz="584300"/>
            <a:r>
              <a:rPr lang="nb-NO" sz="2000" dirty="0">
                <a:ea typeface="Calibri" panose="020F0502020204030204"/>
                <a:cs typeface="Calibri" panose="020F0502020204030204"/>
              </a:rPr>
              <a:t>art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F93E879A-694D-03C1-B487-C59B0E703776}"/>
              </a:ext>
            </a:extLst>
          </p:cNvPr>
          <p:cNvSpPr txBox="1"/>
          <p:nvPr/>
        </p:nvSpPr>
        <p:spPr>
          <a:xfrm>
            <a:off x="5895369" y="5481670"/>
            <a:ext cx="1467999" cy="400110"/>
          </a:xfrm>
          <a:prstGeom prst="rect">
            <a:avLst/>
          </a:prstGeom>
          <a:solidFill>
            <a:srgbClr val="CDE4BE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ea typeface="Calibri" panose="020F0502020204030204"/>
                <a:cs typeface="Calibri" panose="020F0502020204030204"/>
              </a:rPr>
              <a:t>fotosyntese</a:t>
            </a:r>
            <a:endParaRPr lang="nb-NO" sz="2000" dirty="0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12CB7B31-C983-2390-6762-1CAE32AF478D}"/>
              </a:ext>
            </a:extLst>
          </p:cNvPr>
          <p:cNvSpPr txBox="1"/>
          <p:nvPr/>
        </p:nvSpPr>
        <p:spPr>
          <a:xfrm>
            <a:off x="5895369" y="5889542"/>
            <a:ext cx="1467999" cy="400110"/>
          </a:xfrm>
          <a:prstGeom prst="rect">
            <a:avLst/>
          </a:prstGeom>
          <a:solidFill>
            <a:srgbClr val="CDE4BE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ea typeface="Calibri" panose="020F0502020204030204"/>
                <a:cs typeface="Calibri" panose="020F0502020204030204"/>
              </a:rPr>
              <a:t>celleånding</a:t>
            </a:r>
            <a:endParaRPr lang="nb-NO" sz="2000" dirty="0"/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E4FA0CD0-7788-321F-D890-1749F7E088CF}"/>
              </a:ext>
            </a:extLst>
          </p:cNvPr>
          <p:cNvSpPr txBox="1"/>
          <p:nvPr/>
        </p:nvSpPr>
        <p:spPr>
          <a:xfrm>
            <a:off x="5929869" y="1394483"/>
            <a:ext cx="1398998" cy="400110"/>
          </a:xfrm>
          <a:prstGeom prst="rect">
            <a:avLst/>
          </a:prstGeom>
          <a:solidFill>
            <a:srgbClr val="CDE4BE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ea typeface="Calibri" panose="020F0502020204030204"/>
                <a:cs typeface="Calibri" panose="020F0502020204030204"/>
              </a:rPr>
              <a:t>økosystem</a:t>
            </a:r>
            <a:endParaRPr lang="nb-NO" sz="2000" dirty="0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FBE54D9C-B758-F515-095A-A4808C84BCEC}"/>
              </a:ext>
            </a:extLst>
          </p:cNvPr>
          <p:cNvSpPr txBox="1"/>
          <p:nvPr/>
        </p:nvSpPr>
        <p:spPr>
          <a:xfrm>
            <a:off x="6083237" y="1802355"/>
            <a:ext cx="1092263" cy="400110"/>
          </a:xfrm>
          <a:prstGeom prst="rect">
            <a:avLst/>
          </a:prstGeom>
          <a:solidFill>
            <a:srgbClr val="CDE4BE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ea typeface="Calibri" panose="020F0502020204030204"/>
                <a:cs typeface="Calibri" panose="020F0502020204030204"/>
              </a:rPr>
              <a:t>kretsløp</a:t>
            </a:r>
            <a:endParaRPr lang="nb-NO" sz="2000" dirty="0"/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D058DA6B-258A-66E9-3196-76C1779F4834}"/>
              </a:ext>
            </a:extLst>
          </p:cNvPr>
          <p:cNvSpPr txBox="1"/>
          <p:nvPr/>
        </p:nvSpPr>
        <p:spPr>
          <a:xfrm>
            <a:off x="5714937" y="2210222"/>
            <a:ext cx="1828862" cy="400110"/>
          </a:xfrm>
          <a:prstGeom prst="rect">
            <a:avLst/>
          </a:prstGeom>
          <a:solidFill>
            <a:srgbClr val="CDE4BE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ea typeface="Calibri" panose="020F0502020204030204"/>
                <a:cs typeface="Calibri" panose="020F0502020204030204"/>
              </a:rPr>
              <a:t>naturmangfold</a:t>
            </a:r>
            <a:endParaRPr lang="nb-NO" sz="2000" dirty="0"/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F8C531AC-DBA0-B921-772C-DAE9A0687481}"/>
              </a:ext>
            </a:extLst>
          </p:cNvPr>
          <p:cNvSpPr txBox="1"/>
          <p:nvPr/>
        </p:nvSpPr>
        <p:spPr>
          <a:xfrm>
            <a:off x="6003953" y="2618099"/>
            <a:ext cx="1250831" cy="400110"/>
          </a:xfrm>
          <a:prstGeom prst="rect">
            <a:avLst/>
          </a:prstGeom>
          <a:solidFill>
            <a:srgbClr val="CDE4BE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ea typeface="Calibri" panose="020F0502020204030204"/>
                <a:cs typeface="Calibri" panose="020F0502020204030204"/>
              </a:rPr>
              <a:t>naturtype</a:t>
            </a:r>
            <a:endParaRPr lang="nb-NO" sz="2000" dirty="0"/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1B733A05-FE01-D1A9-A22C-35AFEEE4C6E2}"/>
              </a:ext>
            </a:extLst>
          </p:cNvPr>
          <p:cNvSpPr txBox="1"/>
          <p:nvPr/>
        </p:nvSpPr>
        <p:spPr>
          <a:xfrm>
            <a:off x="6003953" y="3025971"/>
            <a:ext cx="1250831" cy="400110"/>
          </a:xfrm>
          <a:prstGeom prst="rect">
            <a:avLst/>
          </a:prstGeom>
          <a:solidFill>
            <a:srgbClr val="CDE4BE"/>
          </a:solidFill>
        </p:spPr>
        <p:txBody>
          <a:bodyPr wrap="square">
            <a:spAutoFit/>
          </a:bodyPr>
          <a:lstStyle/>
          <a:p>
            <a:pPr algn="ctr" defTabSz="584300"/>
            <a:r>
              <a:rPr lang="nb-NO" sz="2000" dirty="0">
                <a:ea typeface="Calibri" panose="020F0502020204030204"/>
                <a:cs typeface="Calibri" panose="020F0502020204030204"/>
              </a:rPr>
              <a:t>evolusjon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7E3DCECD-A833-FB36-7EBF-A8D5D14170E0}"/>
              </a:ext>
            </a:extLst>
          </p:cNvPr>
          <p:cNvSpPr txBox="1"/>
          <p:nvPr/>
        </p:nvSpPr>
        <p:spPr>
          <a:xfrm>
            <a:off x="5749394" y="3433843"/>
            <a:ext cx="1759948" cy="400110"/>
          </a:xfrm>
          <a:prstGeom prst="rect">
            <a:avLst/>
          </a:prstGeom>
          <a:solidFill>
            <a:srgbClr val="CDE4BE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ea typeface="Calibri" panose="020F0502020204030204"/>
                <a:cs typeface="Calibri" panose="020F0502020204030204"/>
              </a:rPr>
              <a:t>naturlig utvalg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299FCE5E-142E-5CBF-A818-44B008B5DEF4}"/>
              </a:ext>
            </a:extLst>
          </p:cNvPr>
          <p:cNvSpPr txBox="1"/>
          <p:nvPr/>
        </p:nvSpPr>
        <p:spPr>
          <a:xfrm>
            <a:off x="5979460" y="3841715"/>
            <a:ext cx="1299816" cy="400110"/>
          </a:xfrm>
          <a:prstGeom prst="rect">
            <a:avLst/>
          </a:prstGeom>
          <a:solidFill>
            <a:srgbClr val="CDE4BE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ea typeface="Calibri" panose="020F0502020204030204"/>
                <a:cs typeface="Calibri" panose="020F0502020204030204"/>
              </a:rPr>
              <a:t>tilpasning</a:t>
            </a:r>
            <a:endParaRPr lang="nb-NO" sz="2000" dirty="0"/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D4641796-8D48-B55E-030D-2FF9DCBD28B1}"/>
              </a:ext>
            </a:extLst>
          </p:cNvPr>
          <p:cNvSpPr txBox="1"/>
          <p:nvPr/>
        </p:nvSpPr>
        <p:spPr>
          <a:xfrm>
            <a:off x="5796519" y="4249587"/>
            <a:ext cx="1665698" cy="400110"/>
          </a:xfrm>
          <a:prstGeom prst="rect">
            <a:avLst/>
          </a:prstGeom>
          <a:solidFill>
            <a:srgbClr val="CDE4BE"/>
          </a:solidFill>
        </p:spPr>
        <p:txBody>
          <a:bodyPr wrap="square">
            <a:spAutoFit/>
          </a:bodyPr>
          <a:lstStyle/>
          <a:p>
            <a:pPr algn="ctr" defTabSz="584300"/>
            <a:r>
              <a:rPr lang="nb-NO" sz="2000" dirty="0">
                <a:ea typeface="Calibri" panose="020F0502020204030204"/>
                <a:cs typeface="Calibri" panose="020F0502020204030204"/>
              </a:rPr>
              <a:t>reproduksjon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E1588B0D-FC62-8BFC-4BE2-15F8D662A4E2}"/>
              </a:ext>
            </a:extLst>
          </p:cNvPr>
          <p:cNvSpPr txBox="1"/>
          <p:nvPr/>
        </p:nvSpPr>
        <p:spPr>
          <a:xfrm>
            <a:off x="6349969" y="4657459"/>
            <a:ext cx="558798" cy="400110"/>
          </a:xfrm>
          <a:prstGeom prst="rect">
            <a:avLst/>
          </a:prstGeom>
          <a:solidFill>
            <a:srgbClr val="CDE4BE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ea typeface="Calibri" panose="020F0502020204030204"/>
                <a:cs typeface="Calibri" panose="020F0502020204030204"/>
              </a:rPr>
              <a:t>arv</a:t>
            </a:r>
            <a:endParaRPr lang="nb-NO" sz="2000" dirty="0"/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B75EF9-95FA-24DF-B7EE-5FCF4A486CA4}"/>
              </a:ext>
            </a:extLst>
          </p:cNvPr>
          <p:cNvSpPr txBox="1"/>
          <p:nvPr/>
        </p:nvSpPr>
        <p:spPr>
          <a:xfrm>
            <a:off x="6290702" y="5065331"/>
            <a:ext cx="677332" cy="400110"/>
          </a:xfrm>
          <a:prstGeom prst="rect">
            <a:avLst/>
          </a:prstGeom>
          <a:solidFill>
            <a:srgbClr val="CDE4BE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cs typeface="Calibri" panose="020F0502020204030204"/>
              </a:rPr>
              <a:t>gen</a:t>
            </a:r>
            <a:endParaRPr lang="nb-NO" sz="2000" dirty="0"/>
          </a:p>
        </p:txBody>
      </p:sp>
      <p:pic>
        <p:nvPicPr>
          <p:cNvPr id="40" name="Bilde 39" descr="Livet på jorda&#10;Hvordan har det mangfoldige livet på jorda utviklet seg?&#10;Hvordan kan vi både bruke og ta vare på naturen?">
            <a:extLst>
              <a:ext uri="{FF2B5EF4-FFF2-40B4-BE49-F238E27FC236}">
                <a16:creationId xmlns:a16="http://schemas.microsoft.com/office/drawing/2014/main" id="{A0AB91A2-C3CF-C9A0-DEE5-B02BC55CE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698" y="2003069"/>
            <a:ext cx="2660607" cy="156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66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81402-FB02-90B4-24A6-3BF5B701A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7225504-57FF-F175-3E51-A59CDAC49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>
          <a:xfrm>
            <a:off x="629699" y="170867"/>
            <a:ext cx="2662193" cy="1345529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4E1827C-552E-3FCA-2959-A894AC303F37}"/>
              </a:ext>
            </a:extLst>
          </p:cNvPr>
          <p:cNvSpPr txBox="1"/>
          <p:nvPr/>
        </p:nvSpPr>
        <p:spPr>
          <a:xfrm>
            <a:off x="6011302" y="170867"/>
            <a:ext cx="1126128" cy="400110"/>
          </a:xfrm>
          <a:prstGeom prst="rect">
            <a:avLst/>
          </a:prstGeom>
          <a:solidFill>
            <a:srgbClr val="B3C6E7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 err="1">
                <a:ea typeface="Calibri" panose="020F0502020204030204"/>
                <a:cs typeface="Calibri" panose="020F0502020204030204"/>
              </a:rPr>
              <a:t>big</a:t>
            </a:r>
            <a:r>
              <a:rPr lang="nb-NO" sz="2000" dirty="0">
                <a:ea typeface="Calibri" panose="020F0502020204030204"/>
                <a:cs typeface="Calibri" panose="020F0502020204030204"/>
              </a:rPr>
              <a:t> bang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89B41B35-A92A-D60C-1BD5-F6362F0B1B78}"/>
              </a:ext>
            </a:extLst>
          </p:cNvPr>
          <p:cNvSpPr txBox="1"/>
          <p:nvPr/>
        </p:nvSpPr>
        <p:spPr>
          <a:xfrm>
            <a:off x="6063584" y="578739"/>
            <a:ext cx="1021565" cy="400110"/>
          </a:xfrm>
          <a:prstGeom prst="rect">
            <a:avLst/>
          </a:prstGeom>
          <a:solidFill>
            <a:srgbClr val="B3C6E7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ea typeface="Calibri" panose="020F0502020204030204"/>
                <a:cs typeface="Calibri" panose="020F0502020204030204"/>
              </a:rPr>
              <a:t>galakse</a:t>
            </a:r>
            <a:endParaRPr lang="nb-NO" sz="2000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60E9383-BEC6-6123-CEF0-A9C307CFAB06}"/>
              </a:ext>
            </a:extLst>
          </p:cNvPr>
          <p:cNvSpPr txBox="1"/>
          <p:nvPr/>
        </p:nvSpPr>
        <p:spPr>
          <a:xfrm>
            <a:off x="5884333" y="986611"/>
            <a:ext cx="1380066" cy="400110"/>
          </a:xfrm>
          <a:prstGeom prst="rect">
            <a:avLst/>
          </a:prstGeom>
          <a:solidFill>
            <a:srgbClr val="B3C6E7"/>
          </a:solidFill>
        </p:spPr>
        <p:txBody>
          <a:bodyPr wrap="square">
            <a:spAutoFit/>
          </a:bodyPr>
          <a:lstStyle/>
          <a:p>
            <a:pPr algn="ctr" defTabSz="584300"/>
            <a:r>
              <a:rPr lang="nb-NO" sz="2000" dirty="0">
                <a:ea typeface="Calibri" panose="020F0502020204030204"/>
                <a:cs typeface="Calibri" panose="020F0502020204030204"/>
              </a:rPr>
              <a:t>solsystem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A9F61617-F0D8-F1AD-E82E-9D668778A4BC}"/>
              </a:ext>
            </a:extLst>
          </p:cNvPr>
          <p:cNvSpPr txBox="1"/>
          <p:nvPr/>
        </p:nvSpPr>
        <p:spPr>
          <a:xfrm>
            <a:off x="6160982" y="5473203"/>
            <a:ext cx="826769" cy="400110"/>
          </a:xfrm>
          <a:prstGeom prst="rect">
            <a:avLst/>
          </a:prstGeom>
          <a:solidFill>
            <a:srgbClr val="B3C6E7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ea typeface="Calibri" panose="020F0502020204030204"/>
                <a:cs typeface="Calibri" panose="020F0502020204030204"/>
              </a:rPr>
              <a:t>klima</a:t>
            </a:r>
            <a:endParaRPr lang="nb-NO" sz="2000" dirty="0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01C39011-B34D-3B88-EB2A-2F3BDFBB5042}"/>
              </a:ext>
            </a:extLst>
          </p:cNvPr>
          <p:cNvSpPr txBox="1"/>
          <p:nvPr/>
        </p:nvSpPr>
        <p:spPr>
          <a:xfrm>
            <a:off x="6250501" y="5881075"/>
            <a:ext cx="647731" cy="400110"/>
          </a:xfrm>
          <a:prstGeom prst="rect">
            <a:avLst/>
          </a:prstGeom>
          <a:solidFill>
            <a:srgbClr val="B3C6E7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ea typeface="Calibri" panose="020F0502020204030204"/>
                <a:cs typeface="Calibri" panose="020F0502020204030204"/>
              </a:rPr>
              <a:t>vær</a:t>
            </a:r>
            <a:endParaRPr lang="nb-NO" sz="2000" dirty="0"/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29BF8452-1ED8-8E64-6076-2CC34B27949A}"/>
              </a:ext>
            </a:extLst>
          </p:cNvPr>
          <p:cNvSpPr txBox="1"/>
          <p:nvPr/>
        </p:nvSpPr>
        <p:spPr>
          <a:xfrm>
            <a:off x="6102319" y="1394483"/>
            <a:ext cx="944095" cy="400110"/>
          </a:xfrm>
          <a:prstGeom prst="rect">
            <a:avLst/>
          </a:prstGeom>
          <a:solidFill>
            <a:srgbClr val="B3C6E7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ea typeface="Calibri" panose="020F0502020204030204"/>
                <a:cs typeface="Calibri" panose="020F0502020204030204"/>
              </a:rPr>
              <a:t>stjerne</a:t>
            </a:r>
            <a:endParaRPr lang="nb-NO" sz="2000" dirty="0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AE75995A-250A-F866-6E60-CF1A6C9E5FD8}"/>
              </a:ext>
            </a:extLst>
          </p:cNvPr>
          <p:cNvSpPr txBox="1"/>
          <p:nvPr/>
        </p:nvSpPr>
        <p:spPr>
          <a:xfrm>
            <a:off x="6102319" y="1802355"/>
            <a:ext cx="944095" cy="400110"/>
          </a:xfrm>
          <a:prstGeom prst="rect">
            <a:avLst/>
          </a:prstGeom>
          <a:solidFill>
            <a:srgbClr val="B3C6E7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ea typeface="Calibri" panose="020F0502020204030204"/>
                <a:cs typeface="Calibri" panose="020F0502020204030204"/>
              </a:rPr>
              <a:t>planet</a:t>
            </a:r>
            <a:endParaRPr lang="nb-NO" sz="2000" dirty="0"/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A5EBE282-E8AB-4307-0142-EF50789B4498}"/>
              </a:ext>
            </a:extLst>
          </p:cNvPr>
          <p:cNvSpPr txBox="1"/>
          <p:nvPr/>
        </p:nvSpPr>
        <p:spPr>
          <a:xfrm>
            <a:off x="6127720" y="2210227"/>
            <a:ext cx="893293" cy="400110"/>
          </a:xfrm>
          <a:prstGeom prst="rect">
            <a:avLst/>
          </a:prstGeom>
          <a:solidFill>
            <a:srgbClr val="B3C6E7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ea typeface="Calibri" panose="020F0502020204030204"/>
                <a:cs typeface="Calibri" panose="020F0502020204030204"/>
              </a:rPr>
              <a:t>måne</a:t>
            </a:r>
            <a:endParaRPr lang="nb-NO" sz="2000" dirty="0"/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37FE64D6-1C7F-D307-DE80-30F368913EC1}"/>
              </a:ext>
            </a:extLst>
          </p:cNvPr>
          <p:cNvSpPr txBox="1"/>
          <p:nvPr/>
        </p:nvSpPr>
        <p:spPr>
          <a:xfrm>
            <a:off x="6140304" y="2618099"/>
            <a:ext cx="868125" cy="400110"/>
          </a:xfrm>
          <a:prstGeom prst="rect">
            <a:avLst/>
          </a:prstGeom>
          <a:solidFill>
            <a:srgbClr val="B3C6E7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ea typeface="Calibri" panose="020F0502020204030204"/>
                <a:cs typeface="Calibri" panose="020F0502020204030204"/>
              </a:rPr>
              <a:t>årstid</a:t>
            </a:r>
            <a:endParaRPr lang="nb-NO" sz="2000" dirty="0"/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AB5FA758-9399-A8D7-EF43-F0B508EE4125}"/>
              </a:ext>
            </a:extLst>
          </p:cNvPr>
          <p:cNvSpPr txBox="1"/>
          <p:nvPr/>
        </p:nvSpPr>
        <p:spPr>
          <a:xfrm>
            <a:off x="6191218" y="3025971"/>
            <a:ext cx="766296" cy="400110"/>
          </a:xfrm>
          <a:prstGeom prst="rect">
            <a:avLst/>
          </a:prstGeom>
          <a:solidFill>
            <a:srgbClr val="B3C6E7"/>
          </a:solidFill>
        </p:spPr>
        <p:txBody>
          <a:bodyPr wrap="square">
            <a:spAutoFit/>
          </a:bodyPr>
          <a:lstStyle/>
          <a:p>
            <a:pPr algn="ctr" defTabSz="584300"/>
            <a:r>
              <a:rPr lang="nb-NO" sz="2000" dirty="0">
                <a:ea typeface="Calibri" panose="020F0502020204030204"/>
                <a:cs typeface="Calibri" panose="020F0502020204030204"/>
              </a:rPr>
              <a:t>døgn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16AF33BF-0307-EA57-D05A-A0322DEB9712}"/>
              </a:ext>
            </a:extLst>
          </p:cNvPr>
          <p:cNvSpPr txBox="1"/>
          <p:nvPr/>
        </p:nvSpPr>
        <p:spPr>
          <a:xfrm>
            <a:off x="5672635" y="3433843"/>
            <a:ext cx="1803463" cy="400110"/>
          </a:xfrm>
          <a:prstGeom prst="rect">
            <a:avLst/>
          </a:prstGeom>
          <a:solidFill>
            <a:srgbClr val="B3C6E7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ea typeface="Calibri" panose="020F0502020204030204"/>
                <a:cs typeface="Calibri" panose="020F0502020204030204"/>
              </a:rPr>
              <a:t>platetektonikk</a:t>
            </a:r>
            <a:endParaRPr lang="nb-NO" sz="2000" dirty="0"/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090EE2D6-3C7C-B035-E867-326451875069}"/>
              </a:ext>
            </a:extLst>
          </p:cNvPr>
          <p:cNvSpPr txBox="1"/>
          <p:nvPr/>
        </p:nvSpPr>
        <p:spPr>
          <a:xfrm>
            <a:off x="5071533" y="3841715"/>
            <a:ext cx="3005667" cy="400110"/>
          </a:xfrm>
          <a:prstGeom prst="rect">
            <a:avLst/>
          </a:prstGeom>
          <a:solidFill>
            <a:srgbClr val="B3C6E7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ea typeface="Calibri" panose="020F0502020204030204"/>
                <a:cs typeface="Calibri" panose="020F0502020204030204"/>
              </a:rPr>
              <a:t>det geologiske kretsløpet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0464E674-7F15-0FBC-B8AC-DC92A05E3A38}"/>
              </a:ext>
            </a:extLst>
          </p:cNvPr>
          <p:cNvSpPr txBox="1"/>
          <p:nvPr/>
        </p:nvSpPr>
        <p:spPr>
          <a:xfrm>
            <a:off x="5890652" y="4249587"/>
            <a:ext cx="1367428" cy="400110"/>
          </a:xfrm>
          <a:prstGeom prst="rect">
            <a:avLst/>
          </a:prstGeom>
          <a:solidFill>
            <a:srgbClr val="B3C6E7"/>
          </a:solidFill>
        </p:spPr>
        <p:txBody>
          <a:bodyPr wrap="square">
            <a:spAutoFit/>
          </a:bodyPr>
          <a:lstStyle/>
          <a:p>
            <a:pPr algn="ctr" defTabSz="584300"/>
            <a:r>
              <a:rPr lang="nb-NO" sz="2000" dirty="0">
                <a:ea typeface="Calibri" panose="020F0502020204030204"/>
                <a:cs typeface="Calibri" panose="020F0502020204030204"/>
              </a:rPr>
              <a:t>jordskorpe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28536BCE-6D42-7FE4-6B81-59F0F1ACA1A7}"/>
              </a:ext>
            </a:extLst>
          </p:cNvPr>
          <p:cNvSpPr txBox="1"/>
          <p:nvPr/>
        </p:nvSpPr>
        <p:spPr>
          <a:xfrm>
            <a:off x="5882186" y="4657459"/>
            <a:ext cx="1384361" cy="400110"/>
          </a:xfrm>
          <a:prstGeom prst="rect">
            <a:avLst/>
          </a:prstGeom>
          <a:solidFill>
            <a:srgbClr val="B3C6E7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ea typeface="Calibri" panose="020F0502020204030204"/>
                <a:cs typeface="Calibri" panose="020F0502020204030204"/>
              </a:rPr>
              <a:t>atmosfære</a:t>
            </a:r>
            <a:endParaRPr lang="nb-NO" sz="2000" dirty="0"/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92689141-BF8B-A2DF-AF5E-046692174D38}"/>
              </a:ext>
            </a:extLst>
          </p:cNvPr>
          <p:cNvSpPr txBox="1"/>
          <p:nvPr/>
        </p:nvSpPr>
        <p:spPr>
          <a:xfrm>
            <a:off x="5755216" y="5065331"/>
            <a:ext cx="1638300" cy="400110"/>
          </a:xfrm>
          <a:prstGeom prst="rect">
            <a:avLst/>
          </a:prstGeom>
          <a:solidFill>
            <a:srgbClr val="B3C6E7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ea typeface="Calibri" panose="020F0502020204030204"/>
                <a:cs typeface="Calibri" panose="020F0502020204030204"/>
              </a:rPr>
              <a:t>drivhuseffekt</a:t>
            </a:r>
            <a:endParaRPr lang="nb-NO" sz="2000" dirty="0"/>
          </a:p>
        </p:txBody>
      </p:sp>
      <p:pic>
        <p:nvPicPr>
          <p:cNvPr id="2" name="Bilde 1" descr="Jorda og universet&#10;Hvordan har universet og jorda utviklet seg?&#10;Hvordan påvirker menneskelig aktivitet jorda?">
            <a:extLst>
              <a:ext uri="{FF2B5EF4-FFF2-40B4-BE49-F238E27FC236}">
                <a16:creationId xmlns:a16="http://schemas.microsoft.com/office/drawing/2014/main" id="{53EF6F59-83A0-11E5-2B87-77FF79872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794" y="2002410"/>
            <a:ext cx="2660003" cy="154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95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1B0B1-02E6-8A9B-7D2E-BD4E94B87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1843C0D4-CA51-273F-B095-5610C2206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>
          <a:xfrm>
            <a:off x="629699" y="170867"/>
            <a:ext cx="2662782" cy="1345827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4188E7BE-14D7-187B-7671-322D04260300}"/>
              </a:ext>
            </a:extLst>
          </p:cNvPr>
          <p:cNvSpPr txBox="1"/>
          <p:nvPr/>
        </p:nvSpPr>
        <p:spPr>
          <a:xfrm>
            <a:off x="6148853" y="170867"/>
            <a:ext cx="952562" cy="400110"/>
          </a:xfrm>
          <a:prstGeom prst="rect">
            <a:avLst/>
          </a:prstGeom>
          <a:solidFill>
            <a:srgbClr val="FFEBAB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latin typeface="Calibri"/>
                <a:ea typeface="+mn-lt"/>
                <a:cs typeface="Calibri"/>
              </a:rPr>
              <a:t>system</a:t>
            </a:r>
            <a:endParaRPr lang="nb-NO" sz="2000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3EC75273-B270-4D83-A446-D53948D7B729}"/>
              </a:ext>
            </a:extLst>
          </p:cNvPr>
          <p:cNvSpPr txBox="1"/>
          <p:nvPr/>
        </p:nvSpPr>
        <p:spPr>
          <a:xfrm>
            <a:off x="6254052" y="578739"/>
            <a:ext cx="742165" cy="400110"/>
          </a:xfrm>
          <a:prstGeom prst="rect">
            <a:avLst/>
          </a:prstGeom>
          <a:solidFill>
            <a:srgbClr val="FFEBAB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latin typeface="Calibri"/>
                <a:ea typeface="+mn-lt"/>
                <a:cs typeface="Calibri"/>
              </a:rPr>
              <a:t>form</a:t>
            </a:r>
            <a:endParaRPr lang="nb-NO" sz="2000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918DC4D-475F-F030-F99F-FABDDCBB2E22}"/>
              </a:ext>
            </a:extLst>
          </p:cNvPr>
          <p:cNvSpPr txBox="1"/>
          <p:nvPr/>
        </p:nvSpPr>
        <p:spPr>
          <a:xfrm>
            <a:off x="6079003" y="986611"/>
            <a:ext cx="1092263" cy="400110"/>
          </a:xfrm>
          <a:prstGeom prst="rect">
            <a:avLst/>
          </a:prstGeom>
          <a:solidFill>
            <a:srgbClr val="FFEBAB"/>
          </a:solidFill>
        </p:spPr>
        <p:txBody>
          <a:bodyPr wrap="square">
            <a:spAutoFit/>
          </a:bodyPr>
          <a:lstStyle/>
          <a:p>
            <a:pPr algn="ctr" defTabSz="584300"/>
            <a:r>
              <a:rPr lang="nb-NO" sz="2000" dirty="0">
                <a:latin typeface="Calibri"/>
                <a:ea typeface="+mn-lt"/>
                <a:cs typeface="Calibri"/>
              </a:rPr>
              <a:t>funksjon</a:t>
            </a:r>
            <a:endParaRPr lang="nb-NO" sz="20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EF588D3A-2E13-53B8-DCDF-26230DBE116A}"/>
              </a:ext>
            </a:extLst>
          </p:cNvPr>
          <p:cNvSpPr txBox="1"/>
          <p:nvPr/>
        </p:nvSpPr>
        <p:spPr>
          <a:xfrm>
            <a:off x="6220851" y="1394483"/>
            <a:ext cx="808566" cy="400110"/>
          </a:xfrm>
          <a:prstGeom prst="rect">
            <a:avLst/>
          </a:prstGeom>
          <a:solidFill>
            <a:srgbClr val="FFEBAB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latin typeface="Calibri"/>
                <a:ea typeface="+mn-lt"/>
                <a:cs typeface="Calibri"/>
              </a:rPr>
              <a:t>organ</a:t>
            </a:r>
            <a:endParaRPr lang="nb-NO" sz="2000" dirty="0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5DCC87B5-2A61-75AF-D42A-16FAC8E9DCAC}"/>
              </a:ext>
            </a:extLst>
          </p:cNvPr>
          <p:cNvSpPr txBox="1"/>
          <p:nvPr/>
        </p:nvSpPr>
        <p:spPr>
          <a:xfrm>
            <a:off x="6277971" y="1802355"/>
            <a:ext cx="694327" cy="400110"/>
          </a:xfrm>
          <a:prstGeom prst="rect">
            <a:avLst/>
          </a:prstGeom>
          <a:solidFill>
            <a:srgbClr val="FFEBAB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latin typeface="Calibri"/>
                <a:ea typeface="+mn-lt"/>
                <a:cs typeface="Calibri"/>
              </a:rPr>
              <a:t>celle</a:t>
            </a:r>
            <a:endParaRPr lang="nb-NO" sz="2000" dirty="0"/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0A4EF6F1-635E-A012-05FF-EEA011077C1B}"/>
              </a:ext>
            </a:extLst>
          </p:cNvPr>
          <p:cNvSpPr txBox="1"/>
          <p:nvPr/>
        </p:nvSpPr>
        <p:spPr>
          <a:xfrm>
            <a:off x="6277971" y="2210227"/>
            <a:ext cx="694327" cy="400110"/>
          </a:xfrm>
          <a:prstGeom prst="rect">
            <a:avLst/>
          </a:prstGeom>
          <a:solidFill>
            <a:srgbClr val="FFEBAB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latin typeface="Calibri"/>
                <a:ea typeface="+mn-lt"/>
                <a:cs typeface="Calibri"/>
              </a:rPr>
              <a:t>DNA</a:t>
            </a:r>
            <a:endParaRPr lang="nb-NO" sz="2000" dirty="0"/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370C099C-54A7-C6FF-8D1E-300573576470}"/>
              </a:ext>
            </a:extLst>
          </p:cNvPr>
          <p:cNvSpPr txBox="1"/>
          <p:nvPr/>
        </p:nvSpPr>
        <p:spPr>
          <a:xfrm>
            <a:off x="6320335" y="2618099"/>
            <a:ext cx="609599" cy="400110"/>
          </a:xfrm>
          <a:prstGeom prst="rect">
            <a:avLst/>
          </a:prstGeom>
          <a:solidFill>
            <a:srgbClr val="FFEBAB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latin typeface="Calibri"/>
                <a:ea typeface="+mn-lt"/>
                <a:cs typeface="Calibri"/>
              </a:rPr>
              <a:t>gen</a:t>
            </a:r>
            <a:endParaRPr lang="nb-NO" sz="2000" dirty="0"/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653529D7-C7EC-0261-64C3-4270A0514116}"/>
              </a:ext>
            </a:extLst>
          </p:cNvPr>
          <p:cNvSpPr txBox="1"/>
          <p:nvPr/>
        </p:nvSpPr>
        <p:spPr>
          <a:xfrm>
            <a:off x="6167904" y="3025971"/>
            <a:ext cx="914461" cy="400110"/>
          </a:xfrm>
          <a:prstGeom prst="rect">
            <a:avLst/>
          </a:prstGeom>
          <a:solidFill>
            <a:srgbClr val="FFEBAB"/>
          </a:solidFill>
        </p:spPr>
        <p:txBody>
          <a:bodyPr wrap="square">
            <a:spAutoFit/>
          </a:bodyPr>
          <a:lstStyle/>
          <a:p>
            <a:pPr algn="ctr" defTabSz="584300"/>
            <a:r>
              <a:rPr lang="nb-NO" sz="2000" dirty="0">
                <a:latin typeface="Calibri"/>
                <a:ea typeface="+mn-lt"/>
                <a:cs typeface="Calibri"/>
              </a:rPr>
              <a:t>energi</a:t>
            </a:r>
            <a:endParaRPr lang="nb-NO" sz="20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4FBB3AB5-0E82-34C8-CBBD-F59AE4D65F60}"/>
              </a:ext>
            </a:extLst>
          </p:cNvPr>
          <p:cNvSpPr txBox="1"/>
          <p:nvPr/>
        </p:nvSpPr>
        <p:spPr>
          <a:xfrm>
            <a:off x="6265301" y="3433843"/>
            <a:ext cx="719666" cy="400110"/>
          </a:xfrm>
          <a:prstGeom prst="rect">
            <a:avLst/>
          </a:prstGeom>
          <a:solidFill>
            <a:srgbClr val="FFEBAB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latin typeface="Calibri"/>
                <a:ea typeface="+mn-lt"/>
                <a:cs typeface="Calibri"/>
              </a:rPr>
              <a:t>vekst</a:t>
            </a:r>
            <a:endParaRPr lang="nb-NO" sz="2000" dirty="0"/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B3A7FE10-C2E3-D5F0-D448-034A8208F6B7}"/>
              </a:ext>
            </a:extLst>
          </p:cNvPr>
          <p:cNvSpPr txBox="1"/>
          <p:nvPr/>
        </p:nvSpPr>
        <p:spPr>
          <a:xfrm>
            <a:off x="5846170" y="3841715"/>
            <a:ext cx="1557928" cy="400110"/>
          </a:xfrm>
          <a:prstGeom prst="rect">
            <a:avLst/>
          </a:prstGeom>
          <a:solidFill>
            <a:srgbClr val="FFEBAB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latin typeface="Calibri"/>
                <a:ea typeface="+mn-lt"/>
                <a:cs typeface="Calibri"/>
              </a:rPr>
              <a:t>reproduksjon</a:t>
            </a:r>
            <a:endParaRPr lang="nb-NO" sz="2000" dirty="0"/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5ABD4BA7-D906-8C8C-262F-0E56B7985015}"/>
              </a:ext>
            </a:extLst>
          </p:cNvPr>
          <p:cNvSpPr txBox="1"/>
          <p:nvPr/>
        </p:nvSpPr>
        <p:spPr>
          <a:xfrm>
            <a:off x="5915702" y="4249587"/>
            <a:ext cx="1418864" cy="400110"/>
          </a:xfrm>
          <a:prstGeom prst="rect">
            <a:avLst/>
          </a:prstGeom>
          <a:solidFill>
            <a:srgbClr val="FFEBAB"/>
          </a:solidFill>
        </p:spPr>
        <p:txBody>
          <a:bodyPr wrap="square">
            <a:spAutoFit/>
          </a:bodyPr>
          <a:lstStyle/>
          <a:p>
            <a:pPr algn="ctr" defTabSz="584300"/>
            <a:r>
              <a:rPr lang="nb-NO" sz="2000" dirty="0">
                <a:latin typeface="Calibri"/>
                <a:ea typeface="+mn-lt"/>
                <a:cs typeface="Calibri"/>
              </a:rPr>
              <a:t>overlevelse</a:t>
            </a:r>
            <a:endParaRPr lang="nb-NO" sz="20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09C451A5-DE2F-C392-B12B-2FCC536A510A}"/>
              </a:ext>
            </a:extLst>
          </p:cNvPr>
          <p:cNvSpPr txBox="1"/>
          <p:nvPr/>
        </p:nvSpPr>
        <p:spPr>
          <a:xfrm>
            <a:off x="6218735" y="4657459"/>
            <a:ext cx="812799" cy="400110"/>
          </a:xfrm>
          <a:prstGeom prst="rect">
            <a:avLst/>
          </a:prstGeom>
          <a:solidFill>
            <a:srgbClr val="FFEBAB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latin typeface="Calibri"/>
                <a:ea typeface="+mn-lt"/>
                <a:cs typeface="Calibri"/>
              </a:rPr>
              <a:t>helse</a:t>
            </a:r>
            <a:endParaRPr lang="nb-NO" sz="2000" dirty="0"/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6307D628-5810-DB68-82CC-8DAF85588DEB}"/>
              </a:ext>
            </a:extLst>
          </p:cNvPr>
          <p:cNvSpPr txBox="1"/>
          <p:nvPr/>
        </p:nvSpPr>
        <p:spPr>
          <a:xfrm>
            <a:off x="5985235" y="5065331"/>
            <a:ext cx="1279798" cy="400110"/>
          </a:xfrm>
          <a:prstGeom prst="rect">
            <a:avLst/>
          </a:prstGeom>
          <a:solidFill>
            <a:srgbClr val="FFEBAB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latin typeface="Calibri"/>
                <a:ea typeface="+mn-lt"/>
                <a:cs typeface="Calibri"/>
              </a:rPr>
              <a:t>folkehelse</a:t>
            </a:r>
            <a:endParaRPr lang="nb-NO" sz="2000" dirty="0"/>
          </a:p>
        </p:txBody>
      </p:sp>
      <p:pic>
        <p:nvPicPr>
          <p:cNvPr id="3" name="Bilde 2" descr="Kropp og helse&#10;Hvordan virker kroppen?&#10;Hvordan tar vi vare på helsa? ">
            <a:extLst>
              <a:ext uri="{FF2B5EF4-FFF2-40B4-BE49-F238E27FC236}">
                <a16:creationId xmlns:a16="http://schemas.microsoft.com/office/drawing/2014/main" id="{D2BDC155-D90D-43A3-33BC-F828A191B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972" y="2002410"/>
            <a:ext cx="2656236" cy="154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89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9AF723F66F5194BA577C71EC94BEFDC" ma:contentTypeVersion="13" ma:contentTypeDescription="Opprett et nytt dokument." ma:contentTypeScope="" ma:versionID="7f69a4643cdfec385b1a1d30371101c9">
  <xsd:schema xmlns:xsd="http://www.w3.org/2001/XMLSchema" xmlns:xs="http://www.w3.org/2001/XMLSchema" xmlns:p="http://schemas.microsoft.com/office/2006/metadata/properties" xmlns:ns2="51b60cdc-fcc3-4371-9f7d-eebc3cfc6382" xmlns:ns3="6d1178f3-fcc6-4105-9271-40c877556c0a" targetNamespace="http://schemas.microsoft.com/office/2006/metadata/properties" ma:root="true" ma:fieldsID="a50d57e6c3f2645f44cfc92ebcac8c56" ns2:_="" ns3:_="">
    <xsd:import namespace="51b60cdc-fcc3-4371-9f7d-eebc3cfc6382"/>
    <xsd:import namespace="6d1178f3-fcc6-4105-9271-40c877556c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b60cdc-fcc3-4371-9f7d-eebc3cfc63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emerkelapper" ma:readOnly="false" ma:fieldId="{5cf76f15-5ced-4ddc-b409-7134ff3c332f}" ma:taxonomyMulti="true" ma:sspId="c22fd018-c39b-462c-89de-126a365ef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1178f3-fcc6-4105-9271-40c877556c0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f6759b6-8e4e-4521-a2b9-39e7b4c39fd5}" ma:internalName="TaxCatchAll" ma:showField="CatchAllData" ma:web="6d1178f3-fcc6-4105-9271-40c877556c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b60cdc-fcc3-4371-9f7d-eebc3cfc6382">
      <Terms xmlns="http://schemas.microsoft.com/office/infopath/2007/PartnerControls"/>
    </lcf76f155ced4ddcb4097134ff3c332f>
    <TaxCatchAll xmlns="6d1178f3-fcc6-4105-9271-40c877556c0a" xsi:nil="true"/>
  </documentManagement>
</p:properties>
</file>

<file path=customXml/itemProps1.xml><?xml version="1.0" encoding="utf-8"?>
<ds:datastoreItem xmlns:ds="http://schemas.openxmlformats.org/officeDocument/2006/customXml" ds:itemID="{23273C76-BAAF-427A-BD89-E8A406B325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67B176-864D-4C39-B75B-E9A8C3414E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b60cdc-fcc3-4371-9f7d-eebc3cfc6382"/>
    <ds:schemaRef ds:uri="6d1178f3-fcc6-4105-9271-40c877556c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44584C6-7BB4-4852-AC5B-4AA73C605E8B}">
  <ds:schemaRefs>
    <ds:schemaRef ds:uri="http://schemas.microsoft.com/office/2006/metadata/properties"/>
    <ds:schemaRef ds:uri="http://schemas.microsoft.com/office/infopath/2007/PartnerControls"/>
    <ds:schemaRef ds:uri="51b60cdc-fcc3-4371-9f7d-eebc3cfc6382"/>
    <ds:schemaRef ds:uri="6d1178f3-fcc6-4105-9271-40c877556c0a"/>
  </ds:schemaRefs>
</ds:datastoreItem>
</file>

<file path=docMetadata/LabelInfo.xml><?xml version="1.0" encoding="utf-8"?>
<clbl:labelList xmlns:clbl="http://schemas.microsoft.com/office/2020/mipLabelMetadata">
  <clbl:label id="{463b6811-b0a4-4b2a-b932-72c4c970c5d2}" enabled="0" method="" siteId="{463b6811-b0a4-4b2a-b932-72c4c970c5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187</Words>
  <Application>Microsoft Office PowerPoint</Application>
  <PresentationFormat>A4 (210 x 297 mm)</PresentationFormat>
  <Paragraphs>100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Office-tema</vt:lpstr>
      <vt:lpstr>Maler – store spørsmål i naturfag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Øystein Sørborg</dc:creator>
  <cp:lastModifiedBy>Øystein Sørborg</cp:lastModifiedBy>
  <cp:revision>1</cp:revision>
  <dcterms:created xsi:type="dcterms:W3CDTF">2025-10-08T15:41:54Z</dcterms:created>
  <dcterms:modified xsi:type="dcterms:W3CDTF">2025-10-08T17:46:41Z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0x010100F9AF723F66F5194BA577C71EC94BEFDC</vt:lpwstr>
  </property>
  <property fmtid="{D5CDD505-2E9C-101B-9397-08002B2CF9AE}" pid="3" name="MediaServiceImageTags">
    <vt:lpwstr/>
  </property>
</Properties>
</file>