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/>
  </p:normalViewPr>
  <p:slideViewPr>
    <p:cSldViewPr>
      <p:cViewPr varScale="1">
        <p:scale>
          <a:sx n="124" d="100"/>
          <a:sy n="124" d="100"/>
        </p:scale>
        <p:origin x="118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B217-60D8-43C9-AC18-5A273A5B70B6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0570-2A99-4CBC-AB6A-93047AFE45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15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03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91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82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246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5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48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2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1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C783-6F69-45F6-9056-1458D26F0B3E}" type="datetimeFigureOut">
              <a:rPr lang="nb-NO" smtClean="0"/>
              <a:t>05.01.2021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6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539552" y="332656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7648653" y="1792943"/>
            <a:ext cx="690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4355976" y="566124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grpSp>
        <p:nvGrpSpPr>
          <p:cNvPr id="20" name="Group 19"/>
          <p:cNvGrpSpPr/>
          <p:nvPr/>
        </p:nvGrpSpPr>
        <p:grpSpPr>
          <a:xfrm>
            <a:off x="6300192" y="4725144"/>
            <a:ext cx="2719346" cy="2027583"/>
            <a:chOff x="6252862" y="4664955"/>
            <a:chExt cx="2719346" cy="2027583"/>
          </a:xfrm>
        </p:grpSpPr>
        <p:sp>
          <p:nvSpPr>
            <p:cNvPr id="48" name="Rounded Rectangle 47"/>
            <p:cNvSpPr/>
            <p:nvPr/>
          </p:nvSpPr>
          <p:spPr>
            <a:xfrm>
              <a:off x="6252862" y="4664955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5" name="TextBox 35"/>
            <p:cNvSpPr txBox="1"/>
            <p:nvPr/>
          </p:nvSpPr>
          <p:spPr>
            <a:xfrm>
              <a:off x="6588224" y="6237312"/>
              <a:ext cx="21859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Komme i puberteten </a:t>
              </a:r>
              <a:endParaRPr lang="nb-NO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8264" y="4869160"/>
              <a:ext cx="1440160" cy="1349025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3275856" y="4725144"/>
            <a:ext cx="2719346" cy="2027583"/>
            <a:chOff x="3265585" y="4664954"/>
            <a:chExt cx="2719346" cy="2027583"/>
          </a:xfrm>
        </p:grpSpPr>
        <p:sp>
          <p:nvSpPr>
            <p:cNvPr id="34" name="Rounded Rectangle 47"/>
            <p:cNvSpPr/>
            <p:nvPr/>
          </p:nvSpPr>
          <p:spPr>
            <a:xfrm>
              <a:off x="3265585" y="466495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61" name="TextBox 4"/>
            <p:cNvSpPr txBox="1"/>
            <p:nvPr/>
          </p:nvSpPr>
          <p:spPr>
            <a:xfrm>
              <a:off x="4139952" y="6237312"/>
              <a:ext cx="15218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err="1" smtClean="0"/>
                <a:t>Raudne</a:t>
              </a:r>
              <a:endParaRPr lang="nb-NO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0" y="4941168"/>
              <a:ext cx="1440160" cy="1202758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6300192" y="188640"/>
            <a:ext cx="2719346" cy="2027583"/>
            <a:chOff x="6247854" y="98973"/>
            <a:chExt cx="2719346" cy="2027583"/>
          </a:xfrm>
        </p:grpSpPr>
        <p:sp>
          <p:nvSpPr>
            <p:cNvPr id="29" name="Rounded Rectangle 40"/>
            <p:cNvSpPr/>
            <p:nvPr/>
          </p:nvSpPr>
          <p:spPr>
            <a:xfrm>
              <a:off x="6247854" y="98973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7" name="TextBox 28"/>
            <p:cNvSpPr txBox="1"/>
            <p:nvPr/>
          </p:nvSpPr>
          <p:spPr>
            <a:xfrm>
              <a:off x="6876256" y="1556792"/>
              <a:ext cx="19273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Bli i godt humør </a:t>
              </a:r>
              <a:endParaRPr lang="nb-NO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404664"/>
              <a:ext cx="1486617" cy="1152128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251520" y="188640"/>
            <a:ext cx="3046409" cy="2027583"/>
            <a:chOff x="283316" y="98975"/>
            <a:chExt cx="3046409" cy="2027583"/>
          </a:xfrm>
        </p:grpSpPr>
        <p:sp>
          <p:nvSpPr>
            <p:cNvPr id="27" name="Rounded Rectangle 3"/>
            <p:cNvSpPr/>
            <p:nvPr/>
          </p:nvSpPr>
          <p:spPr>
            <a:xfrm>
              <a:off x="283316" y="98975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3" name="TextBox 25"/>
            <p:cNvSpPr txBox="1"/>
            <p:nvPr/>
          </p:nvSpPr>
          <p:spPr>
            <a:xfrm>
              <a:off x="1043608" y="1628800"/>
              <a:ext cx="2286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Bli </a:t>
              </a:r>
              <a:r>
                <a:rPr lang="nb-NO" dirty="0" err="1" smtClean="0"/>
                <a:t>svolten</a:t>
              </a:r>
              <a:r>
                <a:rPr lang="nb-NO" dirty="0" smtClean="0"/>
                <a:t>  </a:t>
              </a:r>
              <a:endParaRPr lang="nb-NO" dirty="0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600" y="332656"/>
              <a:ext cx="1266998" cy="1268760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6300192" y="2420888"/>
            <a:ext cx="2719346" cy="2027583"/>
            <a:chOff x="6247854" y="2381963"/>
            <a:chExt cx="2719346" cy="2027583"/>
          </a:xfrm>
        </p:grpSpPr>
        <p:sp>
          <p:nvSpPr>
            <p:cNvPr id="32" name="Rounded Rectangle 44"/>
            <p:cNvSpPr/>
            <p:nvPr/>
          </p:nvSpPr>
          <p:spPr>
            <a:xfrm>
              <a:off x="6247854" y="2381963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9" name="TextBox 26"/>
            <p:cNvSpPr txBox="1"/>
            <p:nvPr/>
          </p:nvSpPr>
          <p:spPr>
            <a:xfrm>
              <a:off x="6948264" y="3933056"/>
              <a:ext cx="1639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Høgdevekst</a:t>
              </a:r>
              <a:endParaRPr lang="nb-NO" dirty="0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6336" y="2636912"/>
              <a:ext cx="1008112" cy="1351659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6256" y="2636912"/>
              <a:ext cx="643905" cy="1280695"/>
            </a:xfrm>
            <a:prstGeom prst="rect">
              <a:avLst/>
            </a:prstGeom>
          </p:spPr>
        </p:pic>
      </p:grpSp>
      <p:grpSp>
        <p:nvGrpSpPr>
          <p:cNvPr id="46" name="Group 45"/>
          <p:cNvGrpSpPr/>
          <p:nvPr/>
        </p:nvGrpSpPr>
        <p:grpSpPr>
          <a:xfrm>
            <a:off x="3275856" y="2420888"/>
            <a:ext cx="2719346" cy="2027583"/>
            <a:chOff x="3265585" y="98974"/>
            <a:chExt cx="2719346" cy="2027583"/>
          </a:xfrm>
        </p:grpSpPr>
        <p:sp>
          <p:nvSpPr>
            <p:cNvPr id="47" name="Rounded Rectangle 39"/>
            <p:cNvSpPr/>
            <p:nvPr/>
          </p:nvSpPr>
          <p:spPr>
            <a:xfrm>
              <a:off x="3265585" y="9897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9" name="TextBox 32"/>
            <p:cNvSpPr txBox="1"/>
            <p:nvPr/>
          </p:nvSpPr>
          <p:spPr>
            <a:xfrm>
              <a:off x="3851920" y="1412776"/>
              <a:ext cx="1557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Kjenne smerte</a:t>
              </a:r>
              <a:r>
                <a:rPr lang="nb-NO" sz="3200" dirty="0" smtClean="0"/>
                <a:t> </a:t>
              </a:r>
              <a:endParaRPr lang="nb-NO" sz="3200" dirty="0"/>
            </a:p>
          </p:txBody>
        </p: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3928" y="188640"/>
              <a:ext cx="1440160" cy="1440160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27459" y="4725144"/>
            <a:ext cx="2949112" cy="2027583"/>
            <a:chOff x="21754" y="4725144"/>
            <a:chExt cx="2949112" cy="2027583"/>
          </a:xfrm>
        </p:grpSpPr>
        <p:sp>
          <p:nvSpPr>
            <p:cNvPr id="52" name="Rounded Rectangle 46"/>
            <p:cNvSpPr/>
            <p:nvPr/>
          </p:nvSpPr>
          <p:spPr>
            <a:xfrm>
              <a:off x="251520" y="472514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4" name="TextBox 25"/>
            <p:cNvSpPr txBox="1"/>
            <p:nvPr/>
          </p:nvSpPr>
          <p:spPr>
            <a:xfrm>
              <a:off x="21754" y="6237312"/>
              <a:ext cx="2808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                       Tenke</a:t>
              </a:r>
              <a:endParaRPr lang="nb-NO" dirty="0"/>
            </a:p>
          </p:txBody>
        </p:sp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600" y="5229200"/>
              <a:ext cx="1210113" cy="864096"/>
            </a:xfrm>
            <a:prstGeom prst="rect">
              <a:avLst/>
            </a:prstGeom>
          </p:spPr>
        </p:pic>
      </p:grpSp>
      <p:grpSp>
        <p:nvGrpSpPr>
          <p:cNvPr id="63" name="Group 62"/>
          <p:cNvGrpSpPr/>
          <p:nvPr/>
        </p:nvGrpSpPr>
        <p:grpSpPr>
          <a:xfrm>
            <a:off x="251520" y="2420888"/>
            <a:ext cx="2719346" cy="2027583"/>
            <a:chOff x="6228184" y="4725144"/>
            <a:chExt cx="2719346" cy="2027583"/>
          </a:xfrm>
        </p:grpSpPr>
        <p:sp>
          <p:nvSpPr>
            <p:cNvPr id="64" name="Rounded Rectangle 63"/>
            <p:cNvSpPr/>
            <p:nvPr/>
          </p:nvSpPr>
          <p:spPr>
            <a:xfrm>
              <a:off x="6228184" y="472514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65" name="TextBox 25"/>
            <p:cNvSpPr txBox="1"/>
            <p:nvPr/>
          </p:nvSpPr>
          <p:spPr>
            <a:xfrm>
              <a:off x="6372200" y="6237312"/>
              <a:ext cx="2286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            Brenne seg </a:t>
              </a:r>
              <a:endParaRPr lang="nb-NO" dirty="0"/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4869160"/>
              <a:ext cx="792088" cy="1330542"/>
            </a:xfrm>
            <a:prstGeom prst="rect">
              <a:avLst/>
            </a:prstGeom>
          </p:spPr>
        </p:pic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5445224"/>
              <a:ext cx="1008112" cy="504056"/>
            </a:xfrm>
            <a:prstGeom prst="rect">
              <a:avLst/>
            </a:prstGeom>
          </p:spPr>
        </p:pic>
      </p:grpSp>
      <p:grpSp>
        <p:nvGrpSpPr>
          <p:cNvPr id="68" name="Group 67"/>
          <p:cNvGrpSpPr/>
          <p:nvPr/>
        </p:nvGrpSpPr>
        <p:grpSpPr>
          <a:xfrm>
            <a:off x="3275856" y="188640"/>
            <a:ext cx="2719346" cy="2027583"/>
            <a:chOff x="3275856" y="2420888"/>
            <a:chExt cx="2719346" cy="2027583"/>
          </a:xfrm>
        </p:grpSpPr>
        <p:sp>
          <p:nvSpPr>
            <p:cNvPr id="69" name="Rounded Rectangle 43"/>
            <p:cNvSpPr/>
            <p:nvPr/>
          </p:nvSpPr>
          <p:spPr>
            <a:xfrm>
              <a:off x="3275856" y="2420888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70" name="TextBox 25"/>
            <p:cNvSpPr txBox="1"/>
            <p:nvPr/>
          </p:nvSpPr>
          <p:spPr>
            <a:xfrm>
              <a:off x="3347864" y="3861048"/>
              <a:ext cx="2286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            Bli </a:t>
              </a:r>
              <a:r>
                <a:rPr lang="nb-NO" dirty="0" smtClean="0"/>
                <a:t>stressa</a:t>
              </a:r>
              <a:endParaRPr lang="nb-NO" dirty="0"/>
            </a:p>
          </p:txBody>
        </p:sp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7904" y="2754206"/>
              <a:ext cx="1800200" cy="11068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5168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28</Words>
  <Application>Microsoft Office PowerPoint</Application>
  <PresentationFormat>Skjermfremvisning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Aud Ragnhild V K Skår</cp:lastModifiedBy>
  <cp:revision>44</cp:revision>
  <dcterms:created xsi:type="dcterms:W3CDTF">2019-11-22T08:36:29Z</dcterms:created>
  <dcterms:modified xsi:type="dcterms:W3CDTF">2021-01-05T12:18:05Z</dcterms:modified>
</cp:coreProperties>
</file>