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-16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CA4E46-F8C1-45B6-B02D-3491844570C8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2D2B5-1EDE-4BB2-8AE2-A761676D6D2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1486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illustrasjon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6A30C3-4A12-484B-8E14-37C61FA82F60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94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0820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961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7167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071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606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470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304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7262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736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680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377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225FA-4396-40D1-8ECF-20A95B49D809}" type="datetimeFigureOut">
              <a:rPr lang="nb-NO" smtClean="0"/>
              <a:t>08.07.2022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8786-3FC1-43D9-BA1B-80CF7FF32BE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51096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373DE705-9598-424E-A9EC-EC5EDAC7A3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49" y="463876"/>
            <a:ext cx="2295832" cy="2295832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49F36C86-CDF5-4007-8BD9-B799319B99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673" y="487373"/>
            <a:ext cx="2316740" cy="2316740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C7D98FA6-9A80-4A30-BD6B-E9481EEE08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445" y="500624"/>
            <a:ext cx="2290238" cy="2290238"/>
          </a:xfrm>
          <a:prstGeom prst="rect">
            <a:avLst/>
          </a:prstGeom>
        </p:spPr>
      </p:pic>
      <p:pic>
        <p:nvPicPr>
          <p:cNvPr id="7" name="Picture 7">
            <a:extLst>
              <a:ext uri="{FF2B5EF4-FFF2-40B4-BE49-F238E27FC236}">
                <a16:creationId xmlns:a16="http://schemas.microsoft.com/office/drawing/2014/main" id="{5D7F79E5-0FB4-433A-AFF8-697286D644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42" y="3309523"/>
            <a:ext cx="2321258" cy="2321258"/>
          </a:xfrm>
          <a:prstGeom prst="rect">
            <a:avLst/>
          </a:prstGeom>
        </p:spPr>
      </p:pic>
      <p:pic>
        <p:nvPicPr>
          <p:cNvPr id="8" name="Picture 8">
            <a:extLst>
              <a:ext uri="{FF2B5EF4-FFF2-40B4-BE49-F238E27FC236}">
                <a16:creationId xmlns:a16="http://schemas.microsoft.com/office/drawing/2014/main" id="{30AE91E4-AF02-41CC-980C-E88E8CEA88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971" y="381398"/>
            <a:ext cx="2312870" cy="2312870"/>
          </a:xfrm>
          <a:prstGeom prst="rect">
            <a:avLst/>
          </a:prstGeom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FB7753E6-06A6-474B-90F3-0A3D55AAC98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5777" y="3393680"/>
            <a:ext cx="2300298" cy="2300298"/>
          </a:xfrm>
          <a:prstGeom prst="rect">
            <a:avLst/>
          </a:prstGeom>
        </p:spPr>
      </p:pic>
      <p:pic>
        <p:nvPicPr>
          <p:cNvPr id="10" name="Picture 10">
            <a:extLst>
              <a:ext uri="{FF2B5EF4-FFF2-40B4-BE49-F238E27FC236}">
                <a16:creationId xmlns:a16="http://schemas.microsoft.com/office/drawing/2014/main" id="{3DE5BF47-71C9-4F8F-A82D-88AF620DA04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971" y="3309523"/>
            <a:ext cx="2459598" cy="245959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DB6D6B6-168B-4769-8CD1-E1AE98AD8093}"/>
              </a:ext>
            </a:extLst>
          </p:cNvPr>
          <p:cNvSpPr txBox="1"/>
          <p:nvPr/>
        </p:nvSpPr>
        <p:spPr>
          <a:xfrm>
            <a:off x="1437775" y="2654082"/>
            <a:ext cx="101436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klarvær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9F656F-D186-4ED5-B404-52B82BB6FD6B}"/>
              </a:ext>
            </a:extLst>
          </p:cNvPr>
          <p:cNvSpPr txBox="1"/>
          <p:nvPr/>
        </p:nvSpPr>
        <p:spPr>
          <a:xfrm>
            <a:off x="4383667" y="2653163"/>
            <a:ext cx="114545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lettskyet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B90582-EF30-4BC0-A379-C5450E734158}"/>
              </a:ext>
            </a:extLst>
          </p:cNvPr>
          <p:cNvSpPr txBox="1"/>
          <p:nvPr/>
        </p:nvSpPr>
        <p:spPr>
          <a:xfrm>
            <a:off x="7001733" y="2575042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overskyet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93A1CB-42C4-4F26-9AA0-092FEB1752B6}"/>
              </a:ext>
            </a:extLst>
          </p:cNvPr>
          <p:cNvSpPr txBox="1"/>
          <p:nvPr/>
        </p:nvSpPr>
        <p:spPr>
          <a:xfrm>
            <a:off x="9838123" y="266724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/>
              <a:t>tåke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70F769-9F9A-441F-ACC6-AE00A39DC4AB}"/>
              </a:ext>
            </a:extLst>
          </p:cNvPr>
          <p:cNvSpPr txBox="1"/>
          <p:nvPr/>
        </p:nvSpPr>
        <p:spPr>
          <a:xfrm>
            <a:off x="1566992" y="58681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cs typeface="Calibri"/>
              </a:rPr>
              <a:t>yr</a:t>
            </a:r>
            <a:r>
              <a:rPr lang="en-US" dirty="0">
                <a:cs typeface="Calibri"/>
              </a:rPr>
              <a:t> (</a:t>
            </a:r>
            <a:r>
              <a:rPr lang="en-US" dirty="0" err="1">
                <a:cs typeface="Calibri"/>
              </a:rPr>
              <a:t>lett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regn</a:t>
            </a:r>
            <a:r>
              <a:rPr lang="en-US" dirty="0">
                <a:cs typeface="Calibri"/>
              </a:rPr>
              <a:t>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8B472E-D861-4877-9619-80BD84C02631}"/>
              </a:ext>
            </a:extLst>
          </p:cNvPr>
          <p:cNvSpPr txBox="1"/>
          <p:nvPr/>
        </p:nvSpPr>
        <p:spPr>
          <a:xfrm>
            <a:off x="4672382" y="58681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regn</a:t>
            </a:r>
            <a:endParaRPr lang="en-US" dirty="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27A37C-2726-4405-A063-E27C758EE13A}"/>
              </a:ext>
            </a:extLst>
          </p:cNvPr>
          <p:cNvSpPr txBox="1"/>
          <p:nvPr/>
        </p:nvSpPr>
        <p:spPr>
          <a:xfrm>
            <a:off x="10056941" y="58681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snø</a:t>
            </a:r>
            <a:endParaRPr lang="en-US" dirty="0">
              <a:cs typeface="Calibri"/>
            </a:endParaRPr>
          </a:p>
        </p:txBody>
      </p:sp>
      <p:pic>
        <p:nvPicPr>
          <p:cNvPr id="20" name="Bild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433" y="3447979"/>
            <a:ext cx="2182802" cy="2182802"/>
          </a:xfrm>
          <a:prstGeom prst="rect">
            <a:avLst/>
          </a:prstGeom>
        </p:spPr>
      </p:pic>
      <p:sp>
        <p:nvSpPr>
          <p:cNvPr id="21" name="TextBox 16">
            <a:extLst>
              <a:ext uri="{FF2B5EF4-FFF2-40B4-BE49-F238E27FC236}">
                <a16:creationId xmlns:a16="http://schemas.microsoft.com/office/drawing/2014/main" id="{C627A37C-2726-4405-A063-E27C758EE13A}"/>
              </a:ext>
            </a:extLst>
          </p:cNvPr>
          <p:cNvSpPr txBox="1"/>
          <p:nvPr/>
        </p:nvSpPr>
        <p:spPr>
          <a:xfrm>
            <a:off x="7180170" y="5891691"/>
            <a:ext cx="156332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cs typeface="Calibri"/>
              </a:rPr>
              <a:t>regn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og</a:t>
            </a:r>
            <a:r>
              <a:rPr lang="en-US" dirty="0" smtClean="0">
                <a:cs typeface="Calibri"/>
              </a:rPr>
              <a:t> </a:t>
            </a:r>
            <a:r>
              <a:rPr lang="en-US" dirty="0" err="1" smtClean="0">
                <a:cs typeface="Calibri"/>
              </a:rPr>
              <a:t>torden</a:t>
            </a:r>
            <a:endParaRPr lang="en-US" dirty="0">
              <a:cs typeface="Calibri"/>
            </a:endParaRP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0F8B472E-D861-4877-9619-80BD84C02631}"/>
              </a:ext>
            </a:extLst>
          </p:cNvPr>
          <p:cNvSpPr txBox="1"/>
          <p:nvPr/>
        </p:nvSpPr>
        <p:spPr>
          <a:xfrm>
            <a:off x="11135761" y="6407139"/>
            <a:ext cx="1563328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00" dirty="0">
                <a:cs typeface="Calibri"/>
              </a:rPr>
              <a:t> </a:t>
            </a:r>
            <a:r>
              <a:rPr lang="en-US" sz="1100" dirty="0" err="1" smtClean="0">
                <a:cs typeface="Calibri"/>
              </a:rPr>
              <a:t>fra</a:t>
            </a:r>
            <a:r>
              <a:rPr lang="en-US" sz="1100" dirty="0" smtClean="0">
                <a:cs typeface="Calibri"/>
              </a:rPr>
              <a:t> yr.no</a:t>
            </a:r>
            <a:endParaRPr lang="en-US" sz="11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451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Skår</dc:creator>
  <cp:lastModifiedBy>Aud Ragnhild Skår</cp:lastModifiedBy>
  <cp:revision>3</cp:revision>
  <dcterms:created xsi:type="dcterms:W3CDTF">2022-07-06T18:09:22Z</dcterms:created>
  <dcterms:modified xsi:type="dcterms:W3CDTF">2022-07-08T06:58:34Z</dcterms:modified>
</cp:coreProperties>
</file>