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16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A4E46-F8C1-45B6-B02D-3491844570C8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2D2B5-1EDE-4BB2-8AE2-A761676D6D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1486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illustrasjon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9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820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961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16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07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606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470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304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26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736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680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377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225FA-4396-40D1-8ECF-20A95B49D809}" type="datetimeFigureOut">
              <a:rPr lang="nb-NO" smtClean="0"/>
              <a:t>08.07.2022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109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73DE705-9598-424E-A9EC-EC5EDAC7A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49" y="463876"/>
            <a:ext cx="2295832" cy="2295832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9F36C86-CDF5-4007-8BD9-B799319B9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73" y="487373"/>
            <a:ext cx="2316740" cy="23167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7D98FA6-9A80-4A30-BD6B-E9481EEE0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445" y="500624"/>
            <a:ext cx="2290238" cy="2290238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D7F79E5-0FB4-433A-AFF8-697286D64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42" y="3309523"/>
            <a:ext cx="2321258" cy="232125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30AE91E4-AF02-41CC-980C-E88E8CEA88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971" y="381398"/>
            <a:ext cx="2312870" cy="231287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FB7753E6-06A6-474B-90F3-0A3D55AAC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77" y="3393680"/>
            <a:ext cx="2300298" cy="230029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3DE5BF47-71C9-4F8F-A82D-88AF620DA0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971" y="3309523"/>
            <a:ext cx="2459598" cy="2459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B6D6B6-168B-4769-8CD1-E1AE98AD8093}"/>
              </a:ext>
            </a:extLst>
          </p:cNvPr>
          <p:cNvSpPr txBox="1"/>
          <p:nvPr/>
        </p:nvSpPr>
        <p:spPr>
          <a:xfrm>
            <a:off x="1437775" y="2654082"/>
            <a:ext cx="1014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klarvær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9F656F-D186-4ED5-B404-52B82BB6FD6B}"/>
              </a:ext>
            </a:extLst>
          </p:cNvPr>
          <p:cNvSpPr txBox="1"/>
          <p:nvPr/>
        </p:nvSpPr>
        <p:spPr>
          <a:xfrm>
            <a:off x="4383667" y="2653163"/>
            <a:ext cx="11454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lettskyet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90582-EF30-4BC0-A379-C5450E734158}"/>
              </a:ext>
            </a:extLst>
          </p:cNvPr>
          <p:cNvSpPr txBox="1"/>
          <p:nvPr/>
        </p:nvSpPr>
        <p:spPr>
          <a:xfrm>
            <a:off x="7001733" y="257504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overskyet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93A1CB-42C4-4F26-9AA0-092FEB1752B6}"/>
              </a:ext>
            </a:extLst>
          </p:cNvPr>
          <p:cNvSpPr txBox="1"/>
          <p:nvPr/>
        </p:nvSpPr>
        <p:spPr>
          <a:xfrm>
            <a:off x="9838123" y="266724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tåke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566992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cs typeface="Calibri"/>
              </a:rPr>
              <a:t>yr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lett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regn</a:t>
            </a:r>
            <a:r>
              <a:rPr lang="en-US" dirty="0">
                <a:cs typeface="Calibri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4672382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regn</a:t>
            </a:r>
            <a:endParaRPr lang="en-US" dirty="0"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10056941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snø</a:t>
            </a:r>
            <a:endParaRPr lang="en-US" dirty="0">
              <a:cs typeface="Calibri"/>
            </a:endParaRPr>
          </a:p>
        </p:txBody>
      </p:sp>
      <p:pic>
        <p:nvPicPr>
          <p:cNvPr id="20" name="Bild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33" y="3447979"/>
            <a:ext cx="2182802" cy="2182802"/>
          </a:xfrm>
          <a:prstGeom prst="rect">
            <a:avLst/>
          </a:prstGeom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7180170" y="58916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cs typeface="Calibri"/>
              </a:rPr>
              <a:t>regn</a:t>
            </a:r>
            <a:r>
              <a:rPr lang="en-US" dirty="0" smtClean="0">
                <a:cs typeface="Calibri"/>
              </a:rPr>
              <a:t> </a:t>
            </a:r>
            <a:r>
              <a:rPr lang="en-US" dirty="0" err="1" smtClean="0">
                <a:cs typeface="Calibri"/>
              </a:rPr>
              <a:t>og</a:t>
            </a:r>
            <a:r>
              <a:rPr lang="en-US" dirty="0" smtClean="0">
                <a:cs typeface="Calibri"/>
              </a:rPr>
              <a:t> </a:t>
            </a:r>
            <a:r>
              <a:rPr lang="en-US" dirty="0" err="1" smtClean="0">
                <a:cs typeface="Calibri"/>
              </a:rPr>
              <a:t>torden</a:t>
            </a:r>
            <a:endParaRPr lang="en-US" dirty="0">
              <a:cs typeface="Calibri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11135761" y="6407139"/>
            <a:ext cx="1563328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cs typeface="Calibri"/>
              </a:rPr>
              <a:t> </a:t>
            </a:r>
            <a:r>
              <a:rPr lang="en-US" sz="1100" dirty="0" err="1" smtClean="0">
                <a:cs typeface="Calibri"/>
              </a:rPr>
              <a:t>fra</a:t>
            </a:r>
            <a:r>
              <a:rPr lang="en-US" sz="1100" dirty="0" smtClean="0">
                <a:cs typeface="Calibri"/>
              </a:rPr>
              <a:t> yr.no</a:t>
            </a:r>
            <a:endParaRPr lang="en-US" sz="11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5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21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Skår</dc:creator>
  <cp:lastModifiedBy>Aud Ragnhild Skår</cp:lastModifiedBy>
  <cp:revision>3</cp:revision>
  <dcterms:created xsi:type="dcterms:W3CDTF">2022-07-06T18:09:22Z</dcterms:created>
  <dcterms:modified xsi:type="dcterms:W3CDTF">2022-07-08T06:58:34Z</dcterms:modified>
</cp:coreProperties>
</file>