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EB217-60D8-43C9-AC18-5A273A5B70B6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30570-2A99-4CBC-AB6A-93047AFE45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771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15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503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913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72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826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246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650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748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70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625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410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361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3"/>
          <p:cNvSpPr/>
          <p:nvPr/>
        </p:nvSpPr>
        <p:spPr>
          <a:xfrm>
            <a:off x="283316" y="91862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ounded Rectangle 39"/>
          <p:cNvSpPr/>
          <p:nvPr/>
        </p:nvSpPr>
        <p:spPr>
          <a:xfrm>
            <a:off x="3265585" y="91862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ounded Rectangle 40"/>
          <p:cNvSpPr/>
          <p:nvPr/>
        </p:nvSpPr>
        <p:spPr>
          <a:xfrm>
            <a:off x="6247854" y="91862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ounded Rectangle 42"/>
          <p:cNvSpPr/>
          <p:nvPr/>
        </p:nvSpPr>
        <p:spPr>
          <a:xfrm>
            <a:off x="283316" y="3201617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Rounded Rectangle 43"/>
          <p:cNvSpPr/>
          <p:nvPr/>
        </p:nvSpPr>
        <p:spPr>
          <a:xfrm>
            <a:off x="3265585" y="320161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ounded Rectangle 44"/>
          <p:cNvSpPr/>
          <p:nvPr/>
        </p:nvSpPr>
        <p:spPr>
          <a:xfrm>
            <a:off x="6247854" y="320161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TextBox 15"/>
          <p:cNvSpPr txBox="1"/>
          <p:nvPr/>
        </p:nvSpPr>
        <p:spPr>
          <a:xfrm>
            <a:off x="3530573" y="918982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825264" y="1542830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3920559" y="1534260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370075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372997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3" name="TextBox 25"/>
          <p:cNvSpPr txBox="1"/>
          <p:nvPr/>
        </p:nvSpPr>
        <p:spPr>
          <a:xfrm>
            <a:off x="499930" y="1028411"/>
            <a:ext cx="228611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Astma</a:t>
            </a:r>
          </a:p>
          <a:p>
            <a:r>
              <a:rPr lang="nb-NO" sz="2400" dirty="0" smtClean="0"/>
              <a:t>Ved anfall blir det vanskelig å puste.</a:t>
            </a:r>
          </a:p>
          <a:p>
            <a:r>
              <a:rPr lang="nb-NO" sz="3200" dirty="0" smtClean="0"/>
              <a:t> </a:t>
            </a:r>
            <a:endParaRPr lang="nb-NO" dirty="0"/>
          </a:p>
        </p:txBody>
      </p:sp>
      <p:sp>
        <p:nvSpPr>
          <p:cNvPr id="56" name="TextBox 32"/>
          <p:cNvSpPr txBox="1"/>
          <p:nvPr/>
        </p:nvSpPr>
        <p:spPr>
          <a:xfrm>
            <a:off x="3352569" y="1088983"/>
            <a:ext cx="254537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/>
              <a:t>Cøliaki</a:t>
            </a:r>
          </a:p>
          <a:p>
            <a:r>
              <a:rPr lang="nb-NO" sz="2400" dirty="0"/>
              <a:t>Tarmen blir ødelagt hvis man spiser gluten.</a:t>
            </a:r>
            <a:endParaRPr lang="nb-NO" sz="2400" dirty="0"/>
          </a:p>
        </p:txBody>
      </p:sp>
      <p:sp>
        <p:nvSpPr>
          <p:cNvPr id="57" name="TextBox 28"/>
          <p:cNvSpPr txBox="1"/>
          <p:nvPr/>
        </p:nvSpPr>
        <p:spPr>
          <a:xfrm>
            <a:off x="6409973" y="1070776"/>
            <a:ext cx="255722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Diar</a:t>
            </a:r>
            <a:r>
              <a:rPr lang="nb-NO" sz="3200" dirty="0" smtClean="0"/>
              <a:t>é</a:t>
            </a:r>
          </a:p>
          <a:p>
            <a:r>
              <a:rPr lang="nb-NO" sz="2400" dirty="0"/>
              <a:t>M</a:t>
            </a:r>
            <a:r>
              <a:rPr lang="nb-NO" sz="2400" dirty="0"/>
              <a:t>aten </a:t>
            </a:r>
            <a:r>
              <a:rPr lang="nb-NO" sz="2400" dirty="0"/>
              <a:t>går </a:t>
            </a:r>
            <a:r>
              <a:rPr lang="nb-NO" sz="2400" dirty="0" smtClean="0"/>
              <a:t>for raskt ut gjennom tarmen.</a:t>
            </a:r>
            <a:endParaRPr lang="nb-NO" sz="2400" dirty="0"/>
          </a:p>
        </p:txBody>
      </p:sp>
      <p:sp>
        <p:nvSpPr>
          <p:cNvPr id="58" name="TextBox 27"/>
          <p:cNvSpPr txBox="1"/>
          <p:nvPr/>
        </p:nvSpPr>
        <p:spPr>
          <a:xfrm>
            <a:off x="3344984" y="3534571"/>
            <a:ext cx="258514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Sette i vrange</a:t>
            </a:r>
          </a:p>
          <a:p>
            <a:r>
              <a:rPr lang="nb-NO" sz="2400" dirty="0" smtClean="0"/>
              <a:t>Noe stenger for at lufta kan komme inn i lungene.</a:t>
            </a:r>
            <a:endParaRPr lang="nb-NO" sz="2400" dirty="0"/>
          </a:p>
        </p:txBody>
      </p:sp>
      <p:sp>
        <p:nvSpPr>
          <p:cNvPr id="59" name="TextBox 26"/>
          <p:cNvSpPr txBox="1"/>
          <p:nvPr/>
        </p:nvSpPr>
        <p:spPr>
          <a:xfrm>
            <a:off x="6551786" y="3378365"/>
            <a:ext cx="22735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Blodpropp</a:t>
            </a:r>
          </a:p>
          <a:p>
            <a:r>
              <a:rPr lang="nb-NO" sz="2400" dirty="0"/>
              <a:t>Størknet blod stenger blodårene.</a:t>
            </a:r>
            <a:endParaRPr lang="nb-NO" sz="2400" dirty="0"/>
          </a:p>
        </p:txBody>
      </p:sp>
      <p:sp>
        <p:nvSpPr>
          <p:cNvPr id="43" name="TextBox 25"/>
          <p:cNvSpPr txBox="1"/>
          <p:nvPr/>
        </p:nvSpPr>
        <p:spPr>
          <a:xfrm>
            <a:off x="499930" y="3534571"/>
            <a:ext cx="22861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/>
              <a:t>Hjertesvikt</a:t>
            </a:r>
          </a:p>
          <a:p>
            <a:r>
              <a:rPr lang="nb-NO" sz="2400" dirty="0"/>
              <a:t>Hjertet </a:t>
            </a:r>
            <a:r>
              <a:rPr lang="nb-NO" sz="2400" dirty="0"/>
              <a:t>pumper </a:t>
            </a:r>
            <a:r>
              <a:rPr lang="nb-NO" sz="2400" dirty="0"/>
              <a:t>for dårlig.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65168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59</Words>
  <Application>Microsoft Office PowerPoint</Application>
  <PresentationFormat>Skjermfremvisning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14</cp:revision>
  <dcterms:created xsi:type="dcterms:W3CDTF">2019-11-22T08:36:29Z</dcterms:created>
  <dcterms:modified xsi:type="dcterms:W3CDTF">2020-05-28T13:04:01Z</dcterms:modified>
</cp:coreProperties>
</file>