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sldIdLst>
    <p:sldId id="309" r:id="rId2"/>
    <p:sldId id="323" r:id="rId3"/>
    <p:sldId id="304" r:id="rId4"/>
    <p:sldId id="322" r:id="rId5"/>
    <p:sldId id="325" r:id="rId6"/>
    <p:sldId id="320" r:id="rId7"/>
    <p:sldId id="300" r:id="rId8"/>
    <p:sldId id="324" r:id="rId9"/>
  </p:sldIdLst>
  <p:sldSz cx="12192000" cy="6858000"/>
  <p:notesSz cx="6794500" cy="9906000"/>
  <p:defaultTextStyle>
    <a:defPPr>
      <a:defRPr lang="nb-N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Berit Reitan" initials="BR" lastIdx="2" clrIdx="0">
    <p:extLst>
      <p:ext uri="{19B8F6BF-5375-455C-9EA6-DF929625EA0E}">
        <p15:presenceInfo xmlns:p15="http://schemas.microsoft.com/office/powerpoint/2012/main" userId="S-1-5-21-1927809936-1189766144-1318725885-426714" providerId="AD"/>
      </p:ext>
    </p:extLst>
  </p:cmAuthor>
  <p:cmAuthor id="2" name="Berit Reitan" initials="BR [2]" lastIdx="1" clrIdx="1">
    <p:extLst>
      <p:ext uri="{19B8F6BF-5375-455C-9EA6-DF929625EA0E}">
        <p15:presenceInfo xmlns:p15="http://schemas.microsoft.com/office/powerpoint/2012/main" userId="S::berire@uio.no::43bce2ec-33aa-41b6-ab62-07979b3a03d6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43FA5"/>
    <a:srgbClr val="4421C3"/>
    <a:srgbClr val="F9D1F6"/>
    <a:srgbClr val="4635AF"/>
    <a:srgbClr val="1B30C9"/>
    <a:srgbClr val="591BC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ddels stil 2 - uthevingsfarg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981" autoAdjust="0"/>
    <p:restoredTop sz="85814" autoAdjust="0"/>
  </p:normalViewPr>
  <p:slideViewPr>
    <p:cSldViewPr snapToGrid="0">
      <p:cViewPr varScale="1">
        <p:scale>
          <a:sx n="102" d="100"/>
          <a:sy n="102" d="100"/>
        </p:scale>
        <p:origin x="144" y="56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commentAuthors" Target="commentAuthors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op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4283" cy="49702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3" name="Plassholder for dato 2"/>
          <p:cNvSpPr>
            <a:spLocks noGrp="1"/>
          </p:cNvSpPr>
          <p:nvPr>
            <p:ph type="dt" idx="1"/>
          </p:nvPr>
        </p:nvSpPr>
        <p:spPr>
          <a:xfrm>
            <a:off x="3848645" y="0"/>
            <a:ext cx="2944283" cy="49702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3D3A373-D147-4681-A1D8-B1CAC4190B31}" type="datetimeFigureOut">
              <a:rPr lang="nb-NO" smtClean="0"/>
              <a:t>13.03.2023</a:t>
            </a:fld>
            <a:endParaRPr lang="nb-NO"/>
          </a:p>
        </p:txBody>
      </p:sp>
      <p:sp>
        <p:nvSpPr>
          <p:cNvPr id="4" name="Plassholder for lysbilde 3"/>
          <p:cNvSpPr>
            <a:spLocks noGrp="1" noRot="1" noChangeAspect="1"/>
          </p:cNvSpPr>
          <p:nvPr>
            <p:ph type="sldImg" idx="2"/>
          </p:nvPr>
        </p:nvSpPr>
        <p:spPr>
          <a:xfrm>
            <a:off x="425450" y="1238250"/>
            <a:ext cx="5943600" cy="33432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b-NO"/>
          </a:p>
        </p:txBody>
      </p:sp>
      <p:sp>
        <p:nvSpPr>
          <p:cNvPr id="5" name="Plassholder for notater 4"/>
          <p:cNvSpPr>
            <a:spLocks noGrp="1"/>
          </p:cNvSpPr>
          <p:nvPr>
            <p:ph type="body" sz="quarter" idx="3"/>
          </p:nvPr>
        </p:nvSpPr>
        <p:spPr>
          <a:xfrm>
            <a:off x="679450" y="4767262"/>
            <a:ext cx="5435600" cy="390048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4"/>
          </p:nvPr>
        </p:nvSpPr>
        <p:spPr>
          <a:xfrm>
            <a:off x="0" y="9408981"/>
            <a:ext cx="2944283" cy="49701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5"/>
          </p:nvPr>
        </p:nvSpPr>
        <p:spPr>
          <a:xfrm>
            <a:off x="3848645" y="9408981"/>
            <a:ext cx="2944283" cy="49701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8B85D8C-4EF5-45C7-BCF5-FE7A2FB13782}" type="slidenum">
              <a:rPr lang="nb-NO" smtClean="0"/>
              <a:t>‹nr.›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3520897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aldar for lysbilet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aldar for notat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Plasshaldar for lysbilet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8B85D8C-4EF5-45C7-BCF5-FE7A2FB13782}" type="slidenum">
              <a:rPr lang="nb-NO" smtClean="0"/>
              <a:t>1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61250667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aldar for lysbilet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aldar for notat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Plasshaldar for lysbilet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8B85D8C-4EF5-45C7-BCF5-FE7A2FB13782}" type="slidenum">
              <a:rPr lang="nb-NO" smtClean="0"/>
              <a:t>2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33921855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aldar for lysbilet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aldar for notat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Plasshaldar for lysbilet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8B85D8C-4EF5-45C7-BCF5-FE7A2FB13782}" type="slidenum">
              <a:rPr lang="nb-NO" smtClean="0"/>
              <a:t>3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027695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aldar for lysbilet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aldar for notat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Plasshaldar for lysbilet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8B85D8C-4EF5-45C7-BCF5-FE7A2FB13782}" type="slidenum">
              <a:rPr lang="nb-NO" smtClean="0"/>
              <a:t>4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23597068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aldar for lysbilet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aldar for notat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Plasshaldar for lysbilet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8B85D8C-4EF5-45C7-BCF5-FE7A2FB13782}" type="slidenum">
              <a:rPr lang="nb-NO" smtClean="0"/>
              <a:t>6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27379834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aldar for lysbilet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aldar for notat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Plasshaldar for lysbilet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8B85D8C-4EF5-45C7-BCF5-FE7A2FB13782}" type="slidenum">
              <a:rPr lang="nb-NO" smtClean="0"/>
              <a:t>7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5120494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aldar for lysbilet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aldar for notat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Plasshaldar for lysbilet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8B85D8C-4EF5-45C7-BCF5-FE7A2FB13782}" type="slidenum">
              <a:rPr lang="nb-NO" smtClean="0"/>
              <a:t>8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57014247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tel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C2C64A83-6143-46AF-AA01-4DCD0D9C6ED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Undertittel 2">
            <a:extLst>
              <a:ext uri="{FF2B5EF4-FFF2-40B4-BE49-F238E27FC236}">
                <a16:creationId xmlns:a16="http://schemas.microsoft.com/office/drawing/2014/main" id="{E7592F80-C1BA-4916-B0A5-F24DE389464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b-NO"/>
              <a:t>Klikk for å redigere undertittelstil i malen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0820FB42-1FF4-44AC-B2E5-B3F3B1C959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AD708A-601D-463E-BAAA-B629D5E5123E}" type="datetimeFigureOut">
              <a:rPr lang="nb-NO" smtClean="0"/>
              <a:t>13.03.2023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53A3C221-956D-42BE-B939-3A7FDD681E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68C37602-1ED8-4259-BEB1-F0308C2BB2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82E640-82F3-4002-965F-DBED17272C0E}" type="slidenum">
              <a:rPr lang="nb-NO" smtClean="0"/>
              <a:t>‹nr.›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0231349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Loddret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3F25EB9B-84FB-4E17-A469-D459B1B174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loddrett tekst 2">
            <a:extLst>
              <a:ext uri="{FF2B5EF4-FFF2-40B4-BE49-F238E27FC236}">
                <a16:creationId xmlns:a16="http://schemas.microsoft.com/office/drawing/2014/main" id="{406F51B0-D5AF-4D0D-8A6F-915FDAEBEE3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D0BC1957-DDFB-48B6-9774-F13C202A5D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AD708A-601D-463E-BAAA-B629D5E5123E}" type="datetimeFigureOut">
              <a:rPr lang="nb-NO" smtClean="0"/>
              <a:t>13.03.2023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C35DD67B-E9D4-4DF2-87EA-C9E771BFEA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176E2265-D0E4-40C7-B01E-A9C2650832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82E640-82F3-4002-965F-DBED17272C0E}" type="slidenum">
              <a:rPr lang="nb-NO" smtClean="0"/>
              <a:t>‹nr.›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8452998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Loddrett tit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drett tittel 1">
            <a:extLst>
              <a:ext uri="{FF2B5EF4-FFF2-40B4-BE49-F238E27FC236}">
                <a16:creationId xmlns:a16="http://schemas.microsoft.com/office/drawing/2014/main" id="{A59D0A15-1663-455F-BDF8-09A467EB7A0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loddrett tekst 2">
            <a:extLst>
              <a:ext uri="{FF2B5EF4-FFF2-40B4-BE49-F238E27FC236}">
                <a16:creationId xmlns:a16="http://schemas.microsoft.com/office/drawing/2014/main" id="{722864A9-3661-4C78-ACEE-09EAB73ABEA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F18146B4-B2DD-483C-8B7C-313046BDD2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AD708A-601D-463E-BAAA-B629D5E5123E}" type="datetimeFigureOut">
              <a:rPr lang="nb-NO" smtClean="0"/>
              <a:t>13.03.2023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F9B46B23-7C5F-4D92-B8B0-9A3811FF29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258A9B51-FD04-40AE-9BBA-69945FAC7C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82E640-82F3-4002-965F-DBED17272C0E}" type="slidenum">
              <a:rPr lang="nb-NO" smtClean="0"/>
              <a:t>‹nr.›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3157278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B5ADC089-B037-4A25-9C41-C2046DFD45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50402DCE-3909-4E0D-8E08-B59F5531465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7F4AF67D-2709-4B63-A384-A2EA25BDD7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AD708A-601D-463E-BAAA-B629D5E5123E}" type="datetimeFigureOut">
              <a:rPr lang="nb-NO" smtClean="0"/>
              <a:t>13.03.2023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61432907-4EAB-4B35-97A8-5304696CD9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0C1B4A4D-6445-464A-BA22-DCB648BD1F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82E640-82F3-4002-965F-DBED17272C0E}" type="slidenum">
              <a:rPr lang="nb-NO" smtClean="0"/>
              <a:t>‹nr.›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9566162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Del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E06600CC-9E92-4679-9C09-0B0A288820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63ADA094-F0B1-4CB9-B4AC-5C3F2124F4F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7D847C40-5532-4A52-88F1-BD8340A830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AD708A-601D-463E-BAAA-B629D5E5123E}" type="datetimeFigureOut">
              <a:rPr lang="nb-NO" smtClean="0"/>
              <a:t>13.03.2023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630E71F3-0774-4787-9708-9367CA9E09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F281B066-C08F-4620-AE83-347F2072BB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82E640-82F3-4002-965F-DBED17272C0E}" type="slidenum">
              <a:rPr lang="nb-NO" smtClean="0"/>
              <a:t>‹nr.›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7772426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AA7DFFF7-D5A6-484A-B9DC-18C6F649CD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7D517FD2-F43A-4A63-A1D6-9729383120E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innhold 3">
            <a:extLst>
              <a:ext uri="{FF2B5EF4-FFF2-40B4-BE49-F238E27FC236}">
                <a16:creationId xmlns:a16="http://schemas.microsoft.com/office/drawing/2014/main" id="{E6351E93-0B94-48FF-88E0-00C7D00014C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5" name="Plassholder for dato 4">
            <a:extLst>
              <a:ext uri="{FF2B5EF4-FFF2-40B4-BE49-F238E27FC236}">
                <a16:creationId xmlns:a16="http://schemas.microsoft.com/office/drawing/2014/main" id="{95025395-C223-4ABD-845A-6412BDF86B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AD708A-601D-463E-BAAA-B629D5E5123E}" type="datetimeFigureOut">
              <a:rPr lang="nb-NO" smtClean="0"/>
              <a:t>13.03.2023</a:t>
            </a:fld>
            <a:endParaRPr lang="nb-NO"/>
          </a:p>
        </p:txBody>
      </p:sp>
      <p:sp>
        <p:nvSpPr>
          <p:cNvPr id="6" name="Plassholder for bunntekst 5">
            <a:extLst>
              <a:ext uri="{FF2B5EF4-FFF2-40B4-BE49-F238E27FC236}">
                <a16:creationId xmlns:a16="http://schemas.microsoft.com/office/drawing/2014/main" id="{2FD83792-EB92-40AB-BFF4-EA1142C65E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>
            <a:extLst>
              <a:ext uri="{FF2B5EF4-FFF2-40B4-BE49-F238E27FC236}">
                <a16:creationId xmlns:a16="http://schemas.microsoft.com/office/drawing/2014/main" id="{3BBD1C6F-888A-4DF6-AA90-0C7E7E38AE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82E640-82F3-4002-965F-DBED17272C0E}" type="slidenum">
              <a:rPr lang="nb-NO" smtClean="0"/>
              <a:t>‹nr.›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3867819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0776CADA-6351-445D-90ED-9DAEADBC40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89B2C4B0-7563-4B55-A4E4-EE616C54C85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4" name="Plassholder for innhold 3">
            <a:extLst>
              <a:ext uri="{FF2B5EF4-FFF2-40B4-BE49-F238E27FC236}">
                <a16:creationId xmlns:a16="http://schemas.microsoft.com/office/drawing/2014/main" id="{378720E4-33D6-41FE-B144-F099982A4AB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5" name="Plassholder for tekst 4">
            <a:extLst>
              <a:ext uri="{FF2B5EF4-FFF2-40B4-BE49-F238E27FC236}">
                <a16:creationId xmlns:a16="http://schemas.microsoft.com/office/drawing/2014/main" id="{007D4CED-475E-4FCC-A0DE-5D2FBA26FC8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6" name="Plassholder for innhold 5">
            <a:extLst>
              <a:ext uri="{FF2B5EF4-FFF2-40B4-BE49-F238E27FC236}">
                <a16:creationId xmlns:a16="http://schemas.microsoft.com/office/drawing/2014/main" id="{DD552F99-7607-4EBE-8741-E1F47F0EF54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7" name="Plassholder for dato 6">
            <a:extLst>
              <a:ext uri="{FF2B5EF4-FFF2-40B4-BE49-F238E27FC236}">
                <a16:creationId xmlns:a16="http://schemas.microsoft.com/office/drawing/2014/main" id="{FFC9ADA9-6BA0-4660-B02C-1E2ED123BF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AD708A-601D-463E-BAAA-B629D5E5123E}" type="datetimeFigureOut">
              <a:rPr lang="nb-NO" smtClean="0"/>
              <a:t>13.03.2023</a:t>
            </a:fld>
            <a:endParaRPr lang="nb-NO"/>
          </a:p>
        </p:txBody>
      </p:sp>
      <p:sp>
        <p:nvSpPr>
          <p:cNvPr id="8" name="Plassholder for bunntekst 7">
            <a:extLst>
              <a:ext uri="{FF2B5EF4-FFF2-40B4-BE49-F238E27FC236}">
                <a16:creationId xmlns:a16="http://schemas.microsoft.com/office/drawing/2014/main" id="{0FA441B2-8280-4EC7-90F1-DCC7A2266A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9" name="Plassholder for lysbildenummer 8">
            <a:extLst>
              <a:ext uri="{FF2B5EF4-FFF2-40B4-BE49-F238E27FC236}">
                <a16:creationId xmlns:a16="http://schemas.microsoft.com/office/drawing/2014/main" id="{946FB874-D70C-4CE0-B676-95CA9DA94C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82E640-82F3-4002-965F-DBED17272C0E}" type="slidenum">
              <a:rPr lang="nb-NO" smtClean="0"/>
              <a:t>‹nr.›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2608876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10D192E0-3613-487C-8CCE-0C010D23EC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dato 2">
            <a:extLst>
              <a:ext uri="{FF2B5EF4-FFF2-40B4-BE49-F238E27FC236}">
                <a16:creationId xmlns:a16="http://schemas.microsoft.com/office/drawing/2014/main" id="{53527ACB-BFE5-43BD-A300-7AC213BE4A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AD708A-601D-463E-BAAA-B629D5E5123E}" type="datetimeFigureOut">
              <a:rPr lang="nb-NO" smtClean="0"/>
              <a:t>13.03.2023</a:t>
            </a:fld>
            <a:endParaRPr lang="nb-NO"/>
          </a:p>
        </p:txBody>
      </p:sp>
      <p:sp>
        <p:nvSpPr>
          <p:cNvPr id="4" name="Plassholder for bunntekst 3">
            <a:extLst>
              <a:ext uri="{FF2B5EF4-FFF2-40B4-BE49-F238E27FC236}">
                <a16:creationId xmlns:a16="http://schemas.microsoft.com/office/drawing/2014/main" id="{9A714CFE-CE0C-4C28-8F08-79A494FC10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5" name="Plassholder for lysbildenummer 4">
            <a:extLst>
              <a:ext uri="{FF2B5EF4-FFF2-40B4-BE49-F238E27FC236}">
                <a16:creationId xmlns:a16="http://schemas.microsoft.com/office/drawing/2014/main" id="{656463B4-DBC7-467F-8240-DBD2BE1673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82E640-82F3-4002-965F-DBED17272C0E}" type="slidenum">
              <a:rPr lang="nb-NO" smtClean="0"/>
              <a:t>‹nr.›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40787848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dato 1">
            <a:extLst>
              <a:ext uri="{FF2B5EF4-FFF2-40B4-BE49-F238E27FC236}">
                <a16:creationId xmlns:a16="http://schemas.microsoft.com/office/drawing/2014/main" id="{4AD3E2FA-0A25-4ABD-8F23-8C984B9673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AD708A-601D-463E-BAAA-B629D5E5123E}" type="datetimeFigureOut">
              <a:rPr lang="nb-NO" smtClean="0"/>
              <a:t>13.03.2023</a:t>
            </a:fld>
            <a:endParaRPr lang="nb-NO"/>
          </a:p>
        </p:txBody>
      </p:sp>
      <p:sp>
        <p:nvSpPr>
          <p:cNvPr id="3" name="Plassholder for bunntekst 2">
            <a:extLst>
              <a:ext uri="{FF2B5EF4-FFF2-40B4-BE49-F238E27FC236}">
                <a16:creationId xmlns:a16="http://schemas.microsoft.com/office/drawing/2014/main" id="{814BDAE6-8FFB-443D-9DEC-DD29F2A66D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Plassholder for lysbildenummer 3">
            <a:extLst>
              <a:ext uri="{FF2B5EF4-FFF2-40B4-BE49-F238E27FC236}">
                <a16:creationId xmlns:a16="http://schemas.microsoft.com/office/drawing/2014/main" id="{439CEE96-BFB5-4A78-8D14-D189A9D598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82E640-82F3-4002-965F-DBED17272C0E}" type="slidenum">
              <a:rPr lang="nb-NO" smtClean="0"/>
              <a:t>‹nr.›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8999906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Innhold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AA625522-8C61-429C-85D5-50DDE44ACF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innhold 2">
            <a:extLst>
              <a:ext uri="{FF2B5EF4-FFF2-40B4-BE49-F238E27FC236}">
                <a16:creationId xmlns:a16="http://schemas.microsoft.com/office/drawing/2014/main" id="{EFF85FDE-8C38-4D80-B1C5-7A8EE29CF28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tekst 3">
            <a:extLst>
              <a:ext uri="{FF2B5EF4-FFF2-40B4-BE49-F238E27FC236}">
                <a16:creationId xmlns:a16="http://schemas.microsoft.com/office/drawing/2014/main" id="{E7E0ABC0-6BA2-41F9-91E6-4D32C11223C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5" name="Plassholder for dato 4">
            <a:extLst>
              <a:ext uri="{FF2B5EF4-FFF2-40B4-BE49-F238E27FC236}">
                <a16:creationId xmlns:a16="http://schemas.microsoft.com/office/drawing/2014/main" id="{5EA395B4-81B8-4BE2-86D7-CE51B609DB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AD708A-601D-463E-BAAA-B629D5E5123E}" type="datetimeFigureOut">
              <a:rPr lang="nb-NO" smtClean="0"/>
              <a:t>13.03.2023</a:t>
            </a:fld>
            <a:endParaRPr lang="nb-NO"/>
          </a:p>
        </p:txBody>
      </p:sp>
      <p:sp>
        <p:nvSpPr>
          <p:cNvPr id="6" name="Plassholder for bunntekst 5">
            <a:extLst>
              <a:ext uri="{FF2B5EF4-FFF2-40B4-BE49-F238E27FC236}">
                <a16:creationId xmlns:a16="http://schemas.microsoft.com/office/drawing/2014/main" id="{66FCCDA2-75F0-428F-92A2-08CA75E8E7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>
            <a:extLst>
              <a:ext uri="{FF2B5EF4-FFF2-40B4-BE49-F238E27FC236}">
                <a16:creationId xmlns:a16="http://schemas.microsoft.com/office/drawing/2014/main" id="{9AE33465-23B6-4DD9-BFF2-DD783C6423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82E640-82F3-4002-965F-DBED17272C0E}" type="slidenum">
              <a:rPr lang="nb-NO" smtClean="0"/>
              <a:t>‹nr.›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9621902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ilde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E132C3EA-3A07-42BA-A380-275DA6E002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bilde 2">
            <a:extLst>
              <a:ext uri="{FF2B5EF4-FFF2-40B4-BE49-F238E27FC236}">
                <a16:creationId xmlns:a16="http://schemas.microsoft.com/office/drawing/2014/main" id="{BECCF2CC-C557-4906-A690-DFE9D3FE943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b-NO"/>
          </a:p>
        </p:txBody>
      </p:sp>
      <p:sp>
        <p:nvSpPr>
          <p:cNvPr id="4" name="Plassholder for tekst 3">
            <a:extLst>
              <a:ext uri="{FF2B5EF4-FFF2-40B4-BE49-F238E27FC236}">
                <a16:creationId xmlns:a16="http://schemas.microsoft.com/office/drawing/2014/main" id="{035D2717-59F1-488C-BAF3-960F16C7CAF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5" name="Plassholder for dato 4">
            <a:extLst>
              <a:ext uri="{FF2B5EF4-FFF2-40B4-BE49-F238E27FC236}">
                <a16:creationId xmlns:a16="http://schemas.microsoft.com/office/drawing/2014/main" id="{B75A69AE-ADE0-49AE-A6B2-200252A156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AD708A-601D-463E-BAAA-B629D5E5123E}" type="datetimeFigureOut">
              <a:rPr lang="nb-NO" smtClean="0"/>
              <a:t>13.03.2023</a:t>
            </a:fld>
            <a:endParaRPr lang="nb-NO"/>
          </a:p>
        </p:txBody>
      </p:sp>
      <p:sp>
        <p:nvSpPr>
          <p:cNvPr id="6" name="Plassholder for bunntekst 5">
            <a:extLst>
              <a:ext uri="{FF2B5EF4-FFF2-40B4-BE49-F238E27FC236}">
                <a16:creationId xmlns:a16="http://schemas.microsoft.com/office/drawing/2014/main" id="{784B8586-0C88-4565-AA81-671EA9E6B3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>
            <a:extLst>
              <a:ext uri="{FF2B5EF4-FFF2-40B4-BE49-F238E27FC236}">
                <a16:creationId xmlns:a16="http://schemas.microsoft.com/office/drawing/2014/main" id="{B0910ED4-E7FB-4CF2-95B6-06327E0969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82E640-82F3-4002-965F-DBED17272C0E}" type="slidenum">
              <a:rPr lang="nb-NO" smtClean="0"/>
              <a:t>‹nr.›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7501265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ittel 1">
            <a:extLst>
              <a:ext uri="{FF2B5EF4-FFF2-40B4-BE49-F238E27FC236}">
                <a16:creationId xmlns:a16="http://schemas.microsoft.com/office/drawing/2014/main" id="{AB36E382-525D-4ED0-8836-C55E90D48A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DA6FF145-F5DA-46DA-8B4A-5B5A50EE81F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>
            <a:extLst>
              <a:ext uri="{FF2B5EF4-FFF2-40B4-BE49-F238E27FC236}">
                <a16:creationId xmlns:a16="http://schemas.microsoft.com/office/drawing/2014/main" id="{BB31DCB8-59A5-41D4-A02D-F489ED5B9C7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3AD708A-601D-463E-BAAA-B629D5E5123E}" type="datetimeFigureOut">
              <a:rPr lang="nb-NO" smtClean="0"/>
              <a:t>13.03.2023</a:t>
            </a:fld>
            <a:endParaRPr lang="nb-NO"/>
          </a:p>
        </p:txBody>
      </p:sp>
      <p:sp>
        <p:nvSpPr>
          <p:cNvPr id="5" name="Plassholder for bunntekst 4">
            <a:extLst>
              <a:ext uri="{FF2B5EF4-FFF2-40B4-BE49-F238E27FC236}">
                <a16:creationId xmlns:a16="http://schemas.microsoft.com/office/drawing/2014/main" id="{8F04C31A-5019-4E08-92C1-3B04199B54A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b-NO"/>
          </a:p>
        </p:txBody>
      </p:sp>
      <p:sp>
        <p:nvSpPr>
          <p:cNvPr id="6" name="Plassholder for lysbildenummer 5">
            <a:extLst>
              <a:ext uri="{FF2B5EF4-FFF2-40B4-BE49-F238E27FC236}">
                <a16:creationId xmlns:a16="http://schemas.microsoft.com/office/drawing/2014/main" id="{451DB716-21AC-425E-AF9C-1ED12367C71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F82E640-82F3-4002-965F-DBED17272C0E}" type="slidenum">
              <a:rPr lang="nb-NO" smtClean="0"/>
              <a:t>‹nr.›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23804950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Bilde 11" descr="Solur ute i ein hage. Foto">
            <a:extLst>
              <a:ext uri="{FF2B5EF4-FFF2-40B4-BE49-F238E27FC236}">
                <a16:creationId xmlns:a16="http://schemas.microsoft.com/office/drawing/2014/main" id="{E0CD49BA-F375-460D-938B-3A39999EBF4D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-460"/>
          <a:stretch/>
        </p:blipFill>
        <p:spPr>
          <a:xfrm>
            <a:off x="0" y="0"/>
            <a:ext cx="1229516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026310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kstSylinder 10">
            <a:extLst>
              <a:ext uri="{FF2B5EF4-FFF2-40B4-BE49-F238E27FC236}">
                <a16:creationId xmlns:a16="http://schemas.microsoft.com/office/drawing/2014/main" id="{E3F4FC99-28E6-42AD-A409-56F804A5234E}"/>
              </a:ext>
            </a:extLst>
          </p:cNvPr>
          <p:cNvSpPr txBox="1"/>
          <p:nvPr/>
        </p:nvSpPr>
        <p:spPr>
          <a:xfrm>
            <a:off x="701041" y="1342840"/>
            <a:ext cx="4401312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n-NO" sz="2200"/>
              <a:t>Kunnskapen om at sola alltid står opp i aust og går ned i vest, og korleis ting kastar skugge, vart brukt til å lage solur. Eit solur er ein tidsmålar som brukar plasseringa til sola på himmelen til å vise kor mykje klokka er. </a:t>
            </a:r>
          </a:p>
          <a:p>
            <a:endParaRPr lang="nn-NO" sz="2200"/>
          </a:p>
          <a:p>
            <a:r>
              <a:rPr lang="nn-NO" sz="2200"/>
              <a:t>Det eldste soluret i verda stammar frå ca. år 1450 f.Kr.  </a:t>
            </a:r>
            <a:endParaRPr lang="nn-NO" sz="2200" dirty="0"/>
          </a:p>
        </p:txBody>
      </p:sp>
      <p:pic>
        <p:nvPicPr>
          <p:cNvPr id="3" name="Bilde 11" descr="Solur ute i ein hage. Foto">
            <a:extLst>
              <a:ext uri="{FF2B5EF4-FFF2-40B4-BE49-F238E27FC236}">
                <a16:creationId xmlns:a16="http://schemas.microsoft.com/office/drawing/2014/main" id="{049252E2-A817-434E-A56B-418332B7E1B2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-460"/>
          <a:stretch/>
        </p:blipFill>
        <p:spPr>
          <a:xfrm>
            <a:off x="5486400" y="1407488"/>
            <a:ext cx="5641848" cy="31469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991152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de 3" descr="Obeliskar ved inngang til tempelruin.">
            <a:extLst>
              <a:ext uri="{FF2B5EF4-FFF2-40B4-BE49-F238E27FC236}">
                <a16:creationId xmlns:a16="http://schemas.microsoft.com/office/drawing/2014/main" id="{B3D38D10-D3FB-4584-BCB0-8CF8AEEA1BB1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7467" b="763"/>
          <a:stretch/>
        </p:blipFill>
        <p:spPr>
          <a:xfrm>
            <a:off x="-1" y="-14068"/>
            <a:ext cx="12295163" cy="75402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775119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kstSylinder 10">
            <a:extLst>
              <a:ext uri="{FF2B5EF4-FFF2-40B4-BE49-F238E27FC236}">
                <a16:creationId xmlns:a16="http://schemas.microsoft.com/office/drawing/2014/main" id="{E3F4FC99-28E6-42AD-A409-56F804A5234E}"/>
              </a:ext>
            </a:extLst>
          </p:cNvPr>
          <p:cNvSpPr txBox="1"/>
          <p:nvPr/>
        </p:nvSpPr>
        <p:spPr>
          <a:xfrm>
            <a:off x="838201" y="1690688"/>
            <a:ext cx="3889248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nn-NO" sz="2200" b="0" i="0" dirty="0">
              <a:solidFill>
                <a:srgbClr val="464646"/>
              </a:solidFill>
              <a:effectLst/>
            </a:endParaRPr>
          </a:p>
          <a:p>
            <a:r>
              <a:rPr lang="nn-NO" sz="2200" b="0" i="0" dirty="0">
                <a:solidFill>
                  <a:srgbClr val="464646"/>
                </a:solidFill>
                <a:effectLst/>
              </a:rPr>
              <a:t>Egyptarar i oldtida oppdaga at lengda på skuggen til obelisken (høg steinstøtte) som sto ved inngangane til templa </a:t>
            </a:r>
            <a:r>
              <a:rPr lang="nn-NO" sz="2200" dirty="0">
                <a:solidFill>
                  <a:srgbClr val="464646"/>
                </a:solidFill>
              </a:rPr>
              <a:t>varierte med tida på døgnet</a:t>
            </a:r>
            <a:r>
              <a:rPr lang="nn-NO" sz="2200" b="0" i="0" dirty="0">
                <a:solidFill>
                  <a:srgbClr val="464646"/>
                </a:solidFill>
                <a:effectLst/>
              </a:rPr>
              <a:t>.</a:t>
            </a:r>
          </a:p>
        </p:txBody>
      </p:sp>
      <p:pic>
        <p:nvPicPr>
          <p:cNvPr id="3" name="Bilde 3" descr="Obeliskar ved inngang til tempelruin.">
            <a:extLst>
              <a:ext uri="{FF2B5EF4-FFF2-40B4-BE49-F238E27FC236}">
                <a16:creationId xmlns:a16="http://schemas.microsoft.com/office/drawing/2014/main" id="{38C338CD-2756-421F-AB58-328FBB26D1AF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7467" b="763"/>
          <a:stretch/>
        </p:blipFill>
        <p:spPr>
          <a:xfrm>
            <a:off x="5763424" y="1792224"/>
            <a:ext cx="5845937" cy="35851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630414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lasshaldar for innhald 4" descr="Jordkloden sett frå verdsrommet, ser sola og månen i bakgrunnen.">
            <a:extLst>
              <a:ext uri="{FF2B5EF4-FFF2-40B4-BE49-F238E27FC236}">
                <a16:creationId xmlns:a16="http://schemas.microsoft.com/office/drawing/2014/main" id="{F2DD3812-0F01-4140-9E2C-5E57DD52F7BF}"/>
              </a:ext>
            </a:extLst>
          </p:cNvPr>
          <p:cNvPicPr>
            <a:picLocks noGrp="1" noChangeAspect="1"/>
          </p:cNvPicPr>
          <p:nvPr>
            <p:ph sz="half"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07558" y="0"/>
            <a:ext cx="13699558" cy="7706002"/>
          </a:xfrm>
        </p:spPr>
      </p:pic>
    </p:spTree>
    <p:extLst>
      <p:ext uri="{BB962C8B-B14F-4D97-AF65-F5344CB8AC3E}">
        <p14:creationId xmlns:p14="http://schemas.microsoft.com/office/powerpoint/2010/main" val="397963720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kstSylinder 10">
            <a:extLst>
              <a:ext uri="{FF2B5EF4-FFF2-40B4-BE49-F238E27FC236}">
                <a16:creationId xmlns:a16="http://schemas.microsoft.com/office/drawing/2014/main" id="{E3F4FC99-28E6-42AD-A409-56F804A5234E}"/>
              </a:ext>
            </a:extLst>
          </p:cNvPr>
          <p:cNvSpPr txBox="1"/>
          <p:nvPr/>
        </p:nvSpPr>
        <p:spPr>
          <a:xfrm>
            <a:off x="810769" y="1926254"/>
            <a:ext cx="4145280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n-NO" sz="2200" dirty="0">
                <a:solidFill>
                  <a:srgbClr val="464646"/>
                </a:solidFill>
              </a:rPr>
              <a:t>På grunn av at jorda går rundt sola éin gong kvart døgn, ser det ut som at sola og månen flyttar seg over himmelen. </a:t>
            </a:r>
          </a:p>
          <a:p>
            <a:endParaRPr lang="nn-NO" sz="2200" b="0" i="0" dirty="0">
              <a:solidFill>
                <a:srgbClr val="464646"/>
              </a:solidFill>
              <a:effectLst/>
            </a:endParaRPr>
          </a:p>
          <a:p>
            <a:r>
              <a:rPr lang="nn-NO" sz="2200" b="0" i="0" dirty="0">
                <a:solidFill>
                  <a:srgbClr val="464646"/>
                </a:solidFill>
                <a:effectLst/>
              </a:rPr>
              <a:t>Menneska har lenge brukt </a:t>
            </a:r>
            <a:r>
              <a:rPr lang="nn-NO" sz="2200" dirty="0">
                <a:solidFill>
                  <a:srgbClr val="464646"/>
                </a:solidFill>
              </a:rPr>
              <a:t>gangen til </a:t>
            </a:r>
            <a:r>
              <a:rPr lang="nn-NO" sz="2200" b="0" i="0" dirty="0">
                <a:solidFill>
                  <a:srgbClr val="464646"/>
                </a:solidFill>
                <a:effectLst/>
              </a:rPr>
              <a:t>sola og månen over </a:t>
            </a:r>
            <a:r>
              <a:rPr lang="nn-NO" sz="2200" dirty="0">
                <a:solidFill>
                  <a:srgbClr val="464646"/>
                </a:solidFill>
              </a:rPr>
              <a:t>himmelen for å måle tid.</a:t>
            </a:r>
            <a:endParaRPr lang="nn-NO" sz="2200" b="0" i="0" dirty="0">
              <a:solidFill>
                <a:srgbClr val="464646"/>
              </a:solidFill>
              <a:effectLst/>
            </a:endParaRPr>
          </a:p>
          <a:p>
            <a:endParaRPr lang="nn-NO" sz="2200" dirty="0">
              <a:solidFill>
                <a:srgbClr val="464646"/>
              </a:solidFill>
            </a:endParaRPr>
          </a:p>
        </p:txBody>
      </p:sp>
      <p:pic>
        <p:nvPicPr>
          <p:cNvPr id="3" name="Plasshaldar for innhald 4" descr="Eit bilete som inneheld natur, uteting, nattehimmel&#10;&#10;Automatisk generert skildring">
            <a:extLst>
              <a:ext uri="{FF2B5EF4-FFF2-40B4-BE49-F238E27FC236}">
                <a16:creationId xmlns:a16="http://schemas.microsoft.com/office/drawing/2014/main" id="{0D1DAA16-A47F-460F-8076-86042BA1ADE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41904" y="1941687"/>
            <a:ext cx="5288223" cy="29746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782277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lassholder for innhold 9" descr="Solur laga i metall. Foto">
            <a:extLst>
              <a:ext uri="{FF2B5EF4-FFF2-40B4-BE49-F238E27FC236}">
                <a16:creationId xmlns:a16="http://schemas.microsoft.com/office/drawing/2014/main" id="{44B006BD-439F-49CC-A58E-FAE67DF62A9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9693" b="5885"/>
          <a:stretch/>
        </p:blipFill>
        <p:spPr>
          <a:xfrm>
            <a:off x="0" y="-2812"/>
            <a:ext cx="12192000" cy="6860812"/>
          </a:xfrm>
        </p:spPr>
      </p:pic>
      <p:cxnSp>
        <p:nvCxnSpPr>
          <p:cNvPr id="15" name="Rett pilkobling 14">
            <a:extLst>
              <a:ext uri="{FF2B5EF4-FFF2-40B4-BE49-F238E27FC236}">
                <a16:creationId xmlns:a16="http://schemas.microsoft.com/office/drawing/2014/main" id="{0EEF1E4A-68CA-462D-8AA2-2DB1087EB74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H="1">
            <a:off x="7960109" y="3137095"/>
            <a:ext cx="2027953" cy="1336294"/>
          </a:xfrm>
          <a:prstGeom prst="straightConnector1">
            <a:avLst/>
          </a:prstGeom>
          <a:ln w="76200">
            <a:solidFill>
              <a:srgbClr val="FFFF00"/>
            </a:solidFill>
            <a:tailEnd type="triangle"/>
          </a:ln>
          <a:effectLst>
            <a:glow rad="139700">
              <a:schemeClr val="accent1">
                <a:satMod val="175000"/>
                <a:alpha val="40000"/>
              </a:scheme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Rett pilkobling 15">
            <a:extLst>
              <a:ext uri="{FF2B5EF4-FFF2-40B4-BE49-F238E27FC236}">
                <a16:creationId xmlns:a16="http://schemas.microsoft.com/office/drawing/2014/main" id="{B6BBE7BE-EAB1-4AAF-93A8-2BC23A88ED5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5472332" y="1135634"/>
            <a:ext cx="2487777" cy="274392"/>
          </a:xfrm>
          <a:prstGeom prst="straightConnector1">
            <a:avLst/>
          </a:prstGeom>
          <a:ln w="76200">
            <a:solidFill>
              <a:srgbClr val="FFFF00"/>
            </a:solidFill>
            <a:tailEnd type="triangle"/>
          </a:ln>
          <a:effectLst>
            <a:glow rad="139700">
              <a:schemeClr val="accent1">
                <a:satMod val="175000"/>
                <a:alpha val="40000"/>
              </a:scheme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Rett pilkobling 17">
            <a:extLst>
              <a:ext uri="{FF2B5EF4-FFF2-40B4-BE49-F238E27FC236}">
                <a16:creationId xmlns:a16="http://schemas.microsoft.com/office/drawing/2014/main" id="{34D1E812-6130-4BD2-AF6A-E25022633FC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H="1" flipV="1">
            <a:off x="9203650" y="4727737"/>
            <a:ext cx="1568823" cy="932329"/>
          </a:xfrm>
          <a:prstGeom prst="straightConnector1">
            <a:avLst/>
          </a:prstGeom>
          <a:ln w="76200">
            <a:solidFill>
              <a:srgbClr val="FFFF00"/>
            </a:solidFill>
            <a:tailEnd type="triangle"/>
          </a:ln>
          <a:effectLst>
            <a:glow rad="139700">
              <a:schemeClr val="accent1">
                <a:satMod val="175000"/>
                <a:alpha val="40000"/>
              </a:scheme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Rectangle 1"/>
          <p:cNvSpPr/>
          <p:nvPr/>
        </p:nvSpPr>
        <p:spPr>
          <a:xfrm>
            <a:off x="10130814" y="5660066"/>
            <a:ext cx="150919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nn-NO" sz="3600" dirty="0"/>
              <a:t>urskive</a:t>
            </a:r>
          </a:p>
        </p:txBody>
      </p:sp>
      <p:sp>
        <p:nvSpPr>
          <p:cNvPr id="13" name="Rectangle 12"/>
          <p:cNvSpPr/>
          <p:nvPr/>
        </p:nvSpPr>
        <p:spPr>
          <a:xfrm>
            <a:off x="9808696" y="2502020"/>
            <a:ext cx="1477712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nn-NO" sz="3600" dirty="0"/>
              <a:t>skugge</a:t>
            </a:r>
          </a:p>
        </p:txBody>
      </p:sp>
      <p:sp>
        <p:nvSpPr>
          <p:cNvPr id="14" name="Rectangle 13"/>
          <p:cNvSpPr/>
          <p:nvPr/>
        </p:nvSpPr>
        <p:spPr>
          <a:xfrm>
            <a:off x="3913587" y="790378"/>
            <a:ext cx="1061509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nn-NO" sz="3600" dirty="0"/>
              <a:t>visar</a:t>
            </a:r>
          </a:p>
        </p:txBody>
      </p:sp>
    </p:spTree>
    <p:extLst>
      <p:ext uri="{BB962C8B-B14F-4D97-AF65-F5344CB8AC3E}">
        <p14:creationId xmlns:p14="http://schemas.microsoft.com/office/powerpoint/2010/main" val="118754768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kstSylinder 10">
            <a:extLst>
              <a:ext uri="{FF2B5EF4-FFF2-40B4-BE49-F238E27FC236}">
                <a16:creationId xmlns:a16="http://schemas.microsoft.com/office/drawing/2014/main" id="{E3F4FC99-28E6-42AD-A409-56F804A5234E}"/>
              </a:ext>
            </a:extLst>
          </p:cNvPr>
          <p:cNvSpPr txBox="1"/>
          <p:nvPr/>
        </p:nvSpPr>
        <p:spPr>
          <a:xfrm>
            <a:off x="958215" y="1903695"/>
            <a:ext cx="4725612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n-NO" sz="2200" dirty="0"/>
              <a:t>Eit solur målar tida ut frå kvar sola står på himmelen.</a:t>
            </a:r>
          </a:p>
          <a:p>
            <a:endParaRPr lang="nn-NO" sz="2200" dirty="0"/>
          </a:p>
          <a:p>
            <a:r>
              <a:rPr lang="nn-NO" sz="2200" dirty="0"/>
              <a:t>Soluret består av ei urskive og ein visar som stikk opp frå urskiva. </a:t>
            </a:r>
          </a:p>
          <a:p>
            <a:endParaRPr lang="nn-NO" sz="2200" dirty="0"/>
          </a:p>
          <a:p>
            <a:r>
              <a:rPr lang="nn-NO" sz="2200" dirty="0"/>
              <a:t>Visaren kastar ein skugge på urskiva slik at ein kan lese av tida på urskiva. </a:t>
            </a:r>
          </a:p>
        </p:txBody>
      </p:sp>
      <p:pic>
        <p:nvPicPr>
          <p:cNvPr id="13" name="Plassholder for innhold 9" descr="Solur laga i metall. Foto">
            <a:extLst>
              <a:ext uri="{FF2B5EF4-FFF2-40B4-BE49-F238E27FC236}">
                <a16:creationId xmlns:a16="http://schemas.microsoft.com/office/drawing/2014/main" id="{016A0C21-232E-4C74-89CF-B46A5F12E0A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9693" b="5885"/>
          <a:stretch/>
        </p:blipFill>
        <p:spPr>
          <a:xfrm>
            <a:off x="5993596" y="1903695"/>
            <a:ext cx="5476027" cy="3081528"/>
          </a:xfrm>
        </p:spPr>
      </p:pic>
    </p:spTree>
    <p:extLst>
      <p:ext uri="{BB962C8B-B14F-4D97-AF65-F5344CB8AC3E}">
        <p14:creationId xmlns:p14="http://schemas.microsoft.com/office/powerpoint/2010/main" val="185427537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2426</TotalTime>
  <Words>183</Words>
  <Application>Microsoft Office PowerPoint</Application>
  <PresentationFormat>Breiskjerm</PresentationFormat>
  <Paragraphs>23</Paragraphs>
  <Slides>8</Slides>
  <Notes>7</Notes>
  <HiddenSlides>0</HiddenSlides>
  <MMClips>0</MMClips>
  <ScaleCrop>false</ScaleCrop>
  <HeadingPairs>
    <vt:vector size="6" baseType="variant">
      <vt:variant>
        <vt:lpstr>Brukte skrifter</vt:lpstr>
      </vt:variant>
      <vt:variant>
        <vt:i4>3</vt:i4>
      </vt:variant>
      <vt:variant>
        <vt:lpstr>Tema</vt:lpstr>
      </vt:variant>
      <vt:variant>
        <vt:i4>1</vt:i4>
      </vt:variant>
      <vt:variant>
        <vt:lpstr>Lysbilettitlar</vt:lpstr>
      </vt:variant>
      <vt:variant>
        <vt:i4>8</vt:i4>
      </vt:variant>
    </vt:vector>
  </HeadingPairs>
  <TitlesOfParts>
    <vt:vector size="12" baseType="lpstr">
      <vt:lpstr>Arial</vt:lpstr>
      <vt:lpstr>Calibri</vt:lpstr>
      <vt:lpstr>Calibri Light</vt:lpstr>
      <vt:lpstr>Office-tema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PowerPoint-presentasjon</dc:title>
  <dc:creator>Øystein Sørborg</dc:creator>
  <cp:lastModifiedBy>Aud Ragnhild Skår</cp:lastModifiedBy>
  <cp:revision>206</cp:revision>
  <cp:lastPrinted>2022-05-04T13:58:49Z</cp:lastPrinted>
  <dcterms:created xsi:type="dcterms:W3CDTF">2022-02-15T13:29:20Z</dcterms:created>
  <dcterms:modified xsi:type="dcterms:W3CDTF">2023-03-13T09:05:13Z</dcterms:modified>
</cp:coreProperties>
</file>