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0" r:id="rId2"/>
    <p:sldId id="278" r:id="rId3"/>
    <p:sldId id="312" r:id="rId4"/>
    <p:sldId id="311" r:id="rId5"/>
    <p:sldId id="263" r:id="rId6"/>
    <p:sldId id="262" r:id="rId7"/>
    <p:sldId id="309" r:id="rId8"/>
    <p:sldId id="296" r:id="rId9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9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Maria Gaare Dahl" initials="MGD [2]" lastIdx="2" clrIdx="2">
    <p:extLst>
      <p:ext uri="{19B8F6BF-5375-455C-9EA6-DF929625EA0E}">
        <p15:presenceInfo xmlns:p15="http://schemas.microsoft.com/office/powerpoint/2012/main" userId="S-1-5-21-1927809936-1189766144-1318725885-235050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-1-5-21-1927809936-1189766144-1318725885-820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DBDCE-817E-FE4F-96B0-4A9406EB6782}" v="35" dt="2024-02-19T13:35:14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0" autoAdjust="0"/>
    <p:restoredTop sz="86528" autoAdjust="0"/>
  </p:normalViewPr>
  <p:slideViewPr>
    <p:cSldViewPr snapToGrid="0">
      <p:cViewPr varScale="1">
        <p:scale>
          <a:sx n="88" d="100"/>
          <a:sy n="88" d="100"/>
        </p:scale>
        <p:origin x="114" y="5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ne Aas" userId="f9465f8d-bd98-4bd9-90d5-11deb68f070f" providerId="ADAL" clId="{208DBDCE-817E-FE4F-96B0-4A9406EB6782}"/>
    <pc:docChg chg="custSel delSld modSld">
      <pc:chgData name="Celine Aas" userId="f9465f8d-bd98-4bd9-90d5-11deb68f070f" providerId="ADAL" clId="{208DBDCE-817E-FE4F-96B0-4A9406EB6782}" dt="2024-02-19T13:04:44.206" v="59" actId="2696"/>
      <pc:docMkLst>
        <pc:docMk/>
      </pc:docMkLst>
      <pc:sldChg chg="del">
        <pc:chgData name="Celine Aas" userId="f9465f8d-bd98-4bd9-90d5-11deb68f070f" providerId="ADAL" clId="{208DBDCE-817E-FE4F-96B0-4A9406EB6782}" dt="2024-02-19T13:04:44.206" v="59" actId="2696"/>
        <pc:sldMkLst>
          <pc:docMk/>
          <pc:sldMk cId="3325648512" sldId="281"/>
        </pc:sldMkLst>
      </pc:sldChg>
      <pc:sldChg chg="addSp delSp modSp mod">
        <pc:chgData name="Celine Aas" userId="f9465f8d-bd98-4bd9-90d5-11deb68f070f" providerId="ADAL" clId="{208DBDCE-817E-FE4F-96B0-4A9406EB6782}" dt="2024-02-19T12:59:00.232" v="58" actId="1076"/>
        <pc:sldMkLst>
          <pc:docMk/>
          <pc:sldMk cId="2712640491" sldId="312"/>
        </pc:sldMkLst>
        <pc:spChg chg="mod">
          <ac:chgData name="Celine Aas" userId="f9465f8d-bd98-4bd9-90d5-11deb68f070f" providerId="ADAL" clId="{208DBDCE-817E-FE4F-96B0-4A9406EB6782}" dt="2024-01-30T12:26:26.188" v="56" actId="20577"/>
          <ac:spMkLst>
            <pc:docMk/>
            <pc:sldMk cId="2712640491" sldId="312"/>
            <ac:spMk id="2" creationId="{27F4409D-8EB5-568C-E8EA-27BEF9560BB4}"/>
          </ac:spMkLst>
        </pc:spChg>
        <pc:spChg chg="add del mod">
          <ac:chgData name="Celine Aas" userId="f9465f8d-bd98-4bd9-90d5-11deb68f070f" providerId="ADAL" clId="{208DBDCE-817E-FE4F-96B0-4A9406EB6782}" dt="2024-01-30T12:25:51.425" v="3" actId="478"/>
          <ac:spMkLst>
            <pc:docMk/>
            <pc:sldMk cId="2712640491" sldId="312"/>
            <ac:spMk id="5" creationId="{FDD366E6-45CF-524F-6513-62F06B4A4A08}"/>
          </ac:spMkLst>
        </pc:spChg>
        <pc:graphicFrameChg chg="add del mod modGraphic">
          <ac:chgData name="Celine Aas" userId="f9465f8d-bd98-4bd9-90d5-11deb68f070f" providerId="ADAL" clId="{208DBDCE-817E-FE4F-96B0-4A9406EB6782}" dt="2024-01-30T12:25:53.601" v="4" actId="478"/>
          <ac:graphicFrameMkLst>
            <pc:docMk/>
            <pc:sldMk cId="2712640491" sldId="312"/>
            <ac:graphicFrameMk id="6" creationId="{CC3E7547-F53F-7B8F-F90D-025B0A0BD8DB}"/>
          </ac:graphicFrameMkLst>
        </pc:graphicFrameChg>
        <pc:graphicFrameChg chg="add mod modGraphic">
          <ac:chgData name="Celine Aas" userId="f9465f8d-bd98-4bd9-90d5-11deb68f070f" providerId="ADAL" clId="{208DBDCE-817E-FE4F-96B0-4A9406EB6782}" dt="2024-02-19T12:59:00.232" v="58" actId="1076"/>
          <ac:graphicFrameMkLst>
            <pc:docMk/>
            <pc:sldMk cId="2712640491" sldId="312"/>
            <ac:graphicFrameMk id="7" creationId="{549014CF-7CAF-6F54-8DF1-25E513127C6F}"/>
          </ac:graphicFrameMkLst>
        </pc:graphicFrameChg>
        <pc:picChg chg="del">
          <ac:chgData name="Celine Aas" userId="f9465f8d-bd98-4bd9-90d5-11deb68f070f" providerId="ADAL" clId="{208DBDCE-817E-FE4F-96B0-4A9406EB6782}" dt="2024-01-30T12:25:45.289" v="0" actId="478"/>
          <ac:picMkLst>
            <pc:docMk/>
            <pc:sldMk cId="2712640491" sldId="312"/>
            <ac:picMk id="4" creationId="{79767462-C52B-8E15-0598-CCD1B0435CA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6831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Tenk-par del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4111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4127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627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0115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39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19.02.2024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4981"/>
            <a:ext cx="12268200" cy="688298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524000" y="2525485"/>
            <a:ext cx="9144000" cy="1387249"/>
          </a:xfrm>
        </p:spPr>
        <p:txBody>
          <a:bodyPr/>
          <a:lstStyle/>
          <a:p>
            <a:r>
              <a:rPr lang="nb-N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er været i dag?</a:t>
            </a:r>
            <a:endParaRPr lang="nb-NO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4427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1C8F70AE-1F15-4880-AC8D-0B8E30C3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 del: Hva har vi observert i dag?</a:t>
            </a:r>
          </a:p>
        </p:txBody>
      </p:sp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6F15E090-D0A0-4142-AE14-53D0249DF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7545"/>
            <a:ext cx="10515600" cy="4351338"/>
          </a:xfrm>
        </p:spPr>
        <p:txBody>
          <a:bodyPr/>
          <a:lstStyle/>
          <a:p>
            <a:r>
              <a:rPr lang="nb-NO" dirty="0"/>
              <a:t>Snakk sammen to og to.</a:t>
            </a:r>
          </a:p>
          <a:p>
            <a:r>
              <a:rPr lang="nb-NO" dirty="0"/>
              <a:t>Oppsummer i plenum.</a:t>
            </a:r>
          </a:p>
        </p:txBody>
      </p:sp>
      <p:pic>
        <p:nvPicPr>
          <p:cNvPr id="6" name="Bilete 5">
            <a:extLst>
              <a:ext uri="{FF2B5EF4-FFF2-40B4-BE49-F238E27FC236}">
                <a16:creationId xmlns:a16="http://schemas.microsoft.com/office/drawing/2014/main" id="{6663815A-BF48-4B56-9003-C16005BF7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9793" y="1947545"/>
            <a:ext cx="5355214" cy="357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4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F4409D-8EB5-568C-E8EA-27BEF9560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Observasjonene våre</a:t>
            </a:r>
            <a:endParaRPr lang="nb-NO" dirty="0"/>
          </a:p>
        </p:txBody>
      </p:sp>
      <p:graphicFrame>
        <p:nvGraphicFramePr>
          <p:cNvPr id="7" name="Plassholder for innhold 5">
            <a:extLst>
              <a:ext uri="{FF2B5EF4-FFF2-40B4-BE49-F238E27FC236}">
                <a16:creationId xmlns:a16="http://schemas.microsoft.com/office/drawing/2014/main" id="{549014CF-7CAF-6F54-8DF1-25E513127C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527588"/>
              </p:ext>
            </p:extLst>
          </p:nvPr>
        </p:nvGraphicFramePr>
        <p:xfrm>
          <a:off x="1589316" y="1690688"/>
          <a:ext cx="9013368" cy="43552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2228">
                  <a:extLst>
                    <a:ext uri="{9D8B030D-6E8A-4147-A177-3AD203B41FA5}">
                      <a16:colId xmlns:a16="http://schemas.microsoft.com/office/drawing/2014/main" val="2257961244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3390236399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3936054226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909953423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152500424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640057194"/>
                    </a:ext>
                  </a:extLst>
                </a:gridCol>
              </a:tblGrid>
              <a:tr h="622179">
                <a:tc>
                  <a:txBody>
                    <a:bodyPr/>
                    <a:lstStyle/>
                    <a:p>
                      <a:r>
                        <a:rPr lang="nb-NO" dirty="0"/>
                        <a:t>Gruppe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Stasjon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4289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68338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449587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049775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7870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288999"/>
                  </a:ext>
                </a:extLst>
              </a:tr>
              <a:tr h="622179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341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64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1C8F70AE-1F15-4880-AC8D-0B8E30C3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 del: </a:t>
            </a:r>
            <a:br>
              <a:rPr lang="nb-NO" dirty="0"/>
            </a:br>
            <a:r>
              <a:rPr lang="nb-NO" sz="4400" dirty="0">
                <a:effectLst/>
              </a:rPr>
              <a:t>Hvordan ser klassens </a:t>
            </a:r>
            <a:r>
              <a:rPr lang="nb-NO" sz="4400" dirty="0"/>
              <a:t>værdata ut?</a:t>
            </a:r>
            <a:endParaRPr lang="nb-NO" dirty="0"/>
          </a:p>
        </p:txBody>
      </p:sp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6F15E090-D0A0-4142-AE14-53D0249DF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7545"/>
            <a:ext cx="4889500" cy="4351338"/>
          </a:xfrm>
        </p:spPr>
        <p:txBody>
          <a:bodyPr/>
          <a:lstStyle/>
          <a:p>
            <a:r>
              <a:rPr lang="nb-NO" sz="2800" dirty="0">
                <a:effectLst/>
              </a:rPr>
              <a:t>Snakk sammen to og to. </a:t>
            </a:r>
          </a:p>
          <a:p>
            <a:r>
              <a:rPr lang="nb-NO" sz="2800" dirty="0"/>
              <a:t>Er dataene like eller forskjellige?</a:t>
            </a:r>
          </a:p>
        </p:txBody>
      </p:sp>
      <p:pic>
        <p:nvPicPr>
          <p:cNvPr id="6" name="Bilete 5">
            <a:extLst>
              <a:ext uri="{FF2B5EF4-FFF2-40B4-BE49-F238E27FC236}">
                <a16:creationId xmlns:a16="http://schemas.microsoft.com/office/drawing/2014/main" id="{6663815A-BF48-4B56-9003-C16005BF7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9793" y="1947545"/>
            <a:ext cx="5355214" cy="357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8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 descr="Barn som har termometer i munnen som viser 39. Foto">
            <a:extLst>
              <a:ext uri="{FF2B5EF4-FFF2-40B4-BE49-F238E27FC236}">
                <a16:creationId xmlns:a16="http://schemas.microsoft.com/office/drawing/2014/main" id="{AAF6DC07-76F6-4A84-82E4-7D050AF7BEE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Bilde 2" descr="Barn som har termometer i munnen som viser 39. Foto">
              <a:extLst>
                <a:ext uri="{FF2B5EF4-FFF2-40B4-BE49-F238E27FC236}">
                  <a16:creationId xmlns:a16="http://schemas.microsoft.com/office/drawing/2014/main" id="{3AAA5937-B642-4F1F-806A-B5249D8AAC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TekstSylinder 3" descr="Barn som har termometer i munnen som viser 39. Foto">
              <a:extLst>
                <a:ext uri="{FF2B5EF4-FFF2-40B4-BE49-F238E27FC236}">
                  <a16:creationId xmlns:a16="http://schemas.microsoft.com/office/drawing/2014/main" id="{1DCD293D-61EA-4E03-A59E-AC918EFE5B36}"/>
                </a:ext>
              </a:extLst>
            </p:cNvPr>
            <p:cNvSpPr txBox="1"/>
            <p:nvPr/>
          </p:nvSpPr>
          <p:spPr>
            <a:xfrm rot="4754226">
              <a:off x="7518400" y="52324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39</a:t>
              </a:r>
            </a:p>
          </p:txBody>
        </p:sp>
      </p:grpSp>
      <p:sp>
        <p:nvSpPr>
          <p:cNvPr id="2" name="Rectangle 1"/>
          <p:cNvSpPr>
            <a:spLocks noGrp="1"/>
          </p:cNvSpPr>
          <p:nvPr>
            <p:ph type="title" idx="4294967295"/>
          </p:nvPr>
        </p:nvSpPr>
        <p:spPr>
          <a:xfrm>
            <a:off x="507860" y="5281767"/>
            <a:ext cx="3963914" cy="954107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 måler temperatur med et termometer.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9423400" y="1358899"/>
            <a:ext cx="2501900" cy="2230461"/>
          </a:xfrm>
          <a:prstGeom prst="wedgeRoundRectCallout">
            <a:avLst>
              <a:gd name="adj1" fmla="val -63473"/>
              <a:gd name="adj2" fmla="val 348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/>
              <a:t>Har du hatt feber? Hvor høy feber hadde du?</a:t>
            </a:r>
          </a:p>
        </p:txBody>
      </p:sp>
    </p:spTree>
    <p:extLst>
      <p:ext uri="{BB962C8B-B14F-4D97-AF65-F5344CB8AC3E}">
        <p14:creationId xmlns:p14="http://schemas.microsoft.com/office/powerpoint/2010/main" val="3990781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3E6250-017A-4AF9-B99C-64ACE78A7A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17410" y="365125"/>
            <a:ext cx="6836390" cy="1325563"/>
          </a:xfrm>
        </p:spPr>
        <p:txBody>
          <a:bodyPr/>
          <a:lstStyle/>
          <a:p>
            <a:r>
              <a:rPr lang="nb-NO" dirty="0"/>
              <a:t>Termometer</a:t>
            </a:r>
          </a:p>
        </p:txBody>
      </p:sp>
      <p:pic>
        <p:nvPicPr>
          <p:cNvPr id="1026" name="Picture 2" descr="Søyletermometer. Illustrasjon">
            <a:extLst>
              <a:ext uri="{FF2B5EF4-FFF2-40B4-BE49-F238E27FC236}">
                <a16:creationId xmlns:a16="http://schemas.microsoft.com/office/drawing/2014/main" id="{EDA51FDF-F5AD-4EF6-BA73-E9AC0CFFD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8896" y="522027"/>
            <a:ext cx="2906973" cy="581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4517410" y="2200700"/>
            <a:ext cx="3541432" cy="2084696"/>
          </a:xfrm>
          <a:prstGeom prst="wedgeRoundRectCallout">
            <a:avLst>
              <a:gd name="adj1" fmla="val 23855"/>
              <a:gd name="adj2" fmla="val 31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solidFill>
                  <a:schemeClr val="bg1"/>
                </a:solidFill>
              </a:rPr>
              <a:t>Er det noen som har et termometer hjemme?</a:t>
            </a:r>
          </a:p>
        </p:txBody>
      </p:sp>
      <p:pic>
        <p:nvPicPr>
          <p:cNvPr id="5" name="Bilde 4" descr="Digitalt termometer. Foto">
            <a:extLst>
              <a:ext uri="{FF2B5EF4-FFF2-40B4-BE49-F238E27FC236}">
                <a16:creationId xmlns:a16="http://schemas.microsoft.com/office/drawing/2014/main" id="{6D36EB6E-24DF-425B-B914-092B8C5DD6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182" y="0"/>
            <a:ext cx="3716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6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0">
            <a:extLst>
              <a:ext uri="{FF2B5EF4-FFF2-40B4-BE49-F238E27FC236}">
                <a16:creationId xmlns:a16="http://schemas.microsoft.com/office/drawing/2014/main" id="{4581A271-36E2-4055-B46F-A69C0BDE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Værsymboler tenk-par-del</a:t>
            </a:r>
          </a:p>
        </p:txBody>
      </p:sp>
      <p:pic>
        <p:nvPicPr>
          <p:cNvPr id="2" name="Bilde 83" descr="Sol. Illustrasjon">
            <a:extLst>
              <a:ext uri="{FF2B5EF4-FFF2-40B4-BE49-F238E27FC236}">
                <a16:creationId xmlns:a16="http://schemas.microsoft.com/office/drawing/2014/main" id="{AB7BD1AF-B705-E564-E0E7-880D9AC3E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007" y="2051616"/>
            <a:ext cx="1687548" cy="168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80" descr="Sol bak liten sky. Illustrasjon">
            <a:extLst>
              <a:ext uri="{FF2B5EF4-FFF2-40B4-BE49-F238E27FC236}">
                <a16:creationId xmlns:a16="http://schemas.microsoft.com/office/drawing/2014/main" id="{3DD20DEC-83E6-AAAF-C4FF-02F107193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50" y="4457157"/>
            <a:ext cx="1523080" cy="152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e 77" descr="Sol delvis gjemt bak sky. Illustrasjon">
            <a:extLst>
              <a:ext uri="{FF2B5EF4-FFF2-40B4-BE49-F238E27FC236}">
                <a16:creationId xmlns:a16="http://schemas.microsoft.com/office/drawing/2014/main" id="{AA58F99F-0326-8101-AA71-F13C64B06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8590" y="1770199"/>
            <a:ext cx="1625508" cy="162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73" descr="Sky. Illustrasjon">
            <a:extLst>
              <a:ext uri="{FF2B5EF4-FFF2-40B4-BE49-F238E27FC236}">
                <a16:creationId xmlns:a16="http://schemas.microsoft.com/office/drawing/2014/main" id="{F0CD79BD-D5C8-53E1-0463-A3F54732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925" y="2965993"/>
            <a:ext cx="1935363" cy="19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72" descr="Sky med litt regn. Illustrasjon">
            <a:extLst>
              <a:ext uri="{FF2B5EF4-FFF2-40B4-BE49-F238E27FC236}">
                <a16:creationId xmlns:a16="http://schemas.microsoft.com/office/drawing/2014/main" id="{9C91E987-24BF-6648-EBB4-EE264EE3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1895" y="2269020"/>
            <a:ext cx="1725883" cy="172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70" descr="Sky med mye regn. Illustrasjon">
            <a:extLst>
              <a:ext uri="{FF2B5EF4-FFF2-40B4-BE49-F238E27FC236}">
                <a16:creationId xmlns:a16="http://schemas.microsoft.com/office/drawing/2014/main" id="{69F866F1-AA82-680B-3525-E53D8AF9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4974" y="4493079"/>
            <a:ext cx="1555653" cy="155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64" descr="Sky med snø. Illustrasjon">
            <a:extLst>
              <a:ext uri="{FF2B5EF4-FFF2-40B4-BE49-F238E27FC236}">
                <a16:creationId xmlns:a16="http://schemas.microsoft.com/office/drawing/2014/main" id="{2A8EC73B-CFEC-E55C-D1EA-C66D027AF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3527" y="439757"/>
            <a:ext cx="1829263" cy="182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e 7" descr="Sky med regn og lyn. Illustrasjon">
            <a:extLst>
              <a:ext uri="{FF2B5EF4-FFF2-40B4-BE49-F238E27FC236}">
                <a16:creationId xmlns:a16="http://schemas.microsoft.com/office/drawing/2014/main" id="{EBB3C5F7-BBE0-1152-C216-881925F7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7475" y="3231149"/>
            <a:ext cx="1736987" cy="173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ky med ansikt som blåser luft. Illustrasjon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0062" y="5027022"/>
            <a:ext cx="1522860" cy="146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57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98037"/>
            <a:ext cx="10515600" cy="1325563"/>
          </a:xfrm>
        </p:spPr>
        <p:txBody>
          <a:bodyPr/>
          <a:lstStyle/>
          <a:p>
            <a:r>
              <a:rPr lang="nb-NO" dirty="0"/>
              <a:t>Trekk en slutning om været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Hvilken temperatur er det i dag? </a:t>
            </a:r>
          </a:p>
          <a:p>
            <a:pPr marL="0" indent="0">
              <a:buNone/>
            </a:pPr>
            <a:r>
              <a:rPr lang="nb-NO" dirty="0"/>
              <a:t>Hvilket værsymbol passer best til været i dag? </a:t>
            </a:r>
          </a:p>
        </p:txBody>
      </p:sp>
      <p:pic>
        <p:nvPicPr>
          <p:cNvPr id="5" name="Bilde 83" descr="Sol. Illustrasjon">
            <a:extLst>
              <a:ext uri="{FF2B5EF4-FFF2-40B4-BE49-F238E27FC236}">
                <a16:creationId xmlns:a16="http://schemas.microsoft.com/office/drawing/2014/main" id="{AB7BD1AF-B705-E564-E0E7-880D9AC3E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909" y="3292272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77" descr="Sol delvis gjemt bak sky. Illustrasjon">
            <a:extLst>
              <a:ext uri="{FF2B5EF4-FFF2-40B4-BE49-F238E27FC236}">
                <a16:creationId xmlns:a16="http://schemas.microsoft.com/office/drawing/2014/main" id="{AA58F99F-0326-8101-AA71-F13C64B06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0017" y="3671706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e 72" descr="Sky med litt regn. Illustrasjon">
            <a:extLst>
              <a:ext uri="{FF2B5EF4-FFF2-40B4-BE49-F238E27FC236}">
                <a16:creationId xmlns:a16="http://schemas.microsoft.com/office/drawing/2014/main" id="{9C91E987-24BF-6648-EBB4-EE264EE3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0671" y="3273432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e 64" descr="Sky med snø. Illustrasjon">
            <a:extLst>
              <a:ext uri="{FF2B5EF4-FFF2-40B4-BE49-F238E27FC236}">
                <a16:creationId xmlns:a16="http://schemas.microsoft.com/office/drawing/2014/main" id="{2A8EC73B-CFEC-E55C-D1EA-C66D027AF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5081" y="3309422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80" descr="Sol delvis gjemt bak liten sky. Illustrasjon">
            <a:extLst>
              <a:ext uri="{FF2B5EF4-FFF2-40B4-BE49-F238E27FC236}">
                <a16:creationId xmlns:a16="http://schemas.microsoft.com/office/drawing/2014/main" id="{3DD20DEC-83E6-AAAF-C4FF-02F107193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7121" y="4547158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73" descr="Sky. Illustrasjon">
            <a:extLst>
              <a:ext uri="{FF2B5EF4-FFF2-40B4-BE49-F238E27FC236}">
                <a16:creationId xmlns:a16="http://schemas.microsoft.com/office/drawing/2014/main" id="{F0CD79BD-D5C8-53E1-0463-A3F54732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4630" y="4491786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de 70" descr="Sky med mye regn. Illustrasjon">
            <a:extLst>
              <a:ext uri="{FF2B5EF4-FFF2-40B4-BE49-F238E27FC236}">
                <a16:creationId xmlns:a16="http://schemas.microsoft.com/office/drawing/2014/main" id="{69F866F1-AA82-680B-3525-E53D8AF9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816" y="4181298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ilde 7" descr="Sky med mye regn og lyn. Illustrasjon">
            <a:extLst>
              <a:ext uri="{FF2B5EF4-FFF2-40B4-BE49-F238E27FC236}">
                <a16:creationId xmlns:a16="http://schemas.microsoft.com/office/drawing/2014/main" id="{EBB3C5F7-BBE0-1152-C216-881925F7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4096" y="4361546"/>
            <a:ext cx="898417" cy="89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ky med tegnet ansikt som blåser luft. Illustrasjon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6841" y="5374416"/>
            <a:ext cx="937736" cy="90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pe 15" descr="Mobiltelefon som viser været på yr.no. Illustrasjon">
            <a:extLst>
              <a:ext uri="{FF2B5EF4-FFF2-40B4-BE49-F238E27FC236}">
                <a16:creationId xmlns:a16="http://schemas.microsoft.com/office/drawing/2014/main" id="{CE4F7BAE-D22D-429F-81AC-0F29E070F8E8}"/>
              </a:ext>
            </a:extLst>
          </p:cNvPr>
          <p:cNvGrpSpPr/>
          <p:nvPr/>
        </p:nvGrpSpPr>
        <p:grpSpPr>
          <a:xfrm>
            <a:off x="8271573" y="2690114"/>
            <a:ext cx="1880009" cy="3760017"/>
            <a:chOff x="8271573" y="2690114"/>
            <a:chExt cx="1880009" cy="376001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12053">
              <a:off x="8271573" y="2690114"/>
              <a:ext cx="1880009" cy="376001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212053">
              <a:off x="8458315" y="3045966"/>
              <a:ext cx="1575000" cy="28539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663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</TotalTime>
  <Words>121</Words>
  <Application>Microsoft Office PowerPoint</Application>
  <PresentationFormat>Widescreen</PresentationFormat>
  <Paragraphs>30</Paragraphs>
  <Slides>8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Hvordan er været i dag?</vt:lpstr>
      <vt:lpstr>Tenk-par del: Hva har vi observert i dag?</vt:lpstr>
      <vt:lpstr>Observasjonene våre</vt:lpstr>
      <vt:lpstr>Tenk-par del:  Hvordan ser klassens værdata ut?</vt:lpstr>
      <vt:lpstr>Vi måler temperatur med et termometer. </vt:lpstr>
      <vt:lpstr>Termometer</vt:lpstr>
      <vt:lpstr>Værsymboler tenk-par-del</vt:lpstr>
      <vt:lpstr>Trekk en slutning om været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194</cp:revision>
  <cp:lastPrinted>2022-05-04T13:58:49Z</cp:lastPrinted>
  <dcterms:created xsi:type="dcterms:W3CDTF">2022-02-15T13:29:20Z</dcterms:created>
  <dcterms:modified xsi:type="dcterms:W3CDTF">2024-02-19T14:14:49Z</dcterms:modified>
</cp:coreProperties>
</file>