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4" r:id="rId23"/>
    <p:sldId id="276" r:id="rId24"/>
    <p:sldId id="282" r:id="rId25"/>
    <p:sldId id="277" r:id="rId26"/>
    <p:sldId id="278" r:id="rId27"/>
    <p:sldId id="279" r:id="rId28"/>
    <p:sldId id="283" r:id="rId29"/>
    <p:sldId id="280" r:id="rId3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086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294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519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835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378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425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051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0706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022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93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59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458A5-F9A9-4674-BBAE-390D0F42744E}" type="datetimeFigureOut">
              <a:rPr lang="nb-NO" smtClean="0"/>
              <a:t>16.05.2022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E86F1-C33A-4363-9A7D-8AF87562B77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85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4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937"/>
            <a:ext cx="12192000" cy="52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0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57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3" y="-1"/>
            <a:ext cx="11895529" cy="683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2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9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992" y="800100"/>
            <a:ext cx="9272016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6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8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0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224" y="277368"/>
            <a:ext cx="7083552" cy="63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44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70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36" y="0"/>
            <a:ext cx="10473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0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5" y="-5490"/>
            <a:ext cx="10300677" cy="687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702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28" y="0"/>
            <a:ext cx="10285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70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22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et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1301" y="-1720198"/>
            <a:ext cx="6862559" cy="1029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80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59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et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69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86256"/>
            <a:ext cx="7620000" cy="42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60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02" y="0"/>
            <a:ext cx="10355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96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63" y="0"/>
            <a:ext cx="9599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83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et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93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741" y="0"/>
            <a:ext cx="4796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6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et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8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1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48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0" y="0"/>
            <a:ext cx="1097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1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9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65" y="0"/>
            <a:ext cx="10288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0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35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Breiskjerm</PresentationFormat>
  <Paragraphs>0</Paragraphs>
  <Slides>29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Berit Reitan</cp:lastModifiedBy>
  <cp:revision>7</cp:revision>
  <dcterms:created xsi:type="dcterms:W3CDTF">2020-11-17T13:19:24Z</dcterms:created>
  <dcterms:modified xsi:type="dcterms:W3CDTF">2022-05-16T11:29:59Z</dcterms:modified>
</cp:coreProperties>
</file>