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1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84" r:id="rId23"/>
    <p:sldId id="276" r:id="rId24"/>
    <p:sldId id="282" r:id="rId25"/>
    <p:sldId id="277" r:id="rId26"/>
    <p:sldId id="278" r:id="rId27"/>
    <p:sldId id="279" r:id="rId28"/>
    <p:sldId id="283" r:id="rId29"/>
    <p:sldId id="280" r:id="rId30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2" d="100"/>
          <a:sy n="122" d="100"/>
        </p:scale>
        <p:origin x="114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458A5-F9A9-4674-BBAE-390D0F42744E}" type="datetimeFigureOut">
              <a:rPr lang="nb-NO" smtClean="0"/>
              <a:t>16.05.2022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E86F1-C33A-4363-9A7D-8AF87562B77E}" type="slidenum">
              <a:rPr lang="nb-NO" smtClean="0"/>
              <a:t>‹nr.›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208651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458A5-F9A9-4674-BBAE-390D0F42744E}" type="datetimeFigureOut">
              <a:rPr lang="nb-NO" smtClean="0"/>
              <a:t>16.05.2022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E86F1-C33A-4363-9A7D-8AF87562B77E}" type="slidenum">
              <a:rPr lang="nb-NO" smtClean="0"/>
              <a:t>‹nr.›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229416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458A5-F9A9-4674-BBAE-390D0F42744E}" type="datetimeFigureOut">
              <a:rPr lang="nb-NO" smtClean="0"/>
              <a:t>16.05.2022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E86F1-C33A-4363-9A7D-8AF87562B77E}" type="slidenum">
              <a:rPr lang="nb-NO" smtClean="0"/>
              <a:t>‹nr.›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85193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458A5-F9A9-4674-BBAE-390D0F42744E}" type="datetimeFigureOut">
              <a:rPr lang="nb-NO" smtClean="0"/>
              <a:t>16.05.2022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E86F1-C33A-4363-9A7D-8AF87562B77E}" type="slidenum">
              <a:rPr lang="nb-NO" smtClean="0"/>
              <a:t>‹nr.›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38350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458A5-F9A9-4674-BBAE-390D0F42744E}" type="datetimeFigureOut">
              <a:rPr lang="nb-NO" smtClean="0"/>
              <a:t>16.05.2022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E86F1-C33A-4363-9A7D-8AF87562B77E}" type="slidenum">
              <a:rPr lang="nb-NO" smtClean="0"/>
              <a:t>‹nr.›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13786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458A5-F9A9-4674-BBAE-390D0F42744E}" type="datetimeFigureOut">
              <a:rPr lang="nb-NO" smtClean="0"/>
              <a:t>16.05.2022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E86F1-C33A-4363-9A7D-8AF87562B77E}" type="slidenum">
              <a:rPr lang="nb-NO" smtClean="0"/>
              <a:t>‹nr.›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14257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458A5-F9A9-4674-BBAE-390D0F42744E}" type="datetimeFigureOut">
              <a:rPr lang="nb-NO" smtClean="0"/>
              <a:t>16.05.2022</a:t>
            </a:fld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E86F1-C33A-4363-9A7D-8AF87562B77E}" type="slidenum">
              <a:rPr lang="nb-NO" smtClean="0"/>
              <a:t>‹nr.›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10518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458A5-F9A9-4674-BBAE-390D0F42744E}" type="datetimeFigureOut">
              <a:rPr lang="nb-NO" smtClean="0"/>
              <a:t>16.05.2022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E86F1-C33A-4363-9A7D-8AF87562B77E}" type="slidenum">
              <a:rPr lang="nb-NO" smtClean="0"/>
              <a:t>‹nr.›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80706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458A5-F9A9-4674-BBAE-390D0F42744E}" type="datetimeFigureOut">
              <a:rPr lang="nb-NO" smtClean="0"/>
              <a:t>16.05.2022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E86F1-C33A-4363-9A7D-8AF87562B77E}" type="slidenum">
              <a:rPr lang="nb-NO" smtClean="0"/>
              <a:t>‹nr.›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102250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458A5-F9A9-4674-BBAE-390D0F42744E}" type="datetimeFigureOut">
              <a:rPr lang="nb-NO" smtClean="0"/>
              <a:t>16.05.2022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E86F1-C33A-4363-9A7D-8AF87562B77E}" type="slidenum">
              <a:rPr lang="nb-NO" smtClean="0"/>
              <a:t>‹nr.›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94939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458A5-F9A9-4674-BBAE-390D0F42744E}" type="datetimeFigureOut">
              <a:rPr lang="nb-NO" smtClean="0"/>
              <a:t>16.05.2022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E86F1-C33A-4363-9A7D-8AF87562B77E}" type="slidenum">
              <a:rPr lang="nb-NO" smtClean="0"/>
              <a:t>‹nr.›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00596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1458A5-F9A9-4674-BBAE-390D0F42744E}" type="datetimeFigureOut">
              <a:rPr lang="nb-NO" smtClean="0"/>
              <a:t>16.05.2022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AE86F1-C33A-4363-9A7D-8AF87562B77E}" type="slidenum">
              <a:rPr lang="nb-NO" smtClean="0"/>
              <a:t>‹nr.›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16852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8489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6937"/>
            <a:ext cx="12192000" cy="52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8051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4579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33" y="-1"/>
            <a:ext cx="11895529" cy="6830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225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9990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992" y="800100"/>
            <a:ext cx="9272016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363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9880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5074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224" y="277368"/>
            <a:ext cx="7083552" cy="6303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9445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8706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136" y="0"/>
            <a:ext cx="104737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8705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5" y="-5490"/>
            <a:ext cx="10300677" cy="68762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437021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28" y="0"/>
            <a:ext cx="102857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7703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3225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et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1301" y="-1720198"/>
            <a:ext cx="6862559" cy="10293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1801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9597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et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8696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286256"/>
            <a:ext cx="7620000" cy="428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1606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02" y="0"/>
            <a:ext cx="103551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3969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263" y="0"/>
            <a:ext cx="95994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8839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et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2934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741" y="0"/>
            <a:ext cx="47965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663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et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9838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4134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7485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50" y="0"/>
            <a:ext cx="109718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0197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8962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765" y="0"/>
            <a:ext cx="102884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7084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0"/>
            <a:ext cx="857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8354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0</Words>
  <Application>Microsoft Office PowerPoint</Application>
  <PresentationFormat>Breiskjerm</PresentationFormat>
  <Paragraphs>0</Paragraphs>
  <Slides>29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Lysbilettitlar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Office Theme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>Universitetet i Oslo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Berit Reitan</dc:creator>
  <cp:lastModifiedBy>Berit Reitan</cp:lastModifiedBy>
  <cp:revision>7</cp:revision>
  <dcterms:created xsi:type="dcterms:W3CDTF">2020-11-17T13:19:24Z</dcterms:created>
  <dcterms:modified xsi:type="dcterms:W3CDTF">2022-05-16T11:29:59Z</dcterms:modified>
</cp:coreProperties>
</file>