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33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98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0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08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17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3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0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12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9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95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CD79-3F5C-443F-AD3A-788BE9C494E5}" type="datetimeFigureOut">
              <a:rPr lang="nb-NO" smtClean="0"/>
              <a:t>17.03.2020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A5E8-53BF-44AF-9A50-FE2EB2529C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42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3186045" y="-3448"/>
            <a:ext cx="2970131" cy="22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Løvetann, Ned, Anlegg, Grønn, Stjerner, Fluffy, H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1"/>
          <a:stretch/>
        </p:blipFill>
        <p:spPr bwMode="auto">
          <a:xfrm>
            <a:off x="3191315" y="2366882"/>
            <a:ext cx="2964861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l, Marine Pattedyr, Pilot Whale, Meeresbewohn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4416"/>
          <a:stretch/>
        </p:blipFill>
        <p:spPr bwMode="auto">
          <a:xfrm>
            <a:off x="6296516" y="-3448"/>
            <a:ext cx="2847483" cy="22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last, Polymer, Granula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"/>
          <a:stretch/>
        </p:blipFill>
        <p:spPr bwMode="auto">
          <a:xfrm>
            <a:off x="35495" y="0"/>
            <a:ext cx="30358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rs Rover, Nysgjerrighet, Romfart, Robot, Teknolog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1237"/>
          <a:stretch/>
        </p:blipFill>
        <p:spPr bwMode="auto">
          <a:xfrm>
            <a:off x="6300192" y="2366882"/>
            <a:ext cx="284380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nger, Mynter, Skatt, Finans, Valuta, Metall, Speci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/>
          <a:stretch/>
        </p:blipFill>
        <p:spPr bwMode="auto">
          <a:xfrm>
            <a:off x="3201768" y="4725144"/>
            <a:ext cx="2954408" cy="20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ånen, Maneter, Aurelia Aurita, Schirmqualle, Også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"/>
          <a:stretch/>
        </p:blipFill>
        <p:spPr bwMode="auto">
          <a:xfrm>
            <a:off x="6300192" y="4725144"/>
            <a:ext cx="28438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5496" y="18629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– plastbiter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179846" y="1862916"/>
            <a:ext cx="130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steiner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186180" y="4190288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A5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løvetann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6300192" y="4190288"/>
            <a:ext cx="197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A6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robot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 mars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6300192" y="1862916"/>
            <a:ext cx="10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A3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186180" y="6372036"/>
            <a:ext cx="131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A8 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6296517" y="6372036"/>
            <a:ext cx="171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A9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glassmanet</a:t>
            </a:r>
          </a:p>
        </p:txBody>
      </p:sp>
      <p:pic>
        <p:nvPicPr>
          <p:cNvPr id="4" name="Picture 4" descr="Lunde, Sjøfugl, Natur, Wild, Dyr, Clif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35493" y="2369167"/>
            <a:ext cx="3035829" cy="21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Sylinder 21"/>
          <p:cNvSpPr txBox="1"/>
          <p:nvPr/>
        </p:nvSpPr>
        <p:spPr>
          <a:xfrm>
            <a:off x="57754" y="415802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A4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fugl</a:t>
            </a:r>
            <a:endParaRPr lang="nb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8" descr="Mushroom, Rød Fluesopp, Giftige, Rød Fly Agaric Sop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8047" r="2545" b="-4627"/>
          <a:stretch/>
        </p:blipFill>
        <p:spPr bwMode="auto">
          <a:xfrm>
            <a:off x="35497" y="4725144"/>
            <a:ext cx="303582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Sylinder 23"/>
          <p:cNvSpPr txBox="1"/>
          <p:nvPr/>
        </p:nvSpPr>
        <p:spPr>
          <a:xfrm>
            <a:off x="35496" y="6372036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fluesopp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1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Skjermfremvisning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1</cp:revision>
  <dcterms:created xsi:type="dcterms:W3CDTF">2020-03-17T10:16:37Z</dcterms:created>
  <dcterms:modified xsi:type="dcterms:W3CDTF">2020-03-17T10:16:57Z</dcterms:modified>
</cp:coreProperties>
</file>