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61" r:id="rId11"/>
    <p:sldId id="262" r:id="rId12"/>
    <p:sldId id="263" r:id="rId13"/>
    <p:sldId id="272" r:id="rId14"/>
    <p:sldId id="271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8D32-D7C5-4BAF-8B05-2CEBC354D004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C2D83-82CC-445E-9C78-76B78B5E55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9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C2D83-82CC-445E-9C78-76B78B5E551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10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550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4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88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107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1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79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05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19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2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31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641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FA2E6-1B79-4A92-B82C-FBF92761802F}" type="datetimeFigureOut">
              <a:rPr lang="nb-NO" smtClean="0"/>
              <a:t>16.12.2020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8338-1965-47C7-A394-DC29A6FEE5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6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1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127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1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2"/>
          <a:stretch/>
        </p:blipFill>
        <p:spPr>
          <a:xfrm>
            <a:off x="2455007" y="1988840"/>
            <a:ext cx="426492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2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27" y="1988840"/>
            <a:ext cx="540114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7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Autofit/>
          </a:bodyPr>
          <a:lstStyle/>
          <a:p>
            <a:pPr algn="l"/>
            <a:r>
              <a:rPr lang="nb-NO" sz="3200" dirty="0" smtClean="0"/>
              <a:t>Sko kan </a:t>
            </a:r>
            <a:r>
              <a:rPr lang="nb-NO" sz="3200" dirty="0" err="1" smtClean="0"/>
              <a:t>vere</a:t>
            </a:r>
            <a:r>
              <a:rPr lang="nb-NO" sz="3200" dirty="0" smtClean="0"/>
              <a:t> laga </a:t>
            </a:r>
            <a:r>
              <a:rPr lang="nb-NO" sz="3200" dirty="0" smtClean="0"/>
              <a:t>av ulike stoff: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g</a:t>
            </a:r>
            <a:r>
              <a:rPr lang="nb-NO" dirty="0" smtClean="0"/>
              <a:t>ummi</a:t>
            </a:r>
          </a:p>
          <a:p>
            <a:r>
              <a:rPr lang="nb-NO" dirty="0" smtClean="0"/>
              <a:t>skinn</a:t>
            </a:r>
          </a:p>
          <a:p>
            <a:r>
              <a:rPr lang="nb-NO" dirty="0"/>
              <a:t>t</a:t>
            </a:r>
            <a:r>
              <a:rPr lang="nb-NO" dirty="0" smtClean="0"/>
              <a:t>øy</a:t>
            </a:r>
          </a:p>
          <a:p>
            <a:r>
              <a:rPr lang="nb-NO" dirty="0"/>
              <a:t>m</a:t>
            </a:r>
            <a:r>
              <a:rPr lang="nb-NO" dirty="0" smtClean="0"/>
              <a:t>etall</a:t>
            </a:r>
          </a:p>
          <a:p>
            <a:r>
              <a:rPr lang="nb-NO" dirty="0"/>
              <a:t>p</a:t>
            </a:r>
            <a:r>
              <a:rPr lang="nb-NO" dirty="0" smtClean="0"/>
              <a:t>last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0" y="1546700"/>
            <a:ext cx="4038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mjuk</a:t>
            </a:r>
            <a:endParaRPr lang="nb-NO" dirty="0" smtClean="0"/>
          </a:p>
          <a:p>
            <a:r>
              <a:rPr lang="nb-NO" dirty="0"/>
              <a:t>h</a:t>
            </a:r>
            <a:r>
              <a:rPr lang="nb-NO" dirty="0" smtClean="0"/>
              <a:t>ard</a:t>
            </a:r>
          </a:p>
          <a:p>
            <a:r>
              <a:rPr lang="nb-NO" dirty="0" err="1" smtClean="0"/>
              <a:t>bøyeleg</a:t>
            </a:r>
            <a:endParaRPr lang="nb-NO" dirty="0"/>
          </a:p>
          <a:p>
            <a:r>
              <a:rPr lang="nb-NO" dirty="0" smtClean="0"/>
              <a:t>vasstett</a:t>
            </a:r>
            <a:endParaRPr lang="nb-NO" dirty="0" smtClean="0"/>
          </a:p>
          <a:p>
            <a:r>
              <a:rPr lang="nb-NO" dirty="0"/>
              <a:t>g</a:t>
            </a:r>
            <a:r>
              <a:rPr lang="nb-NO" dirty="0" smtClean="0"/>
              <a:t>latt</a:t>
            </a:r>
          </a:p>
          <a:p>
            <a:r>
              <a:rPr lang="nb-NO" dirty="0" smtClean="0"/>
              <a:t>ruglete</a:t>
            </a:r>
          </a:p>
          <a:p>
            <a:r>
              <a:rPr lang="nb-NO" dirty="0"/>
              <a:t>l</a:t>
            </a:r>
            <a:r>
              <a:rPr lang="nb-NO" dirty="0" smtClean="0"/>
              <a:t>ett </a:t>
            </a:r>
          </a:p>
          <a:p>
            <a:r>
              <a:rPr lang="nb-NO" dirty="0" smtClean="0"/>
              <a:t>tung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4572000" y="188640"/>
            <a:ext cx="3466728" cy="128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3200" dirty="0" smtClean="0"/>
              <a:t>Stoffa </a:t>
            </a:r>
            <a:r>
              <a:rPr lang="nb-NO" sz="3200" dirty="0" smtClean="0"/>
              <a:t>kan ha ulike </a:t>
            </a:r>
            <a:r>
              <a:rPr lang="nb-NO" sz="3200" dirty="0" err="1" smtClean="0"/>
              <a:t>eigenskapar</a:t>
            </a:r>
            <a:r>
              <a:rPr lang="nb-NO" sz="3200" dirty="0" smtClean="0"/>
              <a:t>:</a:t>
            </a:r>
            <a:endParaRPr lang="nb-NO" sz="32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21088"/>
            <a:ext cx="282666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r>
              <a:rPr lang="nb-NO" dirty="0" smtClean="0"/>
              <a:t>Økt 3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16832"/>
            <a:ext cx="5184576" cy="36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0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Oppdraget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De </a:t>
            </a:r>
            <a:r>
              <a:rPr lang="nn-NO" dirty="0" smtClean="0"/>
              <a:t>skal </a:t>
            </a:r>
            <a:r>
              <a:rPr lang="nn-NO" dirty="0" smtClean="0"/>
              <a:t>teikne ein </a:t>
            </a:r>
            <a:r>
              <a:rPr lang="nn-NO" dirty="0"/>
              <a:t>sko som </a:t>
            </a:r>
            <a:r>
              <a:rPr lang="nn-NO" dirty="0" smtClean="0"/>
              <a:t>ikkje finst enno.</a:t>
            </a:r>
            <a:r>
              <a:rPr lang="nn-NO" dirty="0"/>
              <a:t> </a:t>
            </a:r>
            <a:endParaRPr lang="nn-NO" dirty="0" smtClean="0"/>
          </a:p>
          <a:p>
            <a:r>
              <a:rPr lang="nn-NO" dirty="0" smtClean="0"/>
              <a:t>Vel kva for </a:t>
            </a:r>
            <a:r>
              <a:rPr lang="nn-NO" dirty="0" smtClean="0"/>
              <a:t>stoff skoen skal </a:t>
            </a:r>
            <a:r>
              <a:rPr lang="nn-NO" dirty="0" smtClean="0"/>
              <a:t>vere laga </a:t>
            </a:r>
            <a:r>
              <a:rPr lang="nn-NO" dirty="0" smtClean="0"/>
              <a:t>av. </a:t>
            </a:r>
          </a:p>
          <a:p>
            <a:r>
              <a:rPr lang="nn-NO" dirty="0" smtClean="0"/>
              <a:t>Kvifor </a:t>
            </a:r>
            <a:r>
              <a:rPr lang="nn-NO" dirty="0" smtClean="0"/>
              <a:t>skal skoen din </a:t>
            </a:r>
            <a:r>
              <a:rPr lang="nn-NO" dirty="0" smtClean="0"/>
              <a:t>vere laga </a:t>
            </a:r>
            <a:r>
              <a:rPr lang="nn-NO" dirty="0" smtClean="0"/>
              <a:t>av </a:t>
            </a:r>
            <a:r>
              <a:rPr lang="nn-NO" dirty="0" smtClean="0"/>
              <a:t>desse stoffa?</a:t>
            </a:r>
            <a:endParaRPr lang="nn-NO" dirty="0" smtClean="0"/>
          </a:p>
        </p:txBody>
      </p:sp>
    </p:spTree>
    <p:extLst>
      <p:ext uri="{BB962C8B-B14F-4D97-AF65-F5344CB8AC3E}">
        <p14:creationId xmlns:p14="http://schemas.microsoft.com/office/powerpoint/2010/main" val="2307408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Nøkkelsetningar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827584" y="1556792"/>
            <a:ext cx="7488832" cy="3600986"/>
          </a:xfrm>
          <a:prstGeom prst="rect">
            <a:avLst/>
          </a:prstGeom>
          <a:noFill/>
          <a:ln w="57150" cmpd="thickThin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nb-NO" sz="2400" dirty="0" smtClean="0">
              <a:latin typeface="Comic Sans MS" panose="030F0702030302020204" pitchFamily="66" charset="0"/>
            </a:endParaRPr>
          </a:p>
          <a:p>
            <a:r>
              <a:rPr lang="nb-NO" sz="2400" dirty="0" smtClean="0">
                <a:latin typeface="Comic Sans MS" panose="030F0702030302020204" pitchFamily="66" charset="0"/>
              </a:rPr>
              <a:t>Ulike </a:t>
            </a:r>
            <a:r>
              <a:rPr lang="nb-NO" sz="2400" dirty="0">
                <a:latin typeface="Comic Sans MS" panose="030F0702030302020204" pitchFamily="66" charset="0"/>
              </a:rPr>
              <a:t>sko </a:t>
            </a:r>
            <a:r>
              <a:rPr lang="nb-NO" sz="2400" dirty="0" smtClean="0">
                <a:latin typeface="Comic Sans MS" panose="030F0702030302020204" pitchFamily="66" charset="0"/>
              </a:rPr>
              <a:t>kan </a:t>
            </a:r>
            <a:r>
              <a:rPr lang="nb-NO" sz="2400" dirty="0" err="1" smtClean="0">
                <a:latin typeface="Comic Sans MS" panose="030F0702030302020204" pitchFamily="66" charset="0"/>
              </a:rPr>
              <a:t>brukast</a:t>
            </a:r>
            <a:r>
              <a:rPr lang="nb-NO" sz="2400" dirty="0" smtClean="0">
                <a:latin typeface="Comic Sans MS" panose="030F0702030302020204" pitchFamily="66" charset="0"/>
              </a:rPr>
              <a:t> </a:t>
            </a:r>
            <a:r>
              <a:rPr lang="nb-NO" sz="2400" dirty="0">
                <a:latin typeface="Comic Sans MS" panose="030F0702030302020204" pitchFamily="66" charset="0"/>
              </a:rPr>
              <a:t>til ulike ting.</a:t>
            </a:r>
          </a:p>
          <a:p>
            <a:endParaRPr lang="nb-NO" sz="2400" dirty="0">
              <a:latin typeface="Comic Sans MS" panose="030F0702030302020204" pitchFamily="66" charset="0"/>
            </a:endParaRPr>
          </a:p>
          <a:p>
            <a:r>
              <a:rPr lang="nb-NO" sz="2400" dirty="0">
                <a:latin typeface="Comic Sans MS" panose="030F0702030302020204" pitchFamily="66" charset="0"/>
              </a:rPr>
              <a:t>Sko kan </a:t>
            </a:r>
            <a:r>
              <a:rPr lang="nb-NO" sz="2400" dirty="0" err="1" smtClean="0">
                <a:latin typeface="Comic Sans MS" panose="030F0702030302020204" pitchFamily="66" charset="0"/>
              </a:rPr>
              <a:t>vere</a:t>
            </a:r>
            <a:r>
              <a:rPr lang="nb-NO" sz="2400" dirty="0" smtClean="0">
                <a:latin typeface="Comic Sans MS" panose="030F0702030302020204" pitchFamily="66" charset="0"/>
              </a:rPr>
              <a:t> laga </a:t>
            </a:r>
            <a:r>
              <a:rPr lang="nb-NO" sz="2400" dirty="0">
                <a:latin typeface="Comic Sans MS" panose="030F0702030302020204" pitchFamily="66" charset="0"/>
              </a:rPr>
              <a:t>av ulike stoff, </a:t>
            </a:r>
            <a:br>
              <a:rPr lang="nb-NO" sz="2400" dirty="0">
                <a:latin typeface="Comic Sans MS" panose="030F0702030302020204" pitchFamily="66" charset="0"/>
              </a:rPr>
            </a:br>
            <a:r>
              <a:rPr lang="nb-NO" sz="2400" dirty="0">
                <a:latin typeface="Comic Sans MS" panose="030F0702030302020204" pitchFamily="66" charset="0"/>
              </a:rPr>
              <a:t>for eksempel gummi, skinn, tøy, metall eller plast.</a:t>
            </a:r>
          </a:p>
          <a:p>
            <a:endParaRPr lang="nb-NO" sz="2400" dirty="0">
              <a:latin typeface="Comic Sans MS" panose="030F0702030302020204" pitchFamily="66" charset="0"/>
            </a:endParaRPr>
          </a:p>
          <a:p>
            <a:r>
              <a:rPr lang="nb-NO" sz="2400" dirty="0">
                <a:latin typeface="Comic Sans MS" panose="030F0702030302020204" pitchFamily="66" charset="0"/>
              </a:rPr>
              <a:t>Ulike stoff har ulike </a:t>
            </a:r>
            <a:r>
              <a:rPr lang="nb-NO" sz="2400" dirty="0" err="1" smtClean="0">
                <a:latin typeface="Comic Sans MS" panose="030F0702030302020204" pitchFamily="66" charset="0"/>
              </a:rPr>
              <a:t>eigenskapar</a:t>
            </a:r>
            <a:r>
              <a:rPr lang="nb-NO" sz="2400" dirty="0">
                <a:latin typeface="Comic Sans MS" panose="030F0702030302020204" pitchFamily="66" charset="0"/>
              </a:rPr>
              <a:t>, </a:t>
            </a:r>
            <a:br>
              <a:rPr lang="nb-NO" sz="2400" dirty="0">
                <a:latin typeface="Comic Sans MS" panose="030F0702030302020204" pitchFamily="66" charset="0"/>
              </a:rPr>
            </a:br>
            <a:r>
              <a:rPr lang="nb-NO" sz="2400" dirty="0">
                <a:latin typeface="Comic Sans MS" panose="030F0702030302020204" pitchFamily="66" charset="0"/>
              </a:rPr>
              <a:t>for eksempel </a:t>
            </a:r>
            <a:r>
              <a:rPr lang="nb-NO" sz="2400" dirty="0" smtClean="0">
                <a:latin typeface="Comic Sans MS" panose="030F0702030302020204" pitchFamily="66" charset="0"/>
              </a:rPr>
              <a:t>mjukt</a:t>
            </a:r>
            <a:r>
              <a:rPr lang="nb-NO" sz="2400" dirty="0">
                <a:latin typeface="Comic Sans MS" panose="030F0702030302020204" pitchFamily="66" charset="0"/>
              </a:rPr>
              <a:t>, hardt, </a:t>
            </a:r>
            <a:r>
              <a:rPr lang="nb-NO" sz="2400" dirty="0" err="1" smtClean="0">
                <a:latin typeface="Comic Sans MS" panose="030F0702030302020204" pitchFamily="66" charset="0"/>
              </a:rPr>
              <a:t>bøyeleg</a:t>
            </a:r>
            <a:r>
              <a:rPr lang="nb-NO" sz="2400" dirty="0" smtClean="0">
                <a:latin typeface="Comic Sans MS" panose="030F0702030302020204" pitchFamily="66" charset="0"/>
              </a:rPr>
              <a:t> </a:t>
            </a:r>
            <a:r>
              <a:rPr lang="nb-NO" sz="2400">
                <a:latin typeface="Comic Sans MS" panose="030F0702030302020204" pitchFamily="66" charset="0"/>
              </a:rPr>
              <a:t>eller </a:t>
            </a:r>
            <a:r>
              <a:rPr lang="nb-NO" sz="2400" smtClean="0">
                <a:latin typeface="Comic Sans MS" panose="030F0702030302020204" pitchFamily="66" charset="0"/>
              </a:rPr>
              <a:t>vasstett</a:t>
            </a:r>
            <a:r>
              <a:rPr lang="nb-NO" sz="2400" dirty="0">
                <a:latin typeface="Comic Sans MS" panose="030F0702030302020204" pitchFamily="66" charset="0"/>
              </a:rPr>
              <a:t>.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81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Du skal </a:t>
            </a:r>
            <a:r>
              <a:rPr lang="nb-NO" b="1" dirty="0" err="1" smtClean="0"/>
              <a:t>teikne</a:t>
            </a:r>
            <a:r>
              <a:rPr lang="nb-NO" b="1" dirty="0" smtClean="0"/>
              <a:t> </a:t>
            </a:r>
            <a:r>
              <a:rPr lang="nb-NO" b="1" dirty="0" err="1" smtClean="0"/>
              <a:t>ein</a:t>
            </a:r>
            <a:r>
              <a:rPr lang="nb-NO" b="1" dirty="0" smtClean="0"/>
              <a:t> </a:t>
            </a:r>
            <a:r>
              <a:rPr lang="nb-NO" b="1" dirty="0" smtClean="0"/>
              <a:t>sko som </a:t>
            </a:r>
            <a:r>
              <a:rPr lang="nb-NO" b="1" dirty="0" err="1" smtClean="0"/>
              <a:t>ikkje</a:t>
            </a:r>
            <a:r>
              <a:rPr lang="nb-NO" b="1" dirty="0" smtClean="0"/>
              <a:t> </a:t>
            </a:r>
            <a:r>
              <a:rPr lang="nb-NO" b="1" dirty="0" err="1" smtClean="0"/>
              <a:t>finst</a:t>
            </a:r>
            <a:r>
              <a:rPr lang="nb-NO" b="1" dirty="0" smtClean="0"/>
              <a:t> </a:t>
            </a:r>
            <a:r>
              <a:rPr lang="nb-NO" b="1" dirty="0" err="1" smtClean="0"/>
              <a:t>enno</a:t>
            </a:r>
            <a:r>
              <a:rPr lang="nb-NO" b="1" dirty="0" smtClean="0"/>
              <a:t>. </a:t>
            </a:r>
            <a:endParaRPr lang="nb-NO" b="1" dirty="0" smtClean="0"/>
          </a:p>
          <a:p>
            <a:pPr marL="0" indent="0">
              <a:buNone/>
            </a:pPr>
            <a:r>
              <a:rPr lang="nb-NO" dirty="0" smtClean="0"/>
              <a:t>Da må vi først lære om </a:t>
            </a:r>
            <a:r>
              <a:rPr lang="nb-NO" dirty="0" smtClean="0"/>
              <a:t>kva </a:t>
            </a:r>
            <a:r>
              <a:rPr lang="nb-NO" dirty="0" smtClean="0"/>
              <a:t>sko kan </a:t>
            </a:r>
            <a:r>
              <a:rPr lang="nb-NO" dirty="0" err="1" smtClean="0"/>
              <a:t>brukast</a:t>
            </a:r>
            <a:r>
              <a:rPr lang="nb-NO" dirty="0" smtClean="0"/>
              <a:t> </a:t>
            </a:r>
            <a:r>
              <a:rPr lang="nb-NO" dirty="0" smtClean="0"/>
              <a:t>til, </a:t>
            </a:r>
            <a:r>
              <a:rPr lang="nb-NO" dirty="0" smtClean="0"/>
              <a:t>kva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smtClean="0"/>
              <a:t>kan </a:t>
            </a:r>
            <a:r>
              <a:rPr lang="nb-NO" dirty="0" err="1" smtClean="0"/>
              <a:t>vere</a:t>
            </a:r>
            <a:r>
              <a:rPr lang="nb-NO" dirty="0" smtClean="0"/>
              <a:t> laga </a:t>
            </a:r>
            <a:r>
              <a:rPr lang="nb-NO" dirty="0" smtClean="0"/>
              <a:t>av og </a:t>
            </a:r>
            <a:r>
              <a:rPr lang="nb-NO" dirty="0" smtClean="0"/>
              <a:t>kva for </a:t>
            </a:r>
            <a:r>
              <a:rPr lang="nb-NO" dirty="0" err="1" smtClean="0"/>
              <a:t>eigenskapar</a:t>
            </a:r>
            <a:r>
              <a:rPr lang="nb-NO" dirty="0" smtClean="0"/>
              <a:t>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smtClean="0"/>
              <a:t>kan ha.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573016"/>
            <a:ext cx="3024336" cy="21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7834" b="1"/>
          <a:stretch/>
        </p:blipFill>
        <p:spPr>
          <a:xfrm>
            <a:off x="72008" y="393943"/>
            <a:ext cx="2123728" cy="1683303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/>
          <a:stretch/>
        </p:blipFill>
        <p:spPr>
          <a:xfrm>
            <a:off x="4722447" y="393943"/>
            <a:ext cx="2016224" cy="168330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2"/>
          <a:stretch/>
        </p:blipFill>
        <p:spPr>
          <a:xfrm>
            <a:off x="76564" y="2564904"/>
            <a:ext cx="2047164" cy="1728192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9695"/>
          <a:stretch/>
        </p:blipFill>
        <p:spPr>
          <a:xfrm>
            <a:off x="4726018" y="2708920"/>
            <a:ext cx="2006222" cy="1584176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r="15069"/>
          <a:stretch/>
        </p:blipFill>
        <p:spPr>
          <a:xfrm>
            <a:off x="4716016" y="4869160"/>
            <a:ext cx="2051135" cy="1642064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7332" r="21943"/>
          <a:stretch/>
        </p:blipFill>
        <p:spPr>
          <a:xfrm>
            <a:off x="7059815" y="393942"/>
            <a:ext cx="1865060" cy="1681911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3"/>
          <a:stretch/>
        </p:blipFill>
        <p:spPr>
          <a:xfrm>
            <a:off x="7002786" y="2708920"/>
            <a:ext cx="2033710" cy="1584176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r="7931"/>
          <a:stretch/>
        </p:blipFill>
        <p:spPr>
          <a:xfrm>
            <a:off x="91051" y="4869160"/>
            <a:ext cx="1960669" cy="1642064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5" r="7198"/>
          <a:stretch/>
        </p:blipFill>
        <p:spPr>
          <a:xfrm>
            <a:off x="7002786" y="4879450"/>
            <a:ext cx="2033710" cy="1631774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14635" b="7692"/>
          <a:stretch/>
        </p:blipFill>
        <p:spPr>
          <a:xfrm>
            <a:off x="2411760" y="2564904"/>
            <a:ext cx="2057963" cy="172819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6"/>
          <a:stretch/>
        </p:blipFill>
        <p:spPr>
          <a:xfrm>
            <a:off x="2393373" y="393944"/>
            <a:ext cx="2076350" cy="168191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r="3884"/>
          <a:stretch/>
        </p:blipFill>
        <p:spPr>
          <a:xfrm>
            <a:off x="2393373" y="4869160"/>
            <a:ext cx="2013440" cy="146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2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Kva </a:t>
            </a:r>
            <a:r>
              <a:rPr lang="nb-NO" dirty="0" smtClean="0"/>
              <a:t>sko er best?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96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Passar</a:t>
            </a:r>
            <a:r>
              <a:rPr lang="nb-NO" sz="3600" dirty="0" smtClean="0"/>
              <a:t> </a:t>
            </a:r>
            <a:r>
              <a:rPr lang="nb-NO" sz="3600" dirty="0" err="1" smtClean="0"/>
              <a:t>fjellstøvlar</a:t>
            </a:r>
            <a:r>
              <a:rPr lang="nb-NO" sz="3600" dirty="0" smtClean="0"/>
              <a:t> </a:t>
            </a:r>
            <a:r>
              <a:rPr lang="nb-NO" sz="3600" dirty="0" smtClean="0"/>
              <a:t>til å danse ballett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82" y="1628800"/>
            <a:ext cx="5279847" cy="4525963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46"/>
          <a:stretch/>
        </p:blipFill>
        <p:spPr>
          <a:xfrm>
            <a:off x="539552" y="1628800"/>
            <a:ext cx="2609722" cy="211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Passar</a:t>
            </a:r>
            <a:r>
              <a:rPr lang="nb-NO" sz="3600" dirty="0" smtClean="0"/>
              <a:t> </a:t>
            </a:r>
            <a:r>
              <a:rPr lang="nb-NO" sz="3600" dirty="0" err="1" smtClean="0"/>
              <a:t>ballettsko</a:t>
            </a:r>
            <a:r>
              <a:rPr lang="nb-NO" sz="3600" dirty="0" smtClean="0"/>
              <a:t> til å sparke fotball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5226788" cy="4525963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3"/>
          <a:stretch/>
        </p:blipFill>
        <p:spPr>
          <a:xfrm>
            <a:off x="971600" y="1628800"/>
            <a:ext cx="203371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Passar</a:t>
            </a:r>
            <a:r>
              <a:rPr lang="nb-NO" sz="3600" dirty="0" smtClean="0"/>
              <a:t> </a:t>
            </a:r>
            <a:r>
              <a:rPr lang="nb-NO" sz="3600" dirty="0" smtClean="0"/>
              <a:t>fotballsko til å gå i regnet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5826248" cy="3884166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r="9695"/>
          <a:stretch/>
        </p:blipFill>
        <p:spPr>
          <a:xfrm>
            <a:off x="683568" y="1700808"/>
            <a:ext cx="20062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143000"/>
          </a:xfrm>
        </p:spPr>
        <p:txBody>
          <a:bodyPr>
            <a:noAutofit/>
          </a:bodyPr>
          <a:lstStyle/>
          <a:p>
            <a:r>
              <a:rPr lang="nb-NO" sz="3600" dirty="0" err="1" smtClean="0"/>
              <a:t>Passar</a:t>
            </a:r>
            <a:r>
              <a:rPr lang="nb-NO" sz="3600" dirty="0" smtClean="0"/>
              <a:t> </a:t>
            </a:r>
            <a:r>
              <a:rPr lang="nb-NO" sz="3600" dirty="0" err="1" smtClean="0"/>
              <a:t>gummistøvlar</a:t>
            </a:r>
            <a:r>
              <a:rPr lang="nb-NO" sz="3600" dirty="0" smtClean="0"/>
              <a:t> </a:t>
            </a:r>
            <a:r>
              <a:rPr lang="nb-NO" sz="3600" dirty="0" smtClean="0"/>
              <a:t>til å kose seg inne med?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5904208" cy="4043994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2"/>
          <a:stretch/>
        </p:blipFill>
        <p:spPr>
          <a:xfrm>
            <a:off x="611560" y="1844824"/>
            <a:ext cx="204716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err="1" smtClean="0"/>
              <a:t>Passar</a:t>
            </a:r>
            <a:r>
              <a:rPr lang="nb-NO" sz="3600" dirty="0" smtClean="0"/>
              <a:t> </a:t>
            </a:r>
            <a:r>
              <a:rPr lang="nb-NO" sz="3600" dirty="0" err="1" smtClean="0"/>
              <a:t>tøflar</a:t>
            </a:r>
            <a:r>
              <a:rPr lang="nb-NO" sz="3600" dirty="0" smtClean="0"/>
              <a:t> </a:t>
            </a:r>
            <a:r>
              <a:rPr lang="nb-NO" sz="3600" dirty="0" smtClean="0"/>
              <a:t>til å gå på fjellet med? </a:t>
            </a:r>
            <a:endParaRPr lang="nb-NO" sz="36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5610224" cy="3740150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r="7834" b="1"/>
          <a:stretch/>
        </p:blipFill>
        <p:spPr>
          <a:xfrm>
            <a:off x="539552" y="1772816"/>
            <a:ext cx="2123728" cy="16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198</Words>
  <Application>Microsoft Office PowerPoint</Application>
  <PresentationFormat>Skjermfremvisning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Office-tema</vt:lpstr>
      <vt:lpstr>Økt 1</vt:lpstr>
      <vt:lpstr>Oppdrag </vt:lpstr>
      <vt:lpstr>PowerPoint-presentasjon</vt:lpstr>
      <vt:lpstr>Kva sko er best?</vt:lpstr>
      <vt:lpstr>Passar fjellstøvlar til å danse ballett med?</vt:lpstr>
      <vt:lpstr>Passar ballettsko til å sparke fotball med?</vt:lpstr>
      <vt:lpstr>Passar fotballsko til å gå i regnet med?</vt:lpstr>
      <vt:lpstr>Passar gummistøvlar til å kose seg inne med?</vt:lpstr>
      <vt:lpstr>Passar tøflar til å gå på fjellet med? </vt:lpstr>
      <vt:lpstr>Økt 2</vt:lpstr>
      <vt:lpstr>Sko kan vere laga av ulike stoff:</vt:lpstr>
      <vt:lpstr>Økt 3</vt:lpstr>
      <vt:lpstr>Oppdraget </vt:lpstr>
      <vt:lpstr>Nøkkelsetningar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V K Skår</cp:lastModifiedBy>
  <cp:revision>21</cp:revision>
  <dcterms:created xsi:type="dcterms:W3CDTF">2019-08-09T08:38:37Z</dcterms:created>
  <dcterms:modified xsi:type="dcterms:W3CDTF">2020-12-16T09:28:24Z</dcterms:modified>
</cp:coreProperties>
</file>