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00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7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8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32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29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60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63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3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7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3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6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7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969D-5CC4-499E-ABA4-B0086FF5A659}" type="datetimeFigureOut">
              <a:rPr lang="nb-NO" smtClean="0"/>
              <a:t>18.11.2019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DB06-2D51-4B4E-98AC-050285F11A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5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316" y="9897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ounded Rectangle 39"/>
          <p:cNvSpPr/>
          <p:nvPr/>
        </p:nvSpPr>
        <p:spPr>
          <a:xfrm>
            <a:off x="3265585" y="9897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ounded Rectangle 40"/>
          <p:cNvSpPr/>
          <p:nvPr/>
        </p:nvSpPr>
        <p:spPr>
          <a:xfrm>
            <a:off x="6247854" y="9897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42"/>
          <p:cNvSpPr/>
          <p:nvPr/>
        </p:nvSpPr>
        <p:spPr>
          <a:xfrm>
            <a:off x="283316" y="2381966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43"/>
          <p:cNvSpPr/>
          <p:nvPr/>
        </p:nvSpPr>
        <p:spPr>
          <a:xfrm>
            <a:off x="3265585" y="238196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44"/>
          <p:cNvSpPr/>
          <p:nvPr/>
        </p:nvSpPr>
        <p:spPr>
          <a:xfrm>
            <a:off x="6247854" y="238196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46"/>
          <p:cNvSpPr/>
          <p:nvPr/>
        </p:nvSpPr>
        <p:spPr>
          <a:xfrm>
            <a:off x="283316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47"/>
          <p:cNvSpPr/>
          <p:nvPr/>
        </p:nvSpPr>
        <p:spPr>
          <a:xfrm>
            <a:off x="3265585" y="466495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5"/>
          <p:cNvSpPr txBox="1"/>
          <p:nvPr/>
        </p:nvSpPr>
        <p:spPr>
          <a:xfrm>
            <a:off x="3530573" y="99331"/>
            <a:ext cx="226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</a:t>
            </a:r>
            <a:endParaRPr lang="nb-NO" sz="1400" dirty="0"/>
          </a:p>
        </p:txBody>
      </p:sp>
      <p:sp>
        <p:nvSpPr>
          <p:cNvPr id="13" name="TextBox 2"/>
          <p:cNvSpPr txBox="1"/>
          <p:nvPr/>
        </p:nvSpPr>
        <p:spPr>
          <a:xfrm>
            <a:off x="825264" y="72317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TextBox 28"/>
          <p:cNvSpPr txBox="1"/>
          <p:nvPr/>
        </p:nvSpPr>
        <p:spPr>
          <a:xfrm>
            <a:off x="3920559" y="71460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5" name="TextBox 31"/>
          <p:cNvSpPr txBox="1"/>
          <p:nvPr/>
        </p:nvSpPr>
        <p:spPr>
          <a:xfrm>
            <a:off x="1055924" y="2910325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TextBox 33"/>
          <p:cNvSpPr txBox="1"/>
          <p:nvPr/>
        </p:nvSpPr>
        <p:spPr>
          <a:xfrm>
            <a:off x="3842573" y="288110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7" name="TextBox 34"/>
          <p:cNvSpPr txBox="1"/>
          <p:nvPr/>
        </p:nvSpPr>
        <p:spPr>
          <a:xfrm>
            <a:off x="6781221" y="291032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TextBox 37"/>
          <p:cNvSpPr txBox="1"/>
          <p:nvPr/>
        </p:nvSpPr>
        <p:spPr>
          <a:xfrm>
            <a:off x="3899786" y="5179518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9" name="TextBox 38"/>
          <p:cNvSpPr txBox="1"/>
          <p:nvPr/>
        </p:nvSpPr>
        <p:spPr>
          <a:xfrm>
            <a:off x="6430257" y="5179518"/>
            <a:ext cx="20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75270" y="207360"/>
            <a:ext cx="1880506" cy="1885102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04" y="375708"/>
            <a:ext cx="1222647" cy="1474113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3" y="2688826"/>
            <a:ext cx="2120793" cy="1413862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1" y="2713850"/>
            <a:ext cx="2046514" cy="1363810"/>
          </a:xfrm>
          <a:prstGeom prst="rect">
            <a:avLst/>
          </a:prstGeom>
        </p:spPr>
      </p:pic>
      <p:pic>
        <p:nvPicPr>
          <p:cNvPr id="2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10" y="4951580"/>
            <a:ext cx="2181497" cy="1454331"/>
          </a:xfrm>
          <a:prstGeom prst="rect">
            <a:avLst/>
          </a:prstGeom>
        </p:spPr>
      </p:pic>
      <p:sp>
        <p:nvSpPr>
          <p:cNvPr id="28" name="Rounded Rectangle 47"/>
          <p:cNvSpPr/>
          <p:nvPr/>
        </p:nvSpPr>
        <p:spPr>
          <a:xfrm>
            <a:off x="6252862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32098" r="1558" b="2271"/>
          <a:stretch/>
        </p:blipFill>
        <p:spPr>
          <a:xfrm>
            <a:off x="6562286" y="4951580"/>
            <a:ext cx="2100498" cy="1563567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53" y="2792376"/>
            <a:ext cx="1810143" cy="1206762"/>
          </a:xfrm>
          <a:prstGeom prst="rect">
            <a:avLst/>
          </a:prstGeom>
        </p:spPr>
      </p:pic>
      <p:pic>
        <p:nvPicPr>
          <p:cNvPr id="31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4970218"/>
            <a:ext cx="1235870" cy="1526289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75" y="316122"/>
            <a:ext cx="1455126" cy="1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/>
          <p:cNvSpPr/>
          <p:nvPr/>
        </p:nvSpPr>
        <p:spPr>
          <a:xfrm>
            <a:off x="283316" y="9897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ounded Rectangle 39"/>
          <p:cNvSpPr/>
          <p:nvPr/>
        </p:nvSpPr>
        <p:spPr>
          <a:xfrm>
            <a:off x="3265585" y="9897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ounded Rectangle 40"/>
          <p:cNvSpPr/>
          <p:nvPr/>
        </p:nvSpPr>
        <p:spPr>
          <a:xfrm>
            <a:off x="6247854" y="9897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ounded Rectangle 42"/>
          <p:cNvSpPr/>
          <p:nvPr/>
        </p:nvSpPr>
        <p:spPr>
          <a:xfrm>
            <a:off x="283316" y="2381966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ounded Rectangle 43"/>
          <p:cNvSpPr/>
          <p:nvPr/>
        </p:nvSpPr>
        <p:spPr>
          <a:xfrm>
            <a:off x="3265585" y="238196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ounded Rectangle 44"/>
          <p:cNvSpPr/>
          <p:nvPr/>
        </p:nvSpPr>
        <p:spPr>
          <a:xfrm>
            <a:off x="6247854" y="238196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ounded Rectangle 46"/>
          <p:cNvSpPr/>
          <p:nvPr/>
        </p:nvSpPr>
        <p:spPr>
          <a:xfrm>
            <a:off x="283316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ounded Rectangle 47"/>
          <p:cNvSpPr/>
          <p:nvPr/>
        </p:nvSpPr>
        <p:spPr>
          <a:xfrm>
            <a:off x="3265585" y="466495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xtBox 15"/>
          <p:cNvSpPr txBox="1"/>
          <p:nvPr/>
        </p:nvSpPr>
        <p:spPr>
          <a:xfrm>
            <a:off x="3530573" y="99331"/>
            <a:ext cx="226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</a:t>
            </a:r>
            <a:endParaRPr lang="nb-NO" sz="1400" dirty="0"/>
          </a:p>
        </p:txBody>
      </p:sp>
      <p:sp>
        <p:nvSpPr>
          <p:cNvPr id="36" name="TextBox 2"/>
          <p:cNvSpPr txBox="1"/>
          <p:nvPr/>
        </p:nvSpPr>
        <p:spPr>
          <a:xfrm>
            <a:off x="825264" y="72317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7" name="TextBox 28"/>
          <p:cNvSpPr txBox="1"/>
          <p:nvPr/>
        </p:nvSpPr>
        <p:spPr>
          <a:xfrm>
            <a:off x="3920559" y="71460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8" name="TextBox 31"/>
          <p:cNvSpPr txBox="1"/>
          <p:nvPr/>
        </p:nvSpPr>
        <p:spPr>
          <a:xfrm>
            <a:off x="1055924" y="2910325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9" name="TextBox 33"/>
          <p:cNvSpPr txBox="1"/>
          <p:nvPr/>
        </p:nvSpPr>
        <p:spPr>
          <a:xfrm>
            <a:off x="3842573" y="288110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0" name="TextBox 34"/>
          <p:cNvSpPr txBox="1"/>
          <p:nvPr/>
        </p:nvSpPr>
        <p:spPr>
          <a:xfrm>
            <a:off x="6781221" y="291032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1" name="TextBox 37"/>
          <p:cNvSpPr txBox="1"/>
          <p:nvPr/>
        </p:nvSpPr>
        <p:spPr>
          <a:xfrm>
            <a:off x="3899786" y="5179518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2" name="TextBox 38"/>
          <p:cNvSpPr txBox="1"/>
          <p:nvPr/>
        </p:nvSpPr>
        <p:spPr>
          <a:xfrm>
            <a:off x="6430257" y="5179518"/>
            <a:ext cx="20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8" name="Rounded Rectangle 47"/>
          <p:cNvSpPr/>
          <p:nvPr/>
        </p:nvSpPr>
        <p:spPr>
          <a:xfrm>
            <a:off x="6252862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xtBox 25"/>
          <p:cNvSpPr txBox="1"/>
          <p:nvPr/>
        </p:nvSpPr>
        <p:spPr>
          <a:xfrm>
            <a:off x="330926" y="853624"/>
            <a:ext cx="305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Gjennomsiktig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4" name="TextBox 2"/>
          <p:cNvSpPr txBox="1"/>
          <p:nvPr/>
        </p:nvSpPr>
        <p:spPr>
          <a:xfrm>
            <a:off x="844467" y="3136615"/>
            <a:ext cx="145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Bøyelig</a:t>
            </a:r>
            <a:endParaRPr lang="nb-NO" sz="3200" dirty="0"/>
          </a:p>
        </p:txBody>
      </p:sp>
      <p:sp>
        <p:nvSpPr>
          <p:cNvPr id="55" name="TextBox 35"/>
          <p:cNvSpPr txBox="1"/>
          <p:nvPr/>
        </p:nvSpPr>
        <p:spPr>
          <a:xfrm>
            <a:off x="6992739" y="5419603"/>
            <a:ext cx="197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Glatt</a:t>
            </a:r>
            <a:endParaRPr lang="nb-NO" sz="3200" dirty="0"/>
          </a:p>
        </p:txBody>
      </p:sp>
      <p:sp>
        <p:nvSpPr>
          <p:cNvPr id="56" name="TextBox 32"/>
          <p:cNvSpPr txBox="1"/>
          <p:nvPr/>
        </p:nvSpPr>
        <p:spPr>
          <a:xfrm>
            <a:off x="3842573" y="886322"/>
            <a:ext cx="15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Rund</a:t>
            </a:r>
            <a:endParaRPr lang="nb-NO" sz="3200" dirty="0"/>
          </a:p>
        </p:txBody>
      </p:sp>
      <p:sp>
        <p:nvSpPr>
          <p:cNvPr id="57" name="TextBox 28"/>
          <p:cNvSpPr txBox="1"/>
          <p:nvPr/>
        </p:nvSpPr>
        <p:spPr>
          <a:xfrm>
            <a:off x="6792870" y="918187"/>
            <a:ext cx="163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 Lett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8" name="TextBox 27"/>
          <p:cNvSpPr txBox="1"/>
          <p:nvPr/>
        </p:nvSpPr>
        <p:spPr>
          <a:xfrm>
            <a:off x="3842573" y="3065770"/>
            <a:ext cx="163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Hard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9" name="TextBox 26"/>
          <p:cNvSpPr txBox="1"/>
          <p:nvPr/>
        </p:nvSpPr>
        <p:spPr>
          <a:xfrm>
            <a:off x="6869370" y="3060363"/>
            <a:ext cx="163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Lang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1" name="TextBox 4"/>
          <p:cNvSpPr txBox="1"/>
          <p:nvPr/>
        </p:nvSpPr>
        <p:spPr>
          <a:xfrm>
            <a:off x="3920559" y="5419603"/>
            <a:ext cx="152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Myk</a:t>
            </a:r>
            <a:endParaRPr lang="nb-NO" sz="3200" dirty="0"/>
          </a:p>
        </p:txBody>
      </p:sp>
      <p:sp>
        <p:nvSpPr>
          <p:cNvPr id="62" name="TextBox 50"/>
          <p:cNvSpPr txBox="1"/>
          <p:nvPr/>
        </p:nvSpPr>
        <p:spPr>
          <a:xfrm>
            <a:off x="668935" y="5445358"/>
            <a:ext cx="194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Vanntett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6105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/>
          <p:cNvSpPr/>
          <p:nvPr/>
        </p:nvSpPr>
        <p:spPr>
          <a:xfrm>
            <a:off x="283316" y="9897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ounded Rectangle 39"/>
          <p:cNvSpPr/>
          <p:nvPr/>
        </p:nvSpPr>
        <p:spPr>
          <a:xfrm>
            <a:off x="3265585" y="9897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ounded Rectangle 40"/>
          <p:cNvSpPr/>
          <p:nvPr/>
        </p:nvSpPr>
        <p:spPr>
          <a:xfrm>
            <a:off x="6247854" y="9897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ounded Rectangle 42"/>
          <p:cNvSpPr/>
          <p:nvPr/>
        </p:nvSpPr>
        <p:spPr>
          <a:xfrm>
            <a:off x="283316" y="2381966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ounded Rectangle 43"/>
          <p:cNvSpPr/>
          <p:nvPr/>
        </p:nvSpPr>
        <p:spPr>
          <a:xfrm>
            <a:off x="3265585" y="238196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ounded Rectangle 44"/>
          <p:cNvSpPr/>
          <p:nvPr/>
        </p:nvSpPr>
        <p:spPr>
          <a:xfrm>
            <a:off x="6247854" y="2381963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ounded Rectangle 46"/>
          <p:cNvSpPr/>
          <p:nvPr/>
        </p:nvSpPr>
        <p:spPr>
          <a:xfrm>
            <a:off x="283316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ounded Rectangle 47"/>
          <p:cNvSpPr/>
          <p:nvPr/>
        </p:nvSpPr>
        <p:spPr>
          <a:xfrm>
            <a:off x="3265585" y="4664954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xtBox 15"/>
          <p:cNvSpPr txBox="1"/>
          <p:nvPr/>
        </p:nvSpPr>
        <p:spPr>
          <a:xfrm>
            <a:off x="3530573" y="99331"/>
            <a:ext cx="226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</a:t>
            </a:r>
            <a:endParaRPr lang="nb-NO" sz="1400" dirty="0"/>
          </a:p>
        </p:txBody>
      </p:sp>
      <p:sp>
        <p:nvSpPr>
          <p:cNvPr id="36" name="TextBox 2"/>
          <p:cNvSpPr txBox="1"/>
          <p:nvPr/>
        </p:nvSpPr>
        <p:spPr>
          <a:xfrm>
            <a:off x="825264" y="72317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7" name="TextBox 28"/>
          <p:cNvSpPr txBox="1"/>
          <p:nvPr/>
        </p:nvSpPr>
        <p:spPr>
          <a:xfrm>
            <a:off x="3920559" y="714609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8" name="TextBox 31"/>
          <p:cNvSpPr txBox="1"/>
          <p:nvPr/>
        </p:nvSpPr>
        <p:spPr>
          <a:xfrm>
            <a:off x="1055924" y="2910325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9" name="TextBox 33"/>
          <p:cNvSpPr txBox="1"/>
          <p:nvPr/>
        </p:nvSpPr>
        <p:spPr>
          <a:xfrm>
            <a:off x="3842573" y="288110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0" name="TextBox 34"/>
          <p:cNvSpPr txBox="1"/>
          <p:nvPr/>
        </p:nvSpPr>
        <p:spPr>
          <a:xfrm>
            <a:off x="6781221" y="2910324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1" name="TextBox 37"/>
          <p:cNvSpPr txBox="1"/>
          <p:nvPr/>
        </p:nvSpPr>
        <p:spPr>
          <a:xfrm>
            <a:off x="3899786" y="5179518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2" name="TextBox 38"/>
          <p:cNvSpPr txBox="1"/>
          <p:nvPr/>
        </p:nvSpPr>
        <p:spPr>
          <a:xfrm>
            <a:off x="6430257" y="5179518"/>
            <a:ext cx="20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8" name="Rounded Rectangle 47"/>
          <p:cNvSpPr/>
          <p:nvPr/>
        </p:nvSpPr>
        <p:spPr>
          <a:xfrm>
            <a:off x="6252862" y="4664955"/>
            <a:ext cx="2719346" cy="20275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xtBox 25"/>
          <p:cNvSpPr txBox="1"/>
          <p:nvPr/>
        </p:nvSpPr>
        <p:spPr>
          <a:xfrm>
            <a:off x="668936" y="853624"/>
            <a:ext cx="194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Kort</a:t>
            </a:r>
            <a:endParaRPr lang="nb-NO" dirty="0"/>
          </a:p>
        </p:txBody>
      </p:sp>
      <p:sp>
        <p:nvSpPr>
          <p:cNvPr id="54" name="TextBox 2"/>
          <p:cNvSpPr txBox="1"/>
          <p:nvPr/>
        </p:nvSpPr>
        <p:spPr>
          <a:xfrm>
            <a:off x="844467" y="3136615"/>
            <a:ext cx="145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Spiss</a:t>
            </a:r>
            <a:endParaRPr lang="nb-NO" sz="3200" dirty="0"/>
          </a:p>
        </p:txBody>
      </p:sp>
      <p:sp>
        <p:nvSpPr>
          <p:cNvPr id="55" name="TextBox 35"/>
          <p:cNvSpPr txBox="1"/>
          <p:nvPr/>
        </p:nvSpPr>
        <p:spPr>
          <a:xfrm>
            <a:off x="6992739" y="5419603"/>
            <a:ext cx="197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Bløt</a:t>
            </a:r>
            <a:endParaRPr lang="nb-NO" sz="3200" dirty="0"/>
          </a:p>
        </p:txBody>
      </p:sp>
      <p:sp>
        <p:nvSpPr>
          <p:cNvPr id="56" name="TextBox 32"/>
          <p:cNvSpPr txBox="1"/>
          <p:nvPr/>
        </p:nvSpPr>
        <p:spPr>
          <a:xfrm>
            <a:off x="3842573" y="886322"/>
            <a:ext cx="15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Varm</a:t>
            </a:r>
            <a:endParaRPr lang="nb-NO" sz="3200" dirty="0"/>
          </a:p>
        </p:txBody>
      </p:sp>
      <p:sp>
        <p:nvSpPr>
          <p:cNvPr id="57" name="TextBox 28"/>
          <p:cNvSpPr txBox="1"/>
          <p:nvPr/>
        </p:nvSpPr>
        <p:spPr>
          <a:xfrm>
            <a:off x="6792870" y="918187"/>
            <a:ext cx="163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 </a:t>
            </a:r>
            <a:r>
              <a:rPr lang="nb-NO" sz="3200" dirty="0"/>
              <a:t>T</a:t>
            </a:r>
            <a:r>
              <a:rPr lang="nb-NO" sz="3200" dirty="0" smtClean="0"/>
              <a:t>ung</a:t>
            </a:r>
            <a:endParaRPr lang="nb-NO" dirty="0"/>
          </a:p>
        </p:txBody>
      </p:sp>
      <p:sp>
        <p:nvSpPr>
          <p:cNvPr id="58" name="TextBox 27"/>
          <p:cNvSpPr txBox="1"/>
          <p:nvPr/>
        </p:nvSpPr>
        <p:spPr>
          <a:xfrm>
            <a:off x="3707904" y="3065770"/>
            <a:ext cx="177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Ruglete</a:t>
            </a:r>
            <a:endParaRPr lang="nb-NO" dirty="0"/>
          </a:p>
        </p:txBody>
      </p:sp>
      <p:sp>
        <p:nvSpPr>
          <p:cNvPr id="59" name="TextBox 26"/>
          <p:cNvSpPr txBox="1"/>
          <p:nvPr/>
        </p:nvSpPr>
        <p:spPr>
          <a:xfrm>
            <a:off x="6869370" y="3060363"/>
            <a:ext cx="163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 Lang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1" name="TextBox 4"/>
          <p:cNvSpPr txBox="1"/>
          <p:nvPr/>
        </p:nvSpPr>
        <p:spPr>
          <a:xfrm>
            <a:off x="3920559" y="5419603"/>
            <a:ext cx="152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  Blank</a:t>
            </a:r>
            <a:endParaRPr lang="nb-NO" sz="3200" dirty="0"/>
          </a:p>
        </p:txBody>
      </p:sp>
      <p:sp>
        <p:nvSpPr>
          <p:cNvPr id="62" name="TextBox 50"/>
          <p:cNvSpPr txBox="1"/>
          <p:nvPr/>
        </p:nvSpPr>
        <p:spPr>
          <a:xfrm>
            <a:off x="668935" y="5445358"/>
            <a:ext cx="194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Smal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8128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Application>Microsoft Office PowerPoint</Application>
  <PresentationFormat>Skjermfremvisning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Office-tema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2</cp:revision>
  <dcterms:created xsi:type="dcterms:W3CDTF">2019-10-21T08:32:21Z</dcterms:created>
  <dcterms:modified xsi:type="dcterms:W3CDTF">2019-11-18T08:55:58Z</dcterms:modified>
</cp:coreProperties>
</file>