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309" r:id="rId18"/>
    <p:sldId id="312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303" r:id="rId31"/>
    <p:sldId id="307" r:id="rId32"/>
    <p:sldId id="308" r:id="rId33"/>
    <p:sldId id="301" r:id="rId34"/>
    <p:sldId id="311" r:id="rId35"/>
    <p:sldId id="304" r:id="rId36"/>
    <p:sldId id="291" r:id="rId37"/>
    <p:sldId id="305" r:id="rId38"/>
    <p:sldId id="292" r:id="rId39"/>
    <p:sldId id="293" r:id="rId40"/>
    <p:sldId id="294" r:id="rId41"/>
    <p:sldId id="295" r:id="rId42"/>
    <p:sldId id="297" r:id="rId43"/>
    <p:sldId id="306" r:id="rId44"/>
    <p:sldId id="300" r:id="rId45"/>
    <p:sldId id="298" r:id="rId46"/>
    <p:sldId id="299" r:id="rId47"/>
    <p:sldId id="310" r:id="rId48"/>
    <p:sldId id="302" r:id="rId4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1775C-6E18-85C5-0F1D-EBAE5692E2A1}" v="4" dt="2021-02-25T07:15:10.564"/>
    <p1510:client id="{0D5D6910-EBF4-0587-36DE-B2C96F9C5E79}" v="7" dt="2021-03-01T14:11:55.535"/>
    <p1510:client id="{1197B7B3-FB39-4742-8FA4-C023E8A60A50}" v="8" dt="2021-03-01T10:23:41.182"/>
    <p1510:client id="{1602C1AD-559E-F63A-EA2F-5109C7DCEFE4}" v="8" dt="2021-02-26T08:27:21.843"/>
    <p1510:client id="{226FB59F-7013-B000-CB80-184E7DEC5089}" v="49" dt="2021-03-18T10:01:48.822"/>
    <p1510:client id="{2487BCE3-58DC-27A0-EBEC-8CE18501A718}" v="833" dt="2021-03-02T09:23:49.459"/>
    <p1510:client id="{25A6AE9F-9008-B000-CB80-1DB47E1C24E0}" v="494" dt="2021-02-25T08:59:27.129"/>
    <p1510:client id="{2FEB654D-93E0-032A-6969-63A5CCB8F8FD}" v="20" dt="2021-03-02T07:45:38.389"/>
    <p1510:client id="{3D7A2416-DAA8-9A14-8C12-B325BAFA6894}" v="92" dt="2021-03-09T12:09:08.485"/>
    <p1510:client id="{3E58A048-10AA-63BE-1F5E-D4DFA9406E02}" v="145" dt="2021-02-25T11:00:21.627"/>
    <p1510:client id="{4B735AD5-2C9E-40EF-7125-20F08010635D}" v="18" dt="2021-03-03T10:25:41.573"/>
    <p1510:client id="{50E7E004-3313-EEE0-850C-5505F7017392}" v="56" dt="2021-02-26T08:27:12.594"/>
    <p1510:client id="{6391922D-4D3A-D7DC-8948-7717F1038543}" v="124" dt="2021-03-12T10:58:25.480"/>
    <p1510:client id="{6DAFE03D-727E-1728-3589-63857705C5DA}" v="629" dt="2021-02-24T15:57:15.277"/>
    <p1510:client id="{76391DCB-6F89-4E6F-A805-A8490D25F03A}" v="2" dt="2021-03-02T09:50:33.902"/>
    <p1510:client id="{8C4EE0FE-6386-7C97-4587-4D35533DC2D1}" v="48" dt="2021-02-26T08:33:42.573"/>
    <p1510:client id="{94F9AE9F-900C-B000-CB80-1B71444CE509}" v="30" dt="2021-02-26T08:22:40.013"/>
    <p1510:client id="{99F9AE9F-5055-B000-CB80-1C1C50780F2B}" v="79" dt="2021-02-26T08:57:49.914"/>
    <p1510:client id="{A5DC932E-B7F1-085C-319C-6DD07E7F6ABE}" v="7" dt="2021-03-12T07:44:03.565"/>
    <p1510:client id="{ACC8282B-51D2-A79A-F302-8A327F640B5A}" v="82" dt="2021-02-26T11:38:00.025"/>
    <p1510:client id="{AD60AE9F-2010-B000-CDE8-856A380113C3}" v="54" dt="2021-02-24T11:58:00.402"/>
    <p1510:client id="{B10AAF9F-50DA-B000-CDE8-8DD0B194CDAD}" v="35" dt="2021-02-26T13:27:08.114"/>
    <p1510:client id="{CA28D94A-C70B-96FD-40FA-5489BBF9CE24}" v="3" dt="2021-02-24T12:58:43.949"/>
    <p1510:client id="{CB8A0E14-047D-1689-5344-53E04FFEFB53}" v="60" dt="2021-03-16T10:21:21.208"/>
    <p1510:client id="{D802139B-82D1-44F5-AC2A-DBBADCE3EC4B}" v="155" dt="2021-02-25T12:45:57.871"/>
    <p1510:client id="{DD5FAE9F-900B-B000-CB80-14E007C3AFB9}" v="299" dt="2021-02-24T12:19:48.060"/>
    <p1510:client id="{E6E279E3-B88C-DF79-03BA-5CC63D1B8E5B}" v="17" dt="2021-02-26T13:40:46.304"/>
    <p1510:client id="{EF2B530E-F19C-3B81-E3DB-E2045314CE37}" v="350" dt="2021-02-26T07:58:07.721"/>
    <p1510:client id="{F3EFAE13-6410-413B-D05F-56FBC094FD76}" v="9" dt="2021-02-25T08:01:51.589"/>
    <p1510:client id="{F629B39F-900C-B000-CB80-1E5BB485BC42}" v="11" dt="2021-03-11T08:43:35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347" autoAdjust="0"/>
  </p:normalViewPr>
  <p:slideViewPr>
    <p:cSldViewPr snapToGrid="0">
      <p:cViewPr varScale="1">
        <p:scale>
          <a:sx n="59" d="100"/>
          <a:sy n="59" d="100"/>
        </p:scale>
        <p:origin x="15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c55de562bb176705d896d6a12017c9f50dbdf61fe3f4e0ead78b3fea407baff7::" providerId="AD" clId="Web-{9762AE9F-D0EF-B000-CB80-14F2976656E4}"/>
    <pc:docChg chg="modSld">
      <pc:chgData name="Guest User" userId="S::urn:spo:anon#c55de562bb176705d896d6a12017c9f50dbdf61fe3f4e0ead78b3fea407baff7::" providerId="AD" clId="Web-{9762AE9F-D0EF-B000-CB80-14F2976656E4}" dt="2021-02-24T12:29:04.390" v="4"/>
      <pc:docMkLst>
        <pc:docMk/>
      </pc:docMkLst>
      <pc:sldChg chg="modNotes">
        <pc:chgData name="Guest User" userId="S::urn:spo:anon#c55de562bb176705d896d6a12017c9f50dbdf61fe3f4e0ead78b3fea407baff7::" providerId="AD" clId="Web-{9762AE9F-D0EF-B000-CB80-14F2976656E4}" dt="2021-02-24T12:29:04.390" v="4"/>
        <pc:sldMkLst>
          <pc:docMk/>
          <pc:sldMk cId="1159510911" sldId="299"/>
        </pc:sldMkLst>
      </pc:sldChg>
    </pc:docChg>
  </pc:docChgLst>
  <pc:docChgLst>
    <pc:chgData name="Guest User" userId="S::urn:spo:anon#c55de562bb176705d896d6a12017c9f50dbdf61fe3f4e0ead78b3fea407baff7::" providerId="AD" clId="Web-{AD60AE9F-2010-B000-CDE8-856A380113C3}"/>
    <pc:docChg chg="modSld">
      <pc:chgData name="Guest User" userId="S::urn:spo:anon#c55de562bb176705d896d6a12017c9f50dbdf61fe3f4e0ead78b3fea407baff7::" providerId="AD" clId="Web-{AD60AE9F-2010-B000-CDE8-856A380113C3}" dt="2021-02-24T11:58:00.402" v="38" actId="1076"/>
      <pc:docMkLst>
        <pc:docMk/>
      </pc:docMkLst>
      <pc:sldChg chg="modSp">
        <pc:chgData name="Guest User" userId="S::urn:spo:anon#c55de562bb176705d896d6a12017c9f50dbdf61fe3f4e0ead78b3fea407baff7::" providerId="AD" clId="Web-{AD60AE9F-2010-B000-CDE8-856A380113C3}" dt="2021-02-24T11:55:36.150" v="31" actId="20577"/>
        <pc:sldMkLst>
          <pc:docMk/>
          <pc:sldMk cId="3290960783" sldId="262"/>
        </pc:sldMkLst>
        <pc:spChg chg="mod">
          <ac:chgData name="Guest User" userId="S::urn:spo:anon#c55de562bb176705d896d6a12017c9f50dbdf61fe3f4e0ead78b3fea407baff7::" providerId="AD" clId="Web-{AD60AE9F-2010-B000-CDE8-856A380113C3}" dt="2021-02-24T11:55:36.150" v="31" actId="20577"/>
          <ac:spMkLst>
            <pc:docMk/>
            <pc:sldMk cId="3290960783" sldId="262"/>
            <ac:spMk id="3" creationId="{00000000-0000-0000-0000-000000000000}"/>
          </ac:spMkLst>
        </pc:spChg>
        <pc:picChg chg="mod">
          <ac:chgData name="Guest User" userId="S::urn:spo:anon#c55de562bb176705d896d6a12017c9f50dbdf61fe3f4e0ead78b3fea407baff7::" providerId="AD" clId="Web-{AD60AE9F-2010-B000-CDE8-856A380113C3}" dt="2021-02-24T11:55:01.618" v="18" actId="1076"/>
          <ac:picMkLst>
            <pc:docMk/>
            <pc:sldMk cId="3290960783" sldId="262"/>
            <ac:picMk id="4" creationId="{00000000-0000-0000-0000-000000000000}"/>
          </ac:picMkLst>
        </pc:picChg>
      </pc:sldChg>
      <pc:sldChg chg="modSp">
        <pc:chgData name="Guest User" userId="S::urn:spo:anon#c55de562bb176705d896d6a12017c9f50dbdf61fe3f4e0ead78b3fea407baff7::" providerId="AD" clId="Web-{AD60AE9F-2010-B000-CDE8-856A380113C3}" dt="2021-02-24T11:58:00.402" v="38" actId="1076"/>
        <pc:sldMkLst>
          <pc:docMk/>
          <pc:sldMk cId="2674292950" sldId="269"/>
        </pc:sldMkLst>
        <pc:spChg chg="mod">
          <ac:chgData name="Guest User" userId="S::urn:spo:anon#c55de562bb176705d896d6a12017c9f50dbdf61fe3f4e0ead78b3fea407baff7::" providerId="AD" clId="Web-{AD60AE9F-2010-B000-CDE8-856A380113C3}" dt="2021-02-24T11:57:47.918" v="35" actId="14100"/>
          <ac:spMkLst>
            <pc:docMk/>
            <pc:sldMk cId="2674292950" sldId="269"/>
            <ac:spMk id="4" creationId="{00000000-0000-0000-0000-000000000000}"/>
          </ac:spMkLst>
        </pc:spChg>
        <pc:picChg chg="mod">
          <ac:chgData name="Guest User" userId="S::urn:spo:anon#c55de562bb176705d896d6a12017c9f50dbdf61fe3f4e0ead78b3fea407baff7::" providerId="AD" clId="Web-{AD60AE9F-2010-B000-CDE8-856A380113C3}" dt="2021-02-24T11:58:00.402" v="38" actId="1076"/>
          <ac:picMkLst>
            <pc:docMk/>
            <pc:sldMk cId="2674292950" sldId="269"/>
            <ac:picMk id="5" creationId="{00000000-0000-0000-0000-000000000000}"/>
          </ac:picMkLst>
        </pc:picChg>
      </pc:sldChg>
    </pc:docChg>
  </pc:docChgLst>
  <pc:docChgLst>
    <pc:chgData name="Lene Kristin Halvorsen" userId="S::lenekhal@uio.no::89820833-03f5-432f-b8b6-6bd5e353b249" providerId="AD" clId="Web-{4B735AD5-2C9E-40EF-7125-20F08010635D}"/>
    <pc:docChg chg="modSld">
      <pc:chgData name="Lene Kristin Halvorsen" userId="S::lenekhal@uio.no::89820833-03f5-432f-b8b6-6bd5e353b249" providerId="AD" clId="Web-{4B735AD5-2C9E-40EF-7125-20F08010635D}" dt="2021-03-03T10:25:41.573" v="12" actId="1076"/>
      <pc:docMkLst>
        <pc:docMk/>
      </pc:docMkLst>
      <pc:sldChg chg="modSp">
        <pc:chgData name="Lene Kristin Halvorsen" userId="S::lenekhal@uio.no::89820833-03f5-432f-b8b6-6bd5e353b249" providerId="AD" clId="Web-{4B735AD5-2C9E-40EF-7125-20F08010635D}" dt="2021-03-03T09:27:11.366" v="3" actId="20577"/>
        <pc:sldMkLst>
          <pc:docMk/>
          <pc:sldMk cId="653845824" sldId="296"/>
        </pc:sldMkLst>
        <pc:spChg chg="mod">
          <ac:chgData name="Lene Kristin Halvorsen" userId="S::lenekhal@uio.no::89820833-03f5-432f-b8b6-6bd5e353b249" providerId="AD" clId="Web-{4B735AD5-2C9E-40EF-7125-20F08010635D}" dt="2021-03-03T09:27:11.366" v="3" actId="20577"/>
          <ac:spMkLst>
            <pc:docMk/>
            <pc:sldMk cId="653845824" sldId="296"/>
            <ac:spMk id="2" creationId="{00000000-0000-0000-0000-000000000000}"/>
          </ac:spMkLst>
        </pc:spChg>
      </pc:sldChg>
      <pc:sldChg chg="addSp delSp modSp">
        <pc:chgData name="Lene Kristin Halvorsen" userId="S::lenekhal@uio.no::89820833-03f5-432f-b8b6-6bd5e353b249" providerId="AD" clId="Web-{4B735AD5-2C9E-40EF-7125-20F08010635D}" dt="2021-03-03T10:25:41.573" v="12" actId="1076"/>
        <pc:sldMkLst>
          <pc:docMk/>
          <pc:sldMk cId="2484733641" sldId="305"/>
        </pc:sldMkLst>
        <pc:spChg chg="del">
          <ac:chgData name="Lene Kristin Halvorsen" userId="S::lenekhal@uio.no::89820833-03f5-432f-b8b6-6bd5e353b249" providerId="AD" clId="Web-{4B735AD5-2C9E-40EF-7125-20F08010635D}" dt="2021-03-03T10:25:14.338" v="5"/>
          <ac:spMkLst>
            <pc:docMk/>
            <pc:sldMk cId="2484733641" sldId="305"/>
            <ac:spMk id="2" creationId="{0DB66189-1B0F-49D1-8C45-95B7E3B131CB}"/>
          </ac:spMkLst>
        </pc:spChg>
        <pc:spChg chg="del">
          <ac:chgData name="Lene Kristin Halvorsen" userId="S::lenekhal@uio.no::89820833-03f5-432f-b8b6-6bd5e353b249" providerId="AD" clId="Web-{4B735AD5-2C9E-40EF-7125-20F08010635D}" dt="2021-03-03T10:25:18.448" v="6"/>
          <ac:spMkLst>
            <pc:docMk/>
            <pc:sldMk cId="2484733641" sldId="305"/>
            <ac:spMk id="3" creationId="{557B7929-6BCE-494D-BF75-3074F432AD8C}"/>
          </ac:spMkLst>
        </pc:spChg>
        <pc:picChg chg="add mod">
          <ac:chgData name="Lene Kristin Halvorsen" userId="S::lenekhal@uio.no::89820833-03f5-432f-b8b6-6bd5e353b249" providerId="AD" clId="Web-{4B735AD5-2C9E-40EF-7125-20F08010635D}" dt="2021-03-03T10:25:41.573" v="12" actId="1076"/>
          <ac:picMkLst>
            <pc:docMk/>
            <pc:sldMk cId="2484733641" sldId="305"/>
            <ac:picMk id="5" creationId="{5CE34E8A-B3F8-4D5A-A23F-82919A34473E}"/>
          </ac:picMkLst>
        </pc:picChg>
      </pc:sldChg>
    </pc:docChg>
  </pc:docChgLst>
  <pc:docChgLst>
    <pc:chgData name="Guest User" userId="S::urn:spo:anon#c55de562bb176705d896d6a12017c9f50dbdf61fe3f4e0ead78b3fea407baff7::" providerId="AD" clId="Web-{1602C1AD-559E-F63A-EA2F-5109C7DCEFE4}"/>
    <pc:docChg chg="modSld">
      <pc:chgData name="Guest User" userId="S::urn:spo:anon#c55de562bb176705d896d6a12017c9f50dbdf61fe3f4e0ead78b3fea407baff7::" providerId="AD" clId="Web-{1602C1AD-559E-F63A-EA2F-5109C7DCEFE4}" dt="2021-02-26T08:27:20.140" v="2" actId="20577"/>
      <pc:docMkLst>
        <pc:docMk/>
      </pc:docMkLst>
      <pc:sldChg chg="modSp">
        <pc:chgData name="Guest User" userId="S::urn:spo:anon#c55de562bb176705d896d6a12017c9f50dbdf61fe3f4e0ead78b3fea407baff7::" providerId="AD" clId="Web-{1602C1AD-559E-F63A-EA2F-5109C7DCEFE4}" dt="2021-02-26T08:27:20.140" v="2" actId="20577"/>
        <pc:sldMkLst>
          <pc:docMk/>
          <pc:sldMk cId="635647214" sldId="257"/>
        </pc:sldMkLst>
        <pc:spChg chg="mod">
          <ac:chgData name="Guest User" userId="S::urn:spo:anon#c55de562bb176705d896d6a12017c9f50dbdf61fe3f4e0ead78b3fea407baff7::" providerId="AD" clId="Web-{1602C1AD-559E-F63A-EA2F-5109C7DCEFE4}" dt="2021-02-26T08:27:20.140" v="2" actId="20577"/>
          <ac:spMkLst>
            <pc:docMk/>
            <pc:sldMk cId="635647214" sldId="257"/>
            <ac:spMk id="4" creationId="{00000000-0000-0000-0000-000000000000}"/>
          </ac:spMkLst>
        </pc:spChg>
      </pc:sldChg>
    </pc:docChg>
  </pc:docChgLst>
  <pc:docChgLst>
    <pc:chgData name="Aud Ragnhild V K Skår" userId="S::audsk@uio.no::7388df45-53e5-46d9-9978-03708b9b2ae9" providerId="AD" clId="Web-{99F9AE9F-5055-B000-CB80-1C1C50780F2B}"/>
    <pc:docChg chg="modSld">
      <pc:chgData name="Aud Ragnhild V K Skår" userId="S::audsk@uio.no::7388df45-53e5-46d9-9978-03708b9b2ae9" providerId="AD" clId="Web-{99F9AE9F-5055-B000-CB80-1C1C50780F2B}" dt="2021-02-26T09:02:27.717" v="106"/>
      <pc:docMkLst>
        <pc:docMk/>
      </pc:docMkLst>
      <pc:sldChg chg="modSp">
        <pc:chgData name="Aud Ragnhild V K Skår" userId="S::audsk@uio.no::7388df45-53e5-46d9-9978-03708b9b2ae9" providerId="AD" clId="Web-{99F9AE9F-5055-B000-CB80-1C1C50780F2B}" dt="2021-02-26T08:28:40.796" v="20" actId="20577"/>
        <pc:sldMkLst>
          <pc:docMk/>
          <pc:sldMk cId="635647214" sldId="257"/>
        </pc:sldMkLst>
        <pc:spChg chg="mod">
          <ac:chgData name="Aud Ragnhild V K Skår" userId="S::audsk@uio.no::7388df45-53e5-46d9-9978-03708b9b2ae9" providerId="AD" clId="Web-{99F9AE9F-5055-B000-CB80-1C1C50780F2B}" dt="2021-02-26T08:28:40.796" v="20" actId="20577"/>
          <ac:spMkLst>
            <pc:docMk/>
            <pc:sldMk cId="635647214" sldId="257"/>
            <ac:spMk id="4" creationId="{00000000-0000-0000-0000-000000000000}"/>
          </ac:spMkLst>
        </pc:spChg>
      </pc:sldChg>
      <pc:sldChg chg="delSp modSp delAnim">
        <pc:chgData name="Aud Ragnhild V K Skår" userId="S::audsk@uio.no::7388df45-53e5-46d9-9978-03708b9b2ae9" providerId="AD" clId="Web-{99F9AE9F-5055-B000-CB80-1C1C50780F2B}" dt="2021-02-26T08:57:49.914" v="37" actId="1076"/>
        <pc:sldMkLst>
          <pc:docMk/>
          <pc:sldMk cId="1914460654" sldId="264"/>
        </pc:sldMkLst>
        <pc:picChg chg="mod">
          <ac:chgData name="Aud Ragnhild V K Skår" userId="S::audsk@uio.no::7388df45-53e5-46d9-9978-03708b9b2ae9" providerId="AD" clId="Web-{99F9AE9F-5055-B000-CB80-1C1C50780F2B}" dt="2021-02-26T08:57:48.070" v="36" actId="1076"/>
          <ac:picMkLst>
            <pc:docMk/>
            <pc:sldMk cId="1914460654" sldId="264"/>
            <ac:picMk id="4" creationId="{00000000-0000-0000-0000-000000000000}"/>
          </ac:picMkLst>
        </pc:picChg>
        <pc:picChg chg="del">
          <ac:chgData name="Aud Ragnhild V K Skår" userId="S::audsk@uio.no::7388df45-53e5-46d9-9978-03708b9b2ae9" providerId="AD" clId="Web-{99F9AE9F-5055-B000-CB80-1C1C50780F2B}" dt="2021-02-26T08:57:46.554" v="35"/>
          <ac:picMkLst>
            <pc:docMk/>
            <pc:sldMk cId="1914460654" sldId="264"/>
            <ac:picMk id="5" creationId="{00000000-0000-0000-0000-000000000000}"/>
          </ac:picMkLst>
        </pc:picChg>
        <pc:picChg chg="mod">
          <ac:chgData name="Aud Ragnhild V K Skår" userId="S::audsk@uio.no::7388df45-53e5-46d9-9978-03708b9b2ae9" providerId="AD" clId="Web-{99F9AE9F-5055-B000-CB80-1C1C50780F2B}" dt="2021-02-26T08:57:49.914" v="37" actId="1076"/>
          <ac:picMkLst>
            <pc:docMk/>
            <pc:sldMk cId="1914460654" sldId="264"/>
            <ac:picMk id="6" creationId="{00000000-0000-0000-0000-000000000000}"/>
          </ac:picMkLst>
        </pc:picChg>
      </pc:sldChg>
      <pc:sldChg chg="modSp">
        <pc:chgData name="Aud Ragnhild V K Skår" userId="S::audsk@uio.no::7388df45-53e5-46d9-9978-03708b9b2ae9" providerId="AD" clId="Web-{99F9AE9F-5055-B000-CB80-1C1C50780F2B}" dt="2021-02-26T08:32:41.364" v="22" actId="20577"/>
        <pc:sldMkLst>
          <pc:docMk/>
          <pc:sldMk cId="47763533" sldId="275"/>
        </pc:sldMkLst>
        <pc:spChg chg="mod">
          <ac:chgData name="Aud Ragnhild V K Skår" userId="S::audsk@uio.no::7388df45-53e5-46d9-9978-03708b9b2ae9" providerId="AD" clId="Web-{99F9AE9F-5055-B000-CB80-1C1C50780F2B}" dt="2021-02-26T08:32:41.364" v="22" actId="20577"/>
          <ac:spMkLst>
            <pc:docMk/>
            <pc:sldMk cId="47763533" sldId="275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99F9AE9F-5055-B000-CB80-1C1C50780F2B}" dt="2021-02-26T08:44:06.989" v="30" actId="20577"/>
        <pc:sldMkLst>
          <pc:docMk/>
          <pc:sldMk cId="3174180302" sldId="292"/>
        </pc:sldMkLst>
        <pc:spChg chg="mod">
          <ac:chgData name="Aud Ragnhild V K Skår" userId="S::audsk@uio.no::7388df45-53e5-46d9-9978-03708b9b2ae9" providerId="AD" clId="Web-{99F9AE9F-5055-B000-CB80-1C1C50780F2B}" dt="2021-02-26T08:44:06.989" v="30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addSp addAnim modNotes">
        <pc:chgData name="Aud Ragnhild V K Skår" userId="S::audsk@uio.no::7388df45-53e5-46d9-9978-03708b9b2ae9" providerId="AD" clId="Web-{99F9AE9F-5055-B000-CB80-1C1C50780F2B}" dt="2021-02-26T09:00:09.979" v="62"/>
        <pc:sldMkLst>
          <pc:docMk/>
          <pc:sldMk cId="2279566765" sldId="295"/>
        </pc:sldMkLst>
        <pc:picChg chg="add">
          <ac:chgData name="Aud Ragnhild V K Skår" userId="S::audsk@uio.no::7388df45-53e5-46d9-9978-03708b9b2ae9" providerId="AD" clId="Web-{99F9AE9F-5055-B000-CB80-1C1C50780F2B}" dt="2021-02-26T08:54:05.034" v="34"/>
          <ac:picMkLst>
            <pc:docMk/>
            <pc:sldMk cId="2279566765" sldId="295"/>
            <ac:picMk id="5" creationId="{B4723844-2990-4C7C-85F4-15D9E66B8822}"/>
          </ac:picMkLst>
        </pc:picChg>
      </pc:sldChg>
      <pc:sldChg chg="modNotes">
        <pc:chgData name="Aud Ragnhild V K Skår" userId="S::audsk@uio.no::7388df45-53e5-46d9-9978-03708b9b2ae9" providerId="AD" clId="Web-{99F9AE9F-5055-B000-CB80-1C1C50780F2B}" dt="2021-02-26T09:02:27.717" v="106"/>
        <pc:sldMkLst>
          <pc:docMk/>
          <pc:sldMk cId="1159510911" sldId="299"/>
        </pc:sldMkLst>
      </pc:sldChg>
      <pc:sldChg chg="modSp">
        <pc:chgData name="Aud Ragnhild V K Skår" userId="S::audsk@uio.no::7388df45-53e5-46d9-9978-03708b9b2ae9" providerId="AD" clId="Web-{99F9AE9F-5055-B000-CB80-1C1C50780F2B}" dt="2021-02-26T08:46:04.508" v="33" actId="20577"/>
        <pc:sldMkLst>
          <pc:docMk/>
          <pc:sldMk cId="919922987" sldId="302"/>
        </pc:sldMkLst>
        <pc:spChg chg="mod">
          <ac:chgData name="Aud Ragnhild V K Skår" userId="S::audsk@uio.no::7388df45-53e5-46d9-9978-03708b9b2ae9" providerId="AD" clId="Web-{99F9AE9F-5055-B000-CB80-1C1C50780F2B}" dt="2021-02-26T08:46:04.508" v="33" actId="20577"/>
          <ac:spMkLst>
            <pc:docMk/>
            <pc:sldMk cId="919922987" sldId="302"/>
            <ac:spMk id="3" creationId="{CD12EE01-5EE1-491E-A090-6D27E3304B00}"/>
          </ac:spMkLst>
        </pc:spChg>
      </pc:sldChg>
    </pc:docChg>
  </pc:docChgLst>
  <pc:docChgLst>
    <pc:chgData name="Lene Kristin Halvorsen" userId="S::lenekhal@uio.no::89820833-03f5-432f-b8b6-6bd5e353b249" providerId="AD" clId="Web-{692A568B-70A5-3321-3A88-8F70AB890CBC}"/>
    <pc:docChg chg="modSld">
      <pc:chgData name="Lene Kristin Halvorsen" userId="S::lenekhal@uio.no::89820833-03f5-432f-b8b6-6bd5e353b249" providerId="AD" clId="Web-{692A568B-70A5-3321-3A88-8F70AB890CBC}" dt="2021-03-08T09:09:16.611" v="5"/>
      <pc:docMkLst>
        <pc:docMk/>
      </pc:docMkLst>
      <pc:sldChg chg="modNotes">
        <pc:chgData name="Lene Kristin Halvorsen" userId="S::lenekhal@uio.no::89820833-03f5-432f-b8b6-6bd5e353b249" providerId="AD" clId="Web-{692A568B-70A5-3321-3A88-8F70AB890CBC}" dt="2021-03-08T09:09:16.611" v="5"/>
        <pc:sldMkLst>
          <pc:docMk/>
          <pc:sldMk cId="1204483563" sldId="298"/>
        </pc:sldMkLst>
      </pc:sldChg>
    </pc:docChg>
  </pc:docChgLst>
  <pc:docChgLst>
    <pc:chgData name="Lene Kristin Halvorsen" userId="S::lenekhal@uio.no::89820833-03f5-432f-b8b6-6bd5e353b249" providerId="AD" clId="Web-{A5DC932E-B7F1-085C-319C-6DD07E7F6ABE}"/>
    <pc:docChg chg="modSld">
      <pc:chgData name="Lene Kristin Halvorsen" userId="S::lenekhal@uio.no::89820833-03f5-432f-b8b6-6bd5e353b249" providerId="AD" clId="Web-{A5DC932E-B7F1-085C-319C-6DD07E7F6ABE}" dt="2021-03-12T07:44:02.768" v="5" actId="20577"/>
      <pc:docMkLst>
        <pc:docMk/>
      </pc:docMkLst>
      <pc:sldChg chg="modSp">
        <pc:chgData name="Lene Kristin Halvorsen" userId="S::lenekhal@uio.no::89820833-03f5-432f-b8b6-6bd5e353b249" providerId="AD" clId="Web-{A5DC932E-B7F1-085C-319C-6DD07E7F6ABE}" dt="2021-03-12T07:41:13.985" v="0" actId="1076"/>
        <pc:sldMkLst>
          <pc:docMk/>
          <pc:sldMk cId="1848099293" sldId="261"/>
        </pc:sldMkLst>
        <pc:picChg chg="mod">
          <ac:chgData name="Lene Kristin Halvorsen" userId="S::lenekhal@uio.no::89820833-03f5-432f-b8b6-6bd5e353b249" providerId="AD" clId="Web-{A5DC932E-B7F1-085C-319C-6DD07E7F6ABE}" dt="2021-03-12T07:41:13.985" v="0" actId="1076"/>
          <ac:picMkLst>
            <pc:docMk/>
            <pc:sldMk cId="1848099293" sldId="261"/>
            <ac:picMk id="7" creationId="{E7880EE6-8DA4-4DD3-B7BC-98CEF9994AE4}"/>
          </ac:picMkLst>
        </pc:picChg>
      </pc:sldChg>
      <pc:sldChg chg="modSp">
        <pc:chgData name="Lene Kristin Halvorsen" userId="S::lenekhal@uio.no::89820833-03f5-432f-b8b6-6bd5e353b249" providerId="AD" clId="Web-{A5DC932E-B7F1-085C-319C-6DD07E7F6ABE}" dt="2021-03-12T07:44:02.768" v="5" actId="20577"/>
        <pc:sldMkLst>
          <pc:docMk/>
          <pc:sldMk cId="919922987" sldId="302"/>
        </pc:sldMkLst>
        <pc:spChg chg="mod">
          <ac:chgData name="Lene Kristin Halvorsen" userId="S::lenekhal@uio.no::89820833-03f5-432f-b8b6-6bd5e353b249" providerId="AD" clId="Web-{A5DC932E-B7F1-085C-319C-6DD07E7F6ABE}" dt="2021-03-12T07:44:02.768" v="5" actId="20577"/>
          <ac:spMkLst>
            <pc:docMk/>
            <pc:sldMk cId="919922987" sldId="302"/>
            <ac:spMk id="4" creationId="{C3433B8B-F769-4E3B-8366-1A9E30C6573C}"/>
          </ac:spMkLst>
        </pc:spChg>
      </pc:sldChg>
    </pc:docChg>
  </pc:docChgLst>
  <pc:docChgLst>
    <pc:chgData name="Lene Kristin Halvorsen" userId="S::lenekhal@uio.no::89820833-03f5-432f-b8b6-6bd5e353b249" providerId="AD" clId="Web-{E6E279E3-B88C-DF79-03BA-5CC63D1B8E5B}"/>
    <pc:docChg chg="modSld">
      <pc:chgData name="Lene Kristin Halvorsen" userId="S::lenekhal@uio.no::89820833-03f5-432f-b8b6-6bd5e353b249" providerId="AD" clId="Web-{E6E279E3-B88C-DF79-03BA-5CC63D1B8E5B}" dt="2021-02-26T13:40:45.882" v="7" actId="20577"/>
      <pc:docMkLst>
        <pc:docMk/>
      </pc:docMkLst>
      <pc:sldChg chg="modSp">
        <pc:chgData name="Lene Kristin Halvorsen" userId="S::lenekhal@uio.no::89820833-03f5-432f-b8b6-6bd5e353b249" providerId="AD" clId="Web-{E6E279E3-B88C-DF79-03BA-5CC63D1B8E5B}" dt="2021-02-26T13:40:45.882" v="7" actId="20577"/>
        <pc:sldMkLst>
          <pc:docMk/>
          <pc:sldMk cId="1204483563" sldId="298"/>
        </pc:sldMkLst>
        <pc:spChg chg="mod">
          <ac:chgData name="Lene Kristin Halvorsen" userId="S::lenekhal@uio.no::89820833-03f5-432f-b8b6-6bd5e353b249" providerId="AD" clId="Web-{E6E279E3-B88C-DF79-03BA-5CC63D1B8E5B}" dt="2021-02-26T13:40:45.882" v="7" actId="20577"/>
          <ac:spMkLst>
            <pc:docMk/>
            <pc:sldMk cId="1204483563" sldId="298"/>
            <ac:spMk id="13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226FB59F-7013-B000-CB80-184E7DEC5089}"/>
    <pc:docChg chg="modSld">
      <pc:chgData name="Lene Kristin Halvorsen" userId="S::lenekhal@uio.no::89820833-03f5-432f-b8b6-6bd5e353b249" providerId="AD" clId="Web-{226FB59F-7013-B000-CB80-184E7DEC5089}" dt="2021-03-18T10:01:46.025" v="41"/>
      <pc:docMkLst>
        <pc:docMk/>
      </pc:docMkLst>
      <pc:sldChg chg="addSp delSp modSp addAnim delAnim">
        <pc:chgData name="Lene Kristin Halvorsen" userId="S::lenekhal@uio.no::89820833-03f5-432f-b8b6-6bd5e353b249" providerId="AD" clId="Web-{226FB59F-7013-B000-CB80-184E7DEC5089}" dt="2021-03-18T10:01:46.025" v="41"/>
        <pc:sldMkLst>
          <pc:docMk/>
          <pc:sldMk cId="1204483563" sldId="298"/>
        </pc:sldMkLst>
        <pc:spChg chg="add del">
          <ac:chgData name="Lene Kristin Halvorsen" userId="S::lenekhal@uio.no::89820833-03f5-432f-b8b6-6bd5e353b249" providerId="AD" clId="Web-{226FB59F-7013-B000-CB80-184E7DEC5089}" dt="2021-03-18T10:01:46.009" v="30"/>
          <ac:spMkLst>
            <pc:docMk/>
            <pc:sldMk cId="1204483563" sldId="298"/>
            <ac:spMk id="4" creationId="{B9F15D1A-38BA-463F-8F71-DD7AC77EB2FD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9"/>
          <ac:spMkLst>
            <pc:docMk/>
            <pc:sldMk cId="1204483563" sldId="298"/>
            <ac:spMk id="6" creationId="{2FE67430-5CA9-458B-B7C3-3EE3E9D3F7A3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41"/>
          <ac:spMkLst>
            <pc:docMk/>
            <pc:sldMk cId="1204483563" sldId="298"/>
            <ac:spMk id="29" creationId="{45795A96-6868-42E6-9D6B-075C7C253F6A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40"/>
          <ac:spMkLst>
            <pc:docMk/>
            <pc:sldMk cId="1204483563" sldId="298"/>
            <ac:spMk id="30" creationId="{D2840F06-674C-4586-979D-7AE06B45B451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9"/>
          <ac:spMkLst>
            <pc:docMk/>
            <pc:sldMk cId="1204483563" sldId="298"/>
            <ac:spMk id="31" creationId="{B3EDC0B7-B1E9-4AE4-86F2-2507CE7F9E74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8"/>
          <ac:spMkLst>
            <pc:docMk/>
            <pc:sldMk cId="1204483563" sldId="298"/>
            <ac:spMk id="32" creationId="{99AF7263-3DE6-4BCD-8ECB-6160B2E958E5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7"/>
          <ac:spMkLst>
            <pc:docMk/>
            <pc:sldMk cId="1204483563" sldId="298"/>
            <ac:spMk id="33" creationId="{9E5A6C11-9A44-41D2-9CA0-C9BE53F1FCEE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25" v="36"/>
          <ac:spMkLst>
            <pc:docMk/>
            <pc:sldMk cId="1204483563" sldId="298"/>
            <ac:spMk id="34" creationId="{54521C11-B9C3-4507-BA3D-BFCD7772814C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35"/>
          <ac:spMkLst>
            <pc:docMk/>
            <pc:sldMk cId="1204483563" sldId="298"/>
            <ac:spMk id="35" creationId="{6F57494B-7463-4EC5-8410-2832EB641C37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34"/>
          <ac:spMkLst>
            <pc:docMk/>
            <pc:sldMk cId="1204483563" sldId="298"/>
            <ac:spMk id="36" creationId="{D04D3D99-9BB1-4D79-BC4C-0A48CE66D651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33"/>
          <ac:spMkLst>
            <pc:docMk/>
            <pc:sldMk cId="1204483563" sldId="298"/>
            <ac:spMk id="37" creationId="{2A65161B-2DB1-4EF7-89EF-C5BEF848436A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5"/>
          <ac:spMkLst>
            <pc:docMk/>
            <pc:sldMk cId="1204483563" sldId="298"/>
            <ac:spMk id="46" creationId="{BB5823CA-D2CB-4182-8AF3-8B33BD13C012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2"/>
          <ac:spMkLst>
            <pc:docMk/>
            <pc:sldMk cId="1204483563" sldId="298"/>
            <ac:spMk id="52" creationId="{14869BE5-0E97-4F17-9E80-E06EDF7B1F0D}"/>
          </ac:spMkLst>
        </pc:spChg>
        <pc:spChg chg="add del">
          <ac:chgData name="Lene Kristin Halvorsen" userId="S::lenekhal@uio.no::89820833-03f5-432f-b8b6-6bd5e353b249" providerId="AD" clId="Web-{226FB59F-7013-B000-CB80-184E7DEC5089}" dt="2021-03-18T10:01:46.009" v="21"/>
          <ac:spMkLst>
            <pc:docMk/>
            <pc:sldMk cId="1204483563" sldId="298"/>
            <ac:spMk id="54" creationId="{795CB082-8A81-47C1-9AB5-52C011ED6AF3}"/>
          </ac:spMkLst>
        </pc:spChg>
        <pc:cxnChg chg="add del">
          <ac:chgData name="Lene Kristin Halvorsen" userId="S::lenekhal@uio.no::89820833-03f5-432f-b8b6-6bd5e353b249" providerId="AD" clId="Web-{226FB59F-7013-B000-CB80-184E7DEC5089}" dt="2021-03-18T10:01:46.009" v="28"/>
          <ac:cxnSpMkLst>
            <pc:docMk/>
            <pc:sldMk cId="1204483563" sldId="298"/>
            <ac:cxnSpMk id="9" creationId="{D2CB7F66-73CE-4555-9181-87451F8252F9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7"/>
          <ac:cxnSpMkLst>
            <pc:docMk/>
            <pc:sldMk cId="1204483563" sldId="298"/>
            <ac:cxnSpMk id="10" creationId="{EA336667-5FAB-4985-AD12-E9F9662A16B8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6"/>
          <ac:cxnSpMkLst>
            <pc:docMk/>
            <pc:sldMk cId="1204483563" sldId="298"/>
            <ac:cxnSpMk id="11" creationId="{8C15FD85-B758-4930-A42C-CFD758FC6620}"/>
          </ac:cxnSpMkLst>
        </pc:cxnChg>
        <pc:cxnChg chg="add del mod">
          <ac:chgData name="Lene Kristin Halvorsen" userId="S::lenekhal@uio.no::89820833-03f5-432f-b8b6-6bd5e353b249" providerId="AD" clId="Web-{226FB59F-7013-B000-CB80-184E7DEC5089}" dt="2021-03-18T10:01:46.009" v="32"/>
          <ac:cxnSpMkLst>
            <pc:docMk/>
            <pc:sldMk cId="1204483563" sldId="298"/>
            <ac:cxnSpMk id="38" creationId="{B68E57D1-39BB-4825-BD7B-4969BEB1F035}"/>
          </ac:cxnSpMkLst>
        </pc:cxnChg>
        <pc:cxnChg chg="add del mod">
          <ac:chgData name="Lene Kristin Halvorsen" userId="S::lenekhal@uio.no::89820833-03f5-432f-b8b6-6bd5e353b249" providerId="AD" clId="Web-{226FB59F-7013-B000-CB80-184E7DEC5089}" dt="2021-03-18T10:01:46.009" v="31"/>
          <ac:cxnSpMkLst>
            <pc:docMk/>
            <pc:sldMk cId="1204483563" sldId="298"/>
            <ac:cxnSpMk id="39" creationId="{4919F392-0A57-4D2F-852F-788FA56DECEA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4"/>
          <ac:cxnSpMkLst>
            <pc:docMk/>
            <pc:sldMk cId="1204483563" sldId="298"/>
            <ac:cxnSpMk id="48" creationId="{1DC4979E-2BE8-4090-AC44-32F4D3AE0E82}"/>
          </ac:cxnSpMkLst>
        </pc:cxnChg>
        <pc:cxnChg chg="add del">
          <ac:chgData name="Lene Kristin Halvorsen" userId="S::lenekhal@uio.no::89820833-03f5-432f-b8b6-6bd5e353b249" providerId="AD" clId="Web-{226FB59F-7013-B000-CB80-184E7DEC5089}" dt="2021-03-18T10:01:46.009" v="23"/>
          <ac:cxnSpMkLst>
            <pc:docMk/>
            <pc:sldMk cId="1204483563" sldId="298"/>
            <ac:cxnSpMk id="50" creationId="{DA4D3F93-3C17-40A5-89EB-EF4D2B4B707D}"/>
          </ac:cxnSpMkLst>
        </pc:cxnChg>
      </pc:sldChg>
    </pc:docChg>
  </pc:docChgLst>
  <pc:docChgLst>
    <pc:chgData name="Guest User" userId="S::urn:spo:anon#c55de562bb176705d896d6a12017c9f50dbdf61fe3f4e0ead78b3fea407baff7::" providerId="AD" clId="Web-{94F9AE9F-900C-B000-CB80-1B71444CE509}"/>
    <pc:docChg chg="modSld">
      <pc:chgData name="Guest User" userId="S::urn:spo:anon#c55de562bb176705d896d6a12017c9f50dbdf61fe3f4e0ead78b3fea407baff7::" providerId="AD" clId="Web-{94F9AE9F-900C-B000-CB80-1B71444CE509}" dt="2021-02-26T08:22:38.670" v="13" actId="20577"/>
      <pc:docMkLst>
        <pc:docMk/>
      </pc:docMkLst>
      <pc:sldChg chg="modSp">
        <pc:chgData name="Guest User" userId="S::urn:spo:anon#c55de562bb176705d896d6a12017c9f50dbdf61fe3f4e0ead78b3fea407baff7::" providerId="AD" clId="Web-{94F9AE9F-900C-B000-CB80-1B71444CE509}" dt="2021-02-26T08:22:38.670" v="13" actId="20577"/>
        <pc:sldMkLst>
          <pc:docMk/>
          <pc:sldMk cId="635647214" sldId="257"/>
        </pc:sldMkLst>
        <pc:spChg chg="mod">
          <ac:chgData name="Guest User" userId="S::urn:spo:anon#c55de562bb176705d896d6a12017c9f50dbdf61fe3f4e0ead78b3fea407baff7::" providerId="AD" clId="Web-{94F9AE9F-900C-B000-CB80-1B71444CE509}" dt="2021-02-26T08:22:38.670" v="13" actId="20577"/>
          <ac:spMkLst>
            <pc:docMk/>
            <pc:sldMk cId="635647214" sldId="257"/>
            <ac:spMk id="4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6391922D-4D3A-D7DC-8948-7717F1038543}"/>
    <pc:docChg chg="modSld">
      <pc:chgData name="Lene Kristin Halvorsen" userId="S::lenekhal@uio.no::89820833-03f5-432f-b8b6-6bd5e353b249" providerId="AD" clId="Web-{6391922D-4D3A-D7DC-8948-7717F1038543}" dt="2021-03-12T10:58:24.511" v="69" actId="20577"/>
      <pc:docMkLst>
        <pc:docMk/>
      </pc:docMkLst>
      <pc:sldChg chg="addSp modSp">
        <pc:chgData name="Lene Kristin Halvorsen" userId="S::lenekhal@uio.no::89820833-03f5-432f-b8b6-6bd5e353b249" providerId="AD" clId="Web-{6391922D-4D3A-D7DC-8948-7717F1038543}" dt="2021-03-12T10:58:24.511" v="69" actId="20577"/>
        <pc:sldMkLst>
          <pc:docMk/>
          <pc:sldMk cId="4223833373" sldId="273"/>
        </pc:sldMkLst>
        <pc:spChg chg="mod">
          <ac:chgData name="Lene Kristin Halvorsen" userId="S::lenekhal@uio.no::89820833-03f5-432f-b8b6-6bd5e353b249" providerId="AD" clId="Web-{6391922D-4D3A-D7DC-8948-7717F1038543}" dt="2021-03-12T10:58:24.511" v="69" actId="20577"/>
          <ac:spMkLst>
            <pc:docMk/>
            <pc:sldMk cId="4223833373" sldId="273"/>
            <ac:spMk id="3" creationId="{00000000-0000-0000-0000-000000000000}"/>
          </ac:spMkLst>
        </pc:spChg>
        <pc:picChg chg="add mod">
          <ac:chgData name="Lene Kristin Halvorsen" userId="S::lenekhal@uio.no::89820833-03f5-432f-b8b6-6bd5e353b249" providerId="AD" clId="Web-{6391922D-4D3A-D7DC-8948-7717F1038543}" dt="2021-03-12T10:57:20.650" v="19" actId="1076"/>
          <ac:picMkLst>
            <pc:docMk/>
            <pc:sldMk cId="4223833373" sldId="273"/>
            <ac:picMk id="4" creationId="{C7CEE86B-B7C5-4093-97BF-1E6AEFB2FDCE}"/>
          </ac:picMkLst>
        </pc:picChg>
        <pc:picChg chg="add mod ord">
          <ac:chgData name="Lene Kristin Halvorsen" userId="S::lenekhal@uio.no::89820833-03f5-432f-b8b6-6bd5e353b249" providerId="AD" clId="Web-{6391922D-4D3A-D7DC-8948-7717F1038543}" dt="2021-03-12T10:57:12.103" v="18" actId="1076"/>
          <ac:picMkLst>
            <pc:docMk/>
            <pc:sldMk cId="4223833373" sldId="273"/>
            <ac:picMk id="5" creationId="{A70DBC06-ED92-4685-A61B-975D087E64F8}"/>
          </ac:picMkLst>
        </pc:picChg>
      </pc:sldChg>
    </pc:docChg>
  </pc:docChgLst>
  <pc:docChgLst>
    <pc:chgData name="Guest User" userId="S::urn:spo:anon#c55de562bb176705d896d6a12017c9f50dbdf61fe3f4e0ead78b3fea407baff7::" providerId="AD" clId="Web-{25A6AE9F-9008-B000-CB80-1DB47E1C24E0}"/>
    <pc:docChg chg="modSld">
      <pc:chgData name="Guest User" userId="S::urn:spo:anon#c55de562bb176705d896d6a12017c9f50dbdf61fe3f4e0ead78b3fea407baff7::" providerId="AD" clId="Web-{25A6AE9F-9008-B000-CB80-1DB47E1C24E0}" dt="2021-02-25T08:59:27.129" v="340" actId="20577"/>
      <pc:docMkLst>
        <pc:docMk/>
      </pc:docMkLst>
      <pc:sldChg chg="addSp delSp modSp">
        <pc:chgData name="Guest User" userId="S::urn:spo:anon#c55de562bb176705d896d6a12017c9f50dbdf61fe3f4e0ead78b3fea407baff7::" providerId="AD" clId="Web-{25A6AE9F-9008-B000-CB80-1DB47E1C24E0}" dt="2021-02-25T08:59:27.129" v="340" actId="20577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25A6AE9F-9008-B000-CB80-1DB47E1C24E0}" dt="2021-02-25T08:49:57.792" v="201" actId="1076"/>
          <ac:spMkLst>
            <pc:docMk/>
            <pc:sldMk cId="3467871819" sldId="291"/>
            <ac:spMk id="2" creationId="{00000000-0000-0000-0000-000000000000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49:22.307" v="195"/>
          <ac:spMkLst>
            <pc:docMk/>
            <pc:sldMk cId="3467871819" sldId="291"/>
            <ac:spMk id="3" creationId="{0D0C6AA1-3967-42FD-8D73-2475AFED2EBA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59:27.129" v="340" actId="20577"/>
          <ac:spMkLst>
            <pc:docMk/>
            <pc:sldMk cId="3467871819" sldId="291"/>
            <ac:spMk id="5" creationId="{5D5D0DA6-3F4F-48D5-AAB1-46A807C5434F}"/>
          </ac:spMkLst>
        </pc:spChg>
        <pc:picChg chg="add mod ord">
          <ac:chgData name="Guest User" userId="S::urn:spo:anon#c55de562bb176705d896d6a12017c9f50dbdf61fe3f4e0ead78b3fea407baff7::" providerId="AD" clId="Web-{25A6AE9F-9008-B000-CB80-1DB47E1C24E0}" dt="2021-02-25T08:52:06.356" v="240" actId="14100"/>
          <ac:picMkLst>
            <pc:docMk/>
            <pc:sldMk cId="3467871819" sldId="291"/>
            <ac:picMk id="4" creationId="{0D82D26A-2CDC-4048-B6EF-86B6062B3AAE}"/>
          </ac:picMkLst>
        </pc:picChg>
      </pc:sldChg>
      <pc:sldChg chg="modSp">
        <pc:chgData name="Guest User" userId="S::urn:spo:anon#c55de562bb176705d896d6a12017c9f50dbdf61fe3f4e0ead78b3fea407baff7::" providerId="AD" clId="Web-{25A6AE9F-9008-B000-CB80-1DB47E1C24E0}" dt="2021-02-25T08:53:23.733" v="270" actId="20577"/>
        <pc:sldMkLst>
          <pc:docMk/>
          <pc:sldMk cId="3174180302" sldId="292"/>
        </pc:sldMkLst>
        <pc:spChg chg="mod">
          <ac:chgData name="Guest User" userId="S::urn:spo:anon#c55de562bb176705d896d6a12017c9f50dbdf61fe3f4e0ead78b3fea407baff7::" providerId="AD" clId="Web-{25A6AE9F-9008-B000-CB80-1DB47E1C24E0}" dt="2021-02-25T08:53:23.733" v="270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addSp delSp modSp modNotes">
        <pc:chgData name="Guest User" userId="S::urn:spo:anon#c55de562bb176705d896d6a12017c9f50dbdf61fe3f4e0ead78b3fea407baff7::" providerId="AD" clId="Web-{25A6AE9F-9008-B000-CB80-1DB47E1C24E0}" dt="2021-02-25T08:28:56.131" v="85" actId="1076"/>
        <pc:sldMkLst>
          <pc:docMk/>
          <pc:sldMk cId="653845824" sldId="296"/>
        </pc:sldMkLst>
        <pc:spChg chg="mod">
          <ac:chgData name="Guest User" userId="S::urn:spo:anon#c55de562bb176705d896d6a12017c9f50dbdf61fe3f4e0ead78b3fea407baff7::" providerId="AD" clId="Web-{25A6AE9F-9008-B000-CB80-1DB47E1C24E0}" dt="2021-02-25T08:27:12.864" v="73" actId="20577"/>
          <ac:spMkLst>
            <pc:docMk/>
            <pc:sldMk cId="653845824" sldId="296"/>
            <ac:spMk id="2" creationId="{00000000-0000-0000-0000-000000000000}"/>
          </ac:spMkLst>
        </pc:spChg>
        <pc:spChg chg="mod">
          <ac:chgData name="Guest User" userId="S::urn:spo:anon#c55de562bb176705d896d6a12017c9f50dbdf61fe3f4e0ead78b3fea407baff7::" providerId="AD" clId="Web-{25A6AE9F-9008-B000-CB80-1DB47E1C24E0}" dt="2021-02-25T08:11:34.880" v="42" actId="20577"/>
          <ac:spMkLst>
            <pc:docMk/>
            <pc:sldMk cId="653845824" sldId="296"/>
            <ac:spMk id="3" creationId="{00000000-0000-0000-0000-000000000000}"/>
          </ac:spMkLst>
        </pc:spChg>
        <pc:picChg chg="add del">
          <ac:chgData name="Guest User" userId="S::urn:spo:anon#c55de562bb176705d896d6a12017c9f50dbdf61fe3f4e0ead78b3fea407baff7::" providerId="AD" clId="Web-{25A6AE9F-9008-B000-CB80-1DB47E1C24E0}" dt="2021-02-25T08:24:19.908" v="65"/>
          <ac:picMkLst>
            <pc:docMk/>
            <pc:sldMk cId="653845824" sldId="296"/>
            <ac:picMk id="5" creationId="{DF52E15E-EAFD-45EF-80E2-5ECC7927ED4B}"/>
          </ac:picMkLst>
        </pc:picChg>
        <pc:picChg chg="add del mod">
          <ac:chgData name="Guest User" userId="S::urn:spo:anon#c55de562bb176705d896d6a12017c9f50dbdf61fe3f4e0ead78b3fea407baff7::" providerId="AD" clId="Web-{25A6AE9F-9008-B000-CB80-1DB47E1C24E0}" dt="2021-02-25T08:25:11.940" v="67"/>
          <ac:picMkLst>
            <pc:docMk/>
            <pc:sldMk cId="653845824" sldId="296"/>
            <ac:picMk id="6" creationId="{2AC8972E-8B59-4F5B-862C-A9703A57BB43}"/>
          </ac:picMkLst>
        </pc:picChg>
        <pc:picChg chg="add mod">
          <ac:chgData name="Guest User" userId="S::urn:spo:anon#c55de562bb176705d896d6a12017c9f50dbdf61fe3f4e0ead78b3fea407baff7::" providerId="AD" clId="Web-{25A6AE9F-9008-B000-CB80-1DB47E1C24E0}" dt="2021-02-25T08:28:56.131" v="85" actId="1076"/>
          <ac:picMkLst>
            <pc:docMk/>
            <pc:sldMk cId="653845824" sldId="296"/>
            <ac:picMk id="7" creationId="{B4B66292-2F4C-407D-AC76-E6F1E46601EA}"/>
          </ac:picMkLst>
        </pc:picChg>
      </pc:sldChg>
      <pc:sldChg chg="addSp delSp modSp">
        <pc:chgData name="Guest User" userId="S::urn:spo:anon#c55de562bb176705d896d6a12017c9f50dbdf61fe3f4e0ead78b3fea407baff7::" providerId="AD" clId="Web-{25A6AE9F-9008-B000-CB80-1DB47E1C24E0}" dt="2021-02-25T08:43:40.958" v="188" actId="1076"/>
        <pc:sldMkLst>
          <pc:docMk/>
          <pc:sldMk cId="1204483563" sldId="298"/>
        </pc:sldMkLst>
        <pc:spChg chg="add mod">
          <ac:chgData name="Guest User" userId="S::urn:spo:anon#c55de562bb176705d896d6a12017c9f50dbdf61fe3f4e0ead78b3fea407baff7::" providerId="AD" clId="Web-{25A6AE9F-9008-B000-CB80-1DB47E1C24E0}" dt="2021-02-25T08:03:18.185" v="14" actId="20577"/>
          <ac:spMkLst>
            <pc:docMk/>
            <pc:sldMk cId="1204483563" sldId="298"/>
            <ac:spMk id="3" creationId="{1DBDA7F1-EFA8-4C5F-8355-9C28045090BE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3:10.041" v="121" actId="1076"/>
          <ac:spMkLst>
            <pc:docMk/>
            <pc:sldMk cId="1204483563" sldId="298"/>
            <ac:spMk id="5" creationId="{B9865300-672F-4FB4-A6B4-9A79482E30E4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02:14.481" v="0"/>
          <ac:spMkLst>
            <pc:docMk/>
            <pc:sldMk cId="1204483563" sldId="298"/>
            <ac:spMk id="7" creationId="{00000000-0000-0000-0000-000000000000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36.762" v="135"/>
          <ac:spMkLst>
            <pc:docMk/>
            <pc:sldMk cId="1204483563" sldId="298"/>
            <ac:spMk id="8" creationId="{C80A0798-F211-453F-AA19-F589C7E56A33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02:21.700" v="2"/>
          <ac:spMkLst>
            <pc:docMk/>
            <pc:sldMk cId="1204483563" sldId="298"/>
            <ac:spMk id="9" creationId="{00000000-0000-0000-0000-000000000000}"/>
          </ac:spMkLst>
        </pc:spChg>
        <pc:spChg chg="del">
          <ac:chgData name="Guest User" userId="S::urn:spo:anon#c55de562bb176705d896d6a12017c9f50dbdf61fe3f4e0ead78b3fea407baff7::" providerId="AD" clId="Web-{25A6AE9F-9008-B000-CB80-1DB47E1C24E0}" dt="2021-02-25T08:02:17.106" v="1"/>
          <ac:spMkLst>
            <pc:docMk/>
            <pc:sldMk cId="1204483563" sldId="298"/>
            <ac:spMk id="10" creationId="{00000000-0000-0000-0000-000000000000}"/>
          </ac:spMkLst>
        </pc:spChg>
        <pc:spChg chg="add del mod">
          <ac:chgData name="Guest User" userId="S::urn:spo:anon#c55de562bb176705d896d6a12017c9f50dbdf61fe3f4e0ead78b3fea407baff7::" providerId="AD" clId="Web-{25A6AE9F-9008-B000-CB80-1DB47E1C24E0}" dt="2021-02-25T08:31:13.493" v="110"/>
          <ac:spMkLst>
            <pc:docMk/>
            <pc:sldMk cId="1204483563" sldId="298"/>
            <ac:spMk id="11" creationId="{E96146C0-33BF-4576-8CE3-F0E219CA9BCE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2:49.135" v="119" actId="1076"/>
          <ac:spMkLst>
            <pc:docMk/>
            <pc:sldMk cId="1204483563" sldId="298"/>
            <ac:spMk id="12" creationId="{52458797-F5CA-45E9-90B0-8E494A0DF48A}"/>
          </ac:spMkLst>
        </pc:spChg>
        <pc:spChg chg="mod">
          <ac:chgData name="Guest User" userId="S::urn:spo:anon#c55de562bb176705d896d6a12017c9f50dbdf61fe3f4e0ead78b3fea407baff7::" providerId="AD" clId="Web-{25A6AE9F-9008-B000-CB80-1DB47E1C24E0}" dt="2021-02-25T08:29:40.444" v="92" actId="20577"/>
          <ac:spMkLst>
            <pc:docMk/>
            <pc:sldMk cId="1204483563" sldId="298"/>
            <ac:spMk id="13" creationId="{00000000-0000-0000-0000-000000000000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49.075" v="137"/>
          <ac:spMkLst>
            <pc:docMk/>
            <pc:sldMk cId="1204483563" sldId="298"/>
            <ac:spMk id="14" creationId="{C82E800D-8C74-4FE1-888C-B60F5BC9B0C7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59.778" v="139"/>
          <ac:spMkLst>
            <pc:docMk/>
            <pc:sldMk cId="1204483563" sldId="298"/>
            <ac:spMk id="15" creationId="{AF2D4243-A238-4021-9839-5D90AF0BC300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7:04.389" v="143" actId="14100"/>
          <ac:spMkLst>
            <pc:docMk/>
            <pc:sldMk cId="1204483563" sldId="298"/>
            <ac:spMk id="16" creationId="{7C2E7316-C04D-40FA-BA87-77F7267335F8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35:22.825" v="133"/>
          <ac:spMkLst>
            <pc:docMk/>
            <pc:sldMk cId="1204483563" sldId="298"/>
            <ac:spMk id="17" creationId="{3682F4A9-3539-4EC2-B579-90A85388B23A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43:32.567" v="187" actId="1076"/>
          <ac:spMkLst>
            <pc:docMk/>
            <pc:sldMk cId="1204483563" sldId="298"/>
            <ac:spMk id="21" creationId="{E0F8CF70-568B-43A9-8624-01158A1FD177}"/>
          </ac:spMkLst>
        </pc:spChg>
        <pc:spChg chg="add mod">
          <ac:chgData name="Guest User" userId="S::urn:spo:anon#c55de562bb176705d896d6a12017c9f50dbdf61fe3f4e0ead78b3fea407baff7::" providerId="AD" clId="Web-{25A6AE9F-9008-B000-CB80-1DB47E1C24E0}" dt="2021-02-25T08:43:40.958" v="188" actId="1076"/>
          <ac:spMkLst>
            <pc:docMk/>
            <pc:sldMk cId="1204483563" sldId="298"/>
            <ac:spMk id="22" creationId="{D2B27A32-8B8D-4879-9705-636794393843}"/>
          </ac:spMkLst>
        </pc:spChg>
        <pc:picChg chg="add del mod">
          <ac:chgData name="Guest User" userId="S::urn:spo:anon#c55de562bb176705d896d6a12017c9f50dbdf61fe3f4e0ead78b3fea407baff7::" providerId="AD" clId="Web-{25A6AE9F-9008-B000-CB80-1DB47E1C24E0}" dt="2021-02-25T08:02:34.419" v="4"/>
          <ac:picMkLst>
            <pc:docMk/>
            <pc:sldMk cId="1204483563" sldId="298"/>
            <ac:picMk id="2" creationId="{3125FDF6-BE57-4F08-90FF-05D8DA9A22B9}"/>
          </ac:picMkLst>
        </pc:picChg>
        <pc:picChg chg="add del mod">
          <ac:chgData name="Guest User" userId="S::urn:spo:anon#c55de562bb176705d896d6a12017c9f50dbdf61fe3f4e0ead78b3fea407baff7::" providerId="AD" clId="Web-{25A6AE9F-9008-B000-CB80-1DB47E1C24E0}" dt="2021-02-25T08:30:20.539" v="96"/>
          <ac:picMkLst>
            <pc:docMk/>
            <pc:sldMk cId="1204483563" sldId="298"/>
            <ac:picMk id="4" creationId="{E0939AE0-96A0-4E07-9B4B-6F9623E0190F}"/>
          </ac:picMkLst>
        </pc:picChg>
        <pc:picChg chg="add del mod">
          <ac:chgData name="Guest User" userId="S::urn:spo:anon#c55de562bb176705d896d6a12017c9f50dbdf61fe3f4e0ead78b3fea407baff7::" providerId="AD" clId="Web-{25A6AE9F-9008-B000-CB80-1DB47E1C24E0}" dt="2021-02-25T08:30:53.898" v="103"/>
          <ac:picMkLst>
            <pc:docMk/>
            <pc:sldMk cId="1204483563" sldId="298"/>
            <ac:picMk id="6" creationId="{923ED4C8-2B48-4CB0-B64B-B3BE2CE8DBDC}"/>
          </ac:picMkLst>
        </pc:picChg>
        <pc:cxnChg chg="add del mod">
          <ac:chgData name="Guest User" userId="S::urn:spo:anon#c55de562bb176705d896d6a12017c9f50dbdf61fe3f4e0ead78b3fea407baff7::" providerId="AD" clId="Web-{25A6AE9F-9008-B000-CB80-1DB47E1C24E0}" dt="2021-02-25T08:37:09.467" v="144"/>
          <ac:cxnSpMkLst>
            <pc:docMk/>
            <pc:sldMk cId="1204483563" sldId="298"/>
            <ac:cxnSpMk id="18" creationId="{C790AE17-281B-4591-AFF7-4B323684C38D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38:58.141" v="158" actId="14100"/>
          <ac:cxnSpMkLst>
            <pc:docMk/>
            <pc:sldMk cId="1204483563" sldId="298"/>
            <ac:cxnSpMk id="19" creationId="{59D39954-2429-4CDF-82A0-3AAF70732425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38:44.750" v="157" actId="14100"/>
          <ac:cxnSpMkLst>
            <pc:docMk/>
            <pc:sldMk cId="1204483563" sldId="298"/>
            <ac:cxnSpMk id="20" creationId="{AE33C743-FA0B-4167-AFA1-0CEFACFF7B05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43:00.301" v="184"/>
          <ac:cxnSpMkLst>
            <pc:docMk/>
            <pc:sldMk cId="1204483563" sldId="298"/>
            <ac:cxnSpMk id="23" creationId="{FB6567F7-DD18-4863-80B5-6C97BCC87878}"/>
          </ac:cxnSpMkLst>
        </pc:cxnChg>
        <pc:cxnChg chg="add mod">
          <ac:chgData name="Guest User" userId="S::urn:spo:anon#c55de562bb176705d896d6a12017c9f50dbdf61fe3f4e0ead78b3fea407baff7::" providerId="AD" clId="Web-{25A6AE9F-9008-B000-CB80-1DB47E1C24E0}" dt="2021-02-25T08:43:24.676" v="186" actId="1076"/>
          <ac:cxnSpMkLst>
            <pc:docMk/>
            <pc:sldMk cId="1204483563" sldId="298"/>
            <ac:cxnSpMk id="24" creationId="{92A2A60D-E13E-487E-A1D3-A537E401E429}"/>
          </ac:cxnSpMkLst>
        </pc:cxnChg>
      </pc:sldChg>
      <pc:sldChg chg="modNotes">
        <pc:chgData name="Guest User" userId="S::urn:spo:anon#c55de562bb176705d896d6a12017c9f50dbdf61fe3f4e0ead78b3fea407baff7::" providerId="AD" clId="Web-{25A6AE9F-9008-B000-CB80-1DB47E1C24E0}" dt="2021-02-25T08:44:19.630" v="194"/>
        <pc:sldMkLst>
          <pc:docMk/>
          <pc:sldMk cId="1159510911" sldId="299"/>
        </pc:sldMkLst>
      </pc:sldChg>
    </pc:docChg>
  </pc:docChgLst>
  <pc:docChgLst>
    <pc:chgData name="Lene Kristin Halvorsen" userId="S::lenekhal@uio.no::89820833-03f5-432f-b8b6-6bd5e353b249" providerId="AD" clId="Web-{CB8A0E14-047D-1689-5344-53E04FFEFB53}"/>
    <pc:docChg chg="modSld">
      <pc:chgData name="Lene Kristin Halvorsen" userId="S::lenekhal@uio.no::89820833-03f5-432f-b8b6-6bd5e353b249" providerId="AD" clId="Web-{CB8A0E14-047D-1689-5344-53E04FFEFB53}" dt="2021-03-16T10:21:59.115" v="50"/>
      <pc:docMkLst>
        <pc:docMk/>
      </pc:docMkLst>
      <pc:sldChg chg="addSp delSp modSp modNotes">
        <pc:chgData name="Lene Kristin Halvorsen" userId="S::lenekhal@uio.no::89820833-03f5-432f-b8b6-6bd5e353b249" providerId="AD" clId="Web-{CB8A0E14-047D-1689-5344-53E04FFEFB53}" dt="2021-03-16T10:09:26.195" v="5"/>
        <pc:sldMkLst>
          <pc:docMk/>
          <pc:sldMk cId="3290960783" sldId="262"/>
        </pc:sldMkLst>
        <pc:picChg chg="del">
          <ac:chgData name="Lene Kristin Halvorsen" userId="S::lenekhal@uio.no::89820833-03f5-432f-b8b6-6bd5e353b249" providerId="AD" clId="Web-{CB8A0E14-047D-1689-5344-53E04FFEFB53}" dt="2021-03-16T10:07:10.365" v="0"/>
          <ac:picMkLst>
            <pc:docMk/>
            <pc:sldMk cId="3290960783" sldId="262"/>
            <ac:picMk id="4" creationId="{00000000-0000-0000-0000-000000000000}"/>
          </ac:picMkLst>
        </pc:picChg>
        <pc:picChg chg="add mod">
          <ac:chgData name="Lene Kristin Halvorsen" userId="S::lenekhal@uio.no::89820833-03f5-432f-b8b6-6bd5e353b249" providerId="AD" clId="Web-{CB8A0E14-047D-1689-5344-53E04FFEFB53}" dt="2021-03-16T10:07:56.725" v="4" actId="1076"/>
          <ac:picMkLst>
            <pc:docMk/>
            <pc:sldMk cId="3290960783" sldId="262"/>
            <ac:picMk id="5" creationId="{2B451728-5CEE-4939-B887-8CB55E5BA9BA}"/>
          </ac:picMkLst>
        </pc:picChg>
      </pc:sldChg>
      <pc:sldChg chg="modNotes">
        <pc:chgData name="Lene Kristin Halvorsen" userId="S::lenekhal@uio.no::89820833-03f5-432f-b8b6-6bd5e353b249" providerId="AD" clId="Web-{CB8A0E14-047D-1689-5344-53E04FFEFB53}" dt="2021-03-16T10:10:45.119" v="7"/>
        <pc:sldMkLst>
          <pc:docMk/>
          <pc:sldMk cId="3450588695" sldId="279"/>
        </pc:sldMkLst>
      </pc:sldChg>
      <pc:sldChg chg="addSp modSp">
        <pc:chgData name="Lene Kristin Halvorsen" userId="S::lenekhal@uio.no::89820833-03f5-432f-b8b6-6bd5e353b249" providerId="AD" clId="Web-{CB8A0E14-047D-1689-5344-53E04FFEFB53}" dt="2021-03-16T10:14:18.919" v="15" actId="1076"/>
        <pc:sldMkLst>
          <pc:docMk/>
          <pc:sldMk cId="3452783407" sldId="301"/>
        </pc:sldMkLst>
        <pc:picChg chg="add mod">
          <ac:chgData name="Lene Kristin Halvorsen" userId="S::lenekhal@uio.no::89820833-03f5-432f-b8b6-6bd5e353b249" providerId="AD" clId="Web-{CB8A0E14-047D-1689-5344-53E04FFEFB53}" dt="2021-03-16T10:14:18.919" v="15" actId="1076"/>
          <ac:picMkLst>
            <pc:docMk/>
            <pc:sldMk cId="3452783407" sldId="301"/>
            <ac:picMk id="8" creationId="{EBD9EAED-2704-43CD-864B-2080F201F84D}"/>
          </ac:picMkLst>
        </pc:picChg>
      </pc:sldChg>
      <pc:sldChg chg="modSp modNotes">
        <pc:chgData name="Lene Kristin Halvorsen" userId="S::lenekhal@uio.no::89820833-03f5-432f-b8b6-6bd5e353b249" providerId="AD" clId="Web-{CB8A0E14-047D-1689-5344-53E04FFEFB53}" dt="2021-03-16T10:21:59.115" v="50"/>
        <pc:sldMkLst>
          <pc:docMk/>
          <pc:sldMk cId="2306529623" sldId="310"/>
        </pc:sldMkLst>
        <pc:spChg chg="mod">
          <ac:chgData name="Lene Kristin Halvorsen" userId="S::lenekhal@uio.no::89820833-03f5-432f-b8b6-6bd5e353b249" providerId="AD" clId="Web-{CB8A0E14-047D-1689-5344-53E04FFEFB53}" dt="2021-03-16T10:21:20.192" v="37" actId="20577"/>
          <ac:spMkLst>
            <pc:docMk/>
            <pc:sldMk cId="2306529623" sldId="310"/>
            <ac:spMk id="3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8C4EE0FE-6386-7C97-4587-4D35533DC2D1}"/>
    <pc:docChg chg="modSld">
      <pc:chgData name="Lene Kristin Halvorsen" userId="S::lenekhal@uio.no::89820833-03f5-432f-b8b6-6bd5e353b249" providerId="AD" clId="Web-{8C4EE0FE-6386-7C97-4587-4D35533DC2D1}" dt="2021-02-26T08:33:42.479" v="22" actId="20577"/>
      <pc:docMkLst>
        <pc:docMk/>
      </pc:docMkLst>
      <pc:sldChg chg="modSp">
        <pc:chgData name="Lene Kristin Halvorsen" userId="S::lenekhal@uio.no::89820833-03f5-432f-b8b6-6bd5e353b249" providerId="AD" clId="Web-{8C4EE0FE-6386-7C97-4587-4D35533DC2D1}" dt="2021-02-26T08:33:42.479" v="22" actId="20577"/>
        <pc:sldMkLst>
          <pc:docMk/>
          <pc:sldMk cId="3174180302" sldId="292"/>
        </pc:sldMkLst>
        <pc:spChg chg="mod">
          <ac:chgData name="Lene Kristin Halvorsen" userId="S::lenekhal@uio.no::89820833-03f5-432f-b8b6-6bd5e353b249" providerId="AD" clId="Web-{8C4EE0FE-6386-7C97-4587-4D35533DC2D1}" dt="2021-02-26T08:33:42.479" v="22" actId="20577"/>
          <ac:spMkLst>
            <pc:docMk/>
            <pc:sldMk cId="3174180302" sldId="292"/>
            <ac:spMk id="4" creationId="{00000000-0000-0000-0000-000000000000}"/>
          </ac:spMkLst>
        </pc:spChg>
      </pc:sldChg>
    </pc:docChg>
  </pc:docChgLst>
  <pc:docChgLst>
    <pc:chgData name="Guest User" userId="S::urn:spo:anon#c55de562bb176705d896d6a12017c9f50dbdf61fe3f4e0ead78b3fea407baff7::" providerId="AD" clId="Web-{F3EFAE13-6410-413B-D05F-56FBC094FD76}"/>
    <pc:docChg chg="modSld">
      <pc:chgData name="Guest User" userId="S::urn:spo:anon#c55de562bb176705d896d6a12017c9f50dbdf61fe3f4e0ead78b3fea407baff7::" providerId="AD" clId="Web-{F3EFAE13-6410-413B-D05F-56FBC094FD76}" dt="2021-02-25T08:01:51.589" v="8"/>
      <pc:docMkLst>
        <pc:docMk/>
      </pc:docMkLst>
      <pc:sldChg chg="addSp delSp modSp">
        <pc:chgData name="Guest User" userId="S::urn:spo:anon#c55de562bb176705d896d6a12017c9f50dbdf61fe3f4e0ead78b3fea407baff7::" providerId="AD" clId="Web-{F3EFAE13-6410-413B-D05F-56FBC094FD76}" dt="2021-02-25T08:01:51.589" v="8"/>
        <pc:sldMkLst>
          <pc:docMk/>
          <pc:sldMk cId="1204483563" sldId="298"/>
        </pc:sldMkLst>
        <pc:spChg chg="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4" creationId="{00000000-0000-0000-0000-000000000000}"/>
          </ac:spMkLst>
        </pc:spChg>
        <pc:spChg chg="mod 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5" creationId="{00000000-0000-0000-0000-000000000000}"/>
          </ac:spMkLst>
        </pc:spChg>
        <pc:spChg chg="mod 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6" creationId="{00000000-0000-0000-0000-000000000000}"/>
          </ac:spMkLst>
        </pc:spChg>
        <pc:spChg chg="topLvl">
          <ac:chgData name="Guest User" userId="S::urn:spo:anon#c55de562bb176705d896d6a12017c9f50dbdf61fe3f4e0ead78b3fea407baff7::" providerId="AD" clId="Web-{F3EFAE13-6410-413B-D05F-56FBC094FD76}" dt="2021-02-25T08:01:25.385" v="5"/>
          <ac:spMkLst>
            <pc:docMk/>
            <pc:sldMk cId="1204483563" sldId="298"/>
            <ac:spMk id="8" creationId="{00000000-0000-0000-0000-000000000000}"/>
          </ac:spMkLst>
        </pc:spChg>
        <pc:grpChg chg="add del">
          <ac:chgData name="Guest User" userId="S::urn:spo:anon#c55de562bb176705d896d6a12017c9f50dbdf61fe3f4e0ead78b3fea407baff7::" providerId="AD" clId="Web-{F3EFAE13-6410-413B-D05F-56FBC094FD76}" dt="2021-02-25T08:01:47.667" v="7"/>
          <ac:grpSpMkLst>
            <pc:docMk/>
            <pc:sldMk cId="1204483563" sldId="298"/>
            <ac:grpSpMk id="2" creationId="{7AC9BADD-6C63-48A2-939F-134BF41568A2}"/>
          </ac:grpSpMkLst>
        </pc:grpChg>
        <pc:cxnChg chg="del mod">
          <ac:chgData name="Guest User" userId="S::urn:spo:anon#c55de562bb176705d896d6a12017c9f50dbdf61fe3f4e0ead78b3fea407baff7::" providerId="AD" clId="Web-{F3EFAE13-6410-413B-D05F-56FBC094FD76}" dt="2021-02-25T08:01:51.589" v="8"/>
          <ac:cxnSpMkLst>
            <pc:docMk/>
            <pc:sldMk cId="1204483563" sldId="298"/>
            <ac:cxnSpMk id="11" creationId="{00000000-0000-0000-0000-000000000000}"/>
          </ac:cxnSpMkLst>
        </pc:cxnChg>
        <pc:cxnChg chg="mod topLvl">
          <ac:chgData name="Guest User" userId="S::urn:spo:anon#c55de562bb176705d896d6a12017c9f50dbdf61fe3f4e0ead78b3fea407baff7::" providerId="AD" clId="Web-{F3EFAE13-6410-413B-D05F-56FBC094FD76}" dt="2021-02-25T08:01:47.667" v="7"/>
          <ac:cxnSpMkLst>
            <pc:docMk/>
            <pc:sldMk cId="1204483563" sldId="298"/>
            <ac:cxnSpMk id="12" creationId="{00000000-0000-0000-0000-000000000000}"/>
          </ac:cxnSpMkLst>
        </pc:cxnChg>
      </pc:sldChg>
    </pc:docChg>
  </pc:docChgLst>
  <pc:docChgLst>
    <pc:chgData name="Lene Kristin Halvorsen" userId="S::lenekhal@uio.no::89820833-03f5-432f-b8b6-6bd5e353b249" providerId="AD" clId="Web-{3D7A2416-DAA8-9A14-8C12-B325BAFA6894}"/>
    <pc:docChg chg="modSld sldOrd">
      <pc:chgData name="Lene Kristin Halvorsen" userId="S::lenekhal@uio.no::89820833-03f5-432f-b8b6-6bd5e353b249" providerId="AD" clId="Web-{3D7A2416-DAA8-9A14-8C12-B325BAFA6894}" dt="2021-03-09T12:09:08.485" v="91" actId="1076"/>
      <pc:docMkLst>
        <pc:docMk/>
      </pc:docMkLst>
      <pc:sldChg chg="ord">
        <pc:chgData name="Lene Kristin Halvorsen" userId="S::lenekhal@uio.no::89820833-03f5-432f-b8b6-6bd5e353b249" providerId="AD" clId="Web-{3D7A2416-DAA8-9A14-8C12-B325BAFA6894}" dt="2021-03-09T09:40:04.071" v="0"/>
        <pc:sldMkLst>
          <pc:docMk/>
          <pc:sldMk cId="2635562398" sldId="300"/>
        </pc:sldMkLst>
      </pc:sldChg>
      <pc:sldChg chg="addSp modSp addAnim delAnim modAnim">
        <pc:chgData name="Lene Kristin Halvorsen" userId="S::lenekhal@uio.no::89820833-03f5-432f-b8b6-6bd5e353b249" providerId="AD" clId="Web-{3D7A2416-DAA8-9A14-8C12-B325BAFA6894}" dt="2021-03-09T12:09:08.485" v="91" actId="1076"/>
        <pc:sldMkLst>
          <pc:docMk/>
          <pc:sldMk cId="919922987" sldId="302"/>
        </pc:sldMkLst>
        <pc:spChg chg="mod">
          <ac:chgData name="Lene Kristin Halvorsen" userId="S::lenekhal@uio.no::89820833-03f5-432f-b8b6-6bd5e353b249" providerId="AD" clId="Web-{3D7A2416-DAA8-9A14-8C12-B325BAFA6894}" dt="2021-03-09T12:08:19.622" v="84" actId="1076"/>
          <ac:spMkLst>
            <pc:docMk/>
            <pc:sldMk cId="919922987" sldId="302"/>
            <ac:spMk id="3" creationId="{CD12EE01-5EE1-491E-A090-6D27E3304B00}"/>
          </ac:spMkLst>
        </pc:spChg>
        <pc:spChg chg="add mod">
          <ac:chgData name="Lene Kristin Halvorsen" userId="S::lenekhal@uio.no::89820833-03f5-432f-b8b6-6bd5e353b249" providerId="AD" clId="Web-{3D7A2416-DAA8-9A14-8C12-B325BAFA6894}" dt="2021-03-09T12:09:08.485" v="91" actId="1076"/>
          <ac:spMkLst>
            <pc:docMk/>
            <pc:sldMk cId="919922987" sldId="302"/>
            <ac:spMk id="4" creationId="{C3433B8B-F769-4E3B-8366-1A9E30C6573C}"/>
          </ac:spMkLst>
        </pc:spChg>
      </pc:sldChg>
    </pc:docChg>
  </pc:docChgLst>
  <pc:docChgLst>
    <pc:chgData name="Lene Kristin Halvorsen" userId="S::lenekhal@uio.no::89820833-03f5-432f-b8b6-6bd5e353b249" providerId="AD" clId="Web-{B10AAF9F-50DA-B000-CDE8-8DD0B194CDAD}"/>
    <pc:docChg chg="modSld">
      <pc:chgData name="Lene Kristin Halvorsen" userId="S::lenekhal@uio.no::89820833-03f5-432f-b8b6-6bd5e353b249" providerId="AD" clId="Web-{B10AAF9F-50DA-B000-CDE8-8DD0B194CDAD}" dt="2021-02-26T13:27:07.832" v="16" actId="20577"/>
      <pc:docMkLst>
        <pc:docMk/>
      </pc:docMkLst>
      <pc:sldChg chg="modSp">
        <pc:chgData name="Lene Kristin Halvorsen" userId="S::lenekhal@uio.no::89820833-03f5-432f-b8b6-6bd5e353b249" providerId="AD" clId="Web-{B10AAF9F-50DA-B000-CDE8-8DD0B194CDAD}" dt="2021-02-26T13:27:07.832" v="16" actId="20577"/>
        <pc:sldMkLst>
          <pc:docMk/>
          <pc:sldMk cId="1204483563" sldId="298"/>
        </pc:sldMkLst>
        <pc:spChg chg="mod">
          <ac:chgData name="Lene Kristin Halvorsen" userId="S::lenekhal@uio.no::89820833-03f5-432f-b8b6-6bd5e353b249" providerId="AD" clId="Web-{B10AAF9F-50DA-B000-CDE8-8DD0B194CDAD}" dt="2021-02-26T13:27:07.832" v="16" actId="20577"/>
          <ac:spMkLst>
            <pc:docMk/>
            <pc:sldMk cId="1204483563" sldId="298"/>
            <ac:spMk id="13" creationId="{00000000-0000-0000-0000-000000000000}"/>
          </ac:spMkLst>
        </pc:spChg>
      </pc:sldChg>
    </pc:docChg>
  </pc:docChgLst>
  <pc:docChgLst>
    <pc:chgData name="Aud Ragnhild V K Skår" userId="S::audsk@uio.no::7388df45-53e5-46d9-9978-03708b9b2ae9" providerId="AD" clId="Web-{0D5D6910-EBF4-0587-36DE-B2C96F9C5E79}"/>
    <pc:docChg chg="modSld sldOrd">
      <pc:chgData name="Aud Ragnhild V K Skår" userId="S::audsk@uio.no::7388df45-53e5-46d9-9978-03708b9b2ae9" providerId="AD" clId="Web-{0D5D6910-EBF4-0587-36DE-B2C96F9C5E79}" dt="2021-03-01T14:17:58.525" v="32"/>
      <pc:docMkLst>
        <pc:docMk/>
      </pc:docMkLst>
      <pc:sldChg chg="modSp">
        <pc:chgData name="Aud Ragnhild V K Skår" userId="S::audsk@uio.no::7388df45-53e5-46d9-9978-03708b9b2ae9" providerId="AD" clId="Web-{0D5D6910-EBF4-0587-36DE-B2C96F9C5E79}" dt="2021-03-01T13:50:35.547" v="3" actId="20577"/>
        <pc:sldMkLst>
          <pc:docMk/>
          <pc:sldMk cId="1914460654" sldId="264"/>
        </pc:sldMkLst>
        <pc:spChg chg="mod">
          <ac:chgData name="Aud Ragnhild V K Skår" userId="S::audsk@uio.no::7388df45-53e5-46d9-9978-03708b9b2ae9" providerId="AD" clId="Web-{0D5D6910-EBF4-0587-36DE-B2C96F9C5E79}" dt="2021-03-01T13:50:18.562" v="1" actId="20577"/>
          <ac:spMkLst>
            <pc:docMk/>
            <pc:sldMk cId="1914460654" sldId="264"/>
            <ac:spMk id="3" creationId="{00000000-0000-0000-0000-000000000000}"/>
          </ac:spMkLst>
        </pc:spChg>
        <pc:spChg chg="mod">
          <ac:chgData name="Aud Ragnhild V K Skår" userId="S::audsk@uio.no::7388df45-53e5-46d9-9978-03708b9b2ae9" providerId="AD" clId="Web-{0D5D6910-EBF4-0587-36DE-B2C96F9C5E79}" dt="2021-03-01T13:50:35.547" v="3" actId="20577"/>
          <ac:spMkLst>
            <pc:docMk/>
            <pc:sldMk cId="1914460654" sldId="264"/>
            <ac:spMk id="9" creationId="{00000000-0000-0000-0000-000000000000}"/>
          </ac:spMkLst>
        </pc:spChg>
      </pc:sldChg>
      <pc:sldChg chg="modNotes">
        <pc:chgData name="Aud Ragnhild V K Skår" userId="S::audsk@uio.no::7388df45-53e5-46d9-9978-03708b9b2ae9" providerId="AD" clId="Web-{0D5D6910-EBF4-0587-36DE-B2C96F9C5E79}" dt="2021-03-01T14:17:58.525" v="32"/>
        <pc:sldMkLst>
          <pc:docMk/>
          <pc:sldMk cId="653845824" sldId="296"/>
        </pc:sldMkLst>
      </pc:sldChg>
      <pc:sldChg chg="ord">
        <pc:chgData name="Aud Ragnhild V K Skår" userId="S::audsk@uio.no::7388df45-53e5-46d9-9978-03708b9b2ae9" providerId="AD" clId="Web-{0D5D6910-EBF4-0587-36DE-B2C96F9C5E79}" dt="2021-03-01T14:11:55.535" v="4"/>
        <pc:sldMkLst>
          <pc:docMk/>
          <pc:sldMk cId="1159510911" sldId="299"/>
        </pc:sldMkLst>
      </pc:sldChg>
    </pc:docChg>
  </pc:docChgLst>
  <pc:docChgLst>
    <pc:chgData name="Lene Kristin Halvorsen" userId="S::lenekhal@uio.no::89820833-03f5-432f-b8b6-6bd5e353b249" providerId="AD" clId="Web-{ACC8282B-51D2-A79A-F302-8A327F640B5A}"/>
    <pc:docChg chg="modSld">
      <pc:chgData name="Lene Kristin Halvorsen" userId="S::lenekhal@uio.no::89820833-03f5-432f-b8b6-6bd5e353b249" providerId="AD" clId="Web-{ACC8282B-51D2-A79A-F302-8A327F640B5A}" dt="2021-02-26T11:38:00.025" v="137"/>
      <pc:docMkLst>
        <pc:docMk/>
      </pc:docMkLst>
      <pc:sldChg chg="modSp">
        <pc:chgData name="Lene Kristin Halvorsen" userId="S::lenekhal@uio.no::89820833-03f5-432f-b8b6-6bd5e353b249" providerId="AD" clId="Web-{ACC8282B-51D2-A79A-F302-8A327F640B5A}" dt="2021-02-26T11:18:23.857" v="88" actId="1076"/>
        <pc:sldMkLst>
          <pc:docMk/>
          <pc:sldMk cId="428172602" sldId="258"/>
        </pc:sldMkLst>
        <pc:picChg chg="mod">
          <ac:chgData name="Lene Kristin Halvorsen" userId="S::lenekhal@uio.no::89820833-03f5-432f-b8b6-6bd5e353b249" providerId="AD" clId="Web-{ACC8282B-51D2-A79A-F302-8A327F640B5A}" dt="2021-02-26T11:18:23.857" v="88" actId="1076"/>
          <ac:picMkLst>
            <pc:docMk/>
            <pc:sldMk cId="428172602" sldId="258"/>
            <ac:picMk id="7" creationId="{00000000-0000-0000-0000-000000000000}"/>
          </ac:picMkLst>
        </pc:picChg>
      </pc:sldChg>
      <pc:sldChg chg="addSp delSp modSp addAnim delAnim">
        <pc:chgData name="Lene Kristin Halvorsen" userId="S::lenekhal@uio.no::89820833-03f5-432f-b8b6-6bd5e353b249" providerId="AD" clId="Web-{ACC8282B-51D2-A79A-F302-8A327F640B5A}" dt="2021-02-26T11:08:12.905" v="55"/>
        <pc:sldMkLst>
          <pc:docMk/>
          <pc:sldMk cId="1914460654" sldId="264"/>
        </pc:sldMkLst>
        <pc:picChg chg="mod">
          <ac:chgData name="Lene Kristin Halvorsen" userId="S::lenekhal@uio.no::89820833-03f5-432f-b8b6-6bd5e353b249" providerId="AD" clId="Web-{ACC8282B-51D2-A79A-F302-8A327F640B5A}" dt="2021-02-26T11:08:10.077" v="53" actId="1076"/>
          <ac:picMkLst>
            <pc:docMk/>
            <pc:sldMk cId="1914460654" sldId="264"/>
            <ac:picMk id="4" creationId="{00000000-0000-0000-0000-000000000000}"/>
          </ac:picMkLst>
        </pc:picChg>
        <pc:picChg chg="add del mod">
          <ac:chgData name="Lene Kristin Halvorsen" userId="S::lenekhal@uio.no::89820833-03f5-432f-b8b6-6bd5e353b249" providerId="AD" clId="Web-{ACC8282B-51D2-A79A-F302-8A327F640B5A}" dt="2021-02-26T11:08:12.905" v="55"/>
          <ac:picMkLst>
            <pc:docMk/>
            <pc:sldMk cId="1914460654" sldId="264"/>
            <ac:picMk id="5" creationId="{A74E3C33-277A-4EE8-9DB5-01CA40F85B40}"/>
          </ac:picMkLst>
        </pc:picChg>
        <pc:picChg chg="add del mod">
          <ac:chgData name="Lene Kristin Halvorsen" userId="S::lenekhal@uio.no::89820833-03f5-432f-b8b6-6bd5e353b249" providerId="AD" clId="Web-{ACC8282B-51D2-A79A-F302-8A327F640B5A}" dt="2021-02-26T11:08:06.843" v="50" actId="1076"/>
          <ac:picMkLst>
            <pc:docMk/>
            <pc:sldMk cId="1914460654" sldId="264"/>
            <ac:picMk id="6" creationId="{00000000-0000-0000-0000-000000000000}"/>
          </ac:picMkLst>
        </pc:picChg>
      </pc:sldChg>
      <pc:sldChg chg="addAnim delAnim modAnim">
        <pc:chgData name="Lene Kristin Halvorsen" userId="S::lenekhal@uio.no::89820833-03f5-432f-b8b6-6bd5e353b249" providerId="AD" clId="Web-{ACC8282B-51D2-A79A-F302-8A327F640B5A}" dt="2021-02-26T11:38:00.025" v="137"/>
        <pc:sldMkLst>
          <pc:docMk/>
          <pc:sldMk cId="3467871819" sldId="291"/>
        </pc:sldMkLst>
      </pc:sldChg>
      <pc:sldChg chg="modSp">
        <pc:chgData name="Lene Kristin Halvorsen" userId="S::lenekhal@uio.no::89820833-03f5-432f-b8b6-6bd5e353b249" providerId="AD" clId="Web-{ACC8282B-51D2-A79A-F302-8A327F640B5A}" dt="2021-02-26T11:18:45.436" v="89" actId="1076"/>
        <pc:sldMkLst>
          <pc:docMk/>
          <pc:sldMk cId="3788967397" sldId="294"/>
        </pc:sldMkLst>
        <pc:picChg chg="mod">
          <ac:chgData name="Lene Kristin Halvorsen" userId="S::lenekhal@uio.no::89820833-03f5-432f-b8b6-6bd5e353b249" providerId="AD" clId="Web-{ACC8282B-51D2-A79A-F302-8A327F640B5A}" dt="2021-02-26T11:18:45.436" v="89" actId="1076"/>
          <ac:picMkLst>
            <pc:docMk/>
            <pc:sldMk cId="3788967397" sldId="294"/>
            <ac:picMk id="3" creationId="{D2E9DC4B-D814-4691-8B09-FB7636947AD7}"/>
          </ac:picMkLst>
        </pc:picChg>
      </pc:sldChg>
      <pc:sldChg chg="addSp modSp addAnim modAnim">
        <pc:chgData name="Lene Kristin Halvorsen" userId="S::lenekhal@uio.no::89820833-03f5-432f-b8b6-6bd5e353b249" providerId="AD" clId="Web-{ACC8282B-51D2-A79A-F302-8A327F640B5A}" dt="2021-02-26T11:37:17.477" v="133"/>
        <pc:sldMkLst>
          <pc:docMk/>
          <pc:sldMk cId="2279566765" sldId="295"/>
        </pc:sldMkLst>
        <pc:picChg chg="add mod">
          <ac:chgData name="Lene Kristin Halvorsen" userId="S::lenekhal@uio.no::89820833-03f5-432f-b8b6-6bd5e353b249" providerId="AD" clId="Web-{ACC8282B-51D2-A79A-F302-8A327F640B5A}" dt="2021-02-26T11:12:08.552" v="84" actId="1076"/>
          <ac:picMkLst>
            <pc:docMk/>
            <pc:sldMk cId="2279566765" sldId="295"/>
            <ac:picMk id="4" creationId="{5EA8A859-6D73-4AD1-9BE0-E884FAA675F3}"/>
          </ac:picMkLst>
        </pc:picChg>
        <pc:picChg chg="mod">
          <ac:chgData name="Lene Kristin Halvorsen" userId="S::lenekhal@uio.no::89820833-03f5-432f-b8b6-6bd5e353b249" providerId="AD" clId="Web-{ACC8282B-51D2-A79A-F302-8A327F640B5A}" dt="2021-02-26T11:12:16.270" v="85" actId="1076"/>
          <ac:picMkLst>
            <pc:docMk/>
            <pc:sldMk cId="2279566765" sldId="295"/>
            <ac:picMk id="5" creationId="{B4723844-2990-4C7C-85F4-15D9E66B8822}"/>
          </ac:picMkLst>
        </pc:picChg>
        <pc:picChg chg="add mod">
          <ac:chgData name="Lene Kristin Halvorsen" userId="S::lenekhal@uio.no::89820833-03f5-432f-b8b6-6bd5e353b249" providerId="AD" clId="Web-{ACC8282B-51D2-A79A-F302-8A327F640B5A}" dt="2021-02-26T11:12:04.755" v="83" actId="1076"/>
          <ac:picMkLst>
            <pc:docMk/>
            <pc:sldMk cId="2279566765" sldId="295"/>
            <ac:picMk id="6" creationId="{0D8E87D0-FCFE-4676-9A25-2297C5716DD3}"/>
          </ac:picMkLst>
        </pc:picChg>
      </pc:sldChg>
      <pc:sldChg chg="modNotes">
        <pc:chgData name="Lene Kristin Halvorsen" userId="S::lenekhal@uio.no::89820833-03f5-432f-b8b6-6bd5e353b249" providerId="AD" clId="Web-{ACC8282B-51D2-A79A-F302-8A327F640B5A}" dt="2021-02-26T11:24:56.413" v="129"/>
        <pc:sldMkLst>
          <pc:docMk/>
          <pc:sldMk cId="919922987" sldId="302"/>
        </pc:sldMkLst>
      </pc:sldChg>
    </pc:docChg>
  </pc:docChgLst>
  <pc:docChgLst>
    <pc:chgData name="Lene Kristin Halvorsen" userId="S::lenekhal@uio.no::89820833-03f5-432f-b8b6-6bd5e353b249" providerId="AD" clId="Web-{2FEB654D-93E0-032A-6969-63A5CCB8F8FD}"/>
    <pc:docChg chg="modSld">
      <pc:chgData name="Lene Kristin Halvorsen" userId="S::lenekhal@uio.no::89820833-03f5-432f-b8b6-6bd5e353b249" providerId="AD" clId="Web-{2FEB654D-93E0-032A-6969-63A5CCB8F8FD}" dt="2021-03-02T07:50:34.207" v="23"/>
      <pc:docMkLst>
        <pc:docMk/>
      </pc:docMkLst>
      <pc:sldChg chg="addSp delSp modSp">
        <pc:chgData name="Lene Kristin Halvorsen" userId="S::lenekhal@uio.no::89820833-03f5-432f-b8b6-6bd5e353b249" providerId="AD" clId="Web-{2FEB654D-93E0-032A-6969-63A5CCB8F8FD}" dt="2021-03-02T07:45:38.389" v="18" actId="1076"/>
        <pc:sldMkLst>
          <pc:docMk/>
          <pc:sldMk cId="1914460654" sldId="264"/>
        </pc:sldMkLst>
        <pc:picChg chg="mod">
          <ac:chgData name="Lene Kristin Halvorsen" userId="S::lenekhal@uio.no::89820833-03f5-432f-b8b6-6bd5e353b249" providerId="AD" clId="Web-{2FEB654D-93E0-032A-6969-63A5CCB8F8FD}" dt="2021-03-02T07:45:30.139" v="15" actId="14100"/>
          <ac:picMkLst>
            <pc:docMk/>
            <pc:sldMk cId="1914460654" sldId="264"/>
            <ac:picMk id="4" creationId="{00000000-0000-0000-0000-000000000000}"/>
          </ac:picMkLst>
        </pc:picChg>
        <pc:picChg chg="add del mod">
          <ac:chgData name="Lene Kristin Halvorsen" userId="S::lenekhal@uio.no::89820833-03f5-432f-b8b6-6bd5e353b249" providerId="AD" clId="Web-{2FEB654D-93E0-032A-6969-63A5CCB8F8FD}" dt="2021-03-02T07:44:21.965" v="1"/>
          <ac:picMkLst>
            <pc:docMk/>
            <pc:sldMk cId="1914460654" sldId="264"/>
            <ac:picMk id="5" creationId="{3A6972DB-A9B2-43E1-954E-69D7028BB706}"/>
          </ac:picMkLst>
        </pc:picChg>
        <pc:picChg chg="mod">
          <ac:chgData name="Lene Kristin Halvorsen" userId="S::lenekhal@uio.no::89820833-03f5-432f-b8b6-6bd5e353b249" providerId="AD" clId="Web-{2FEB654D-93E0-032A-6969-63A5CCB8F8FD}" dt="2021-03-02T07:45:32.779" v="16" actId="1076"/>
          <ac:picMkLst>
            <pc:docMk/>
            <pc:sldMk cId="1914460654" sldId="264"/>
            <ac:picMk id="6" creationId="{00000000-0000-0000-0000-000000000000}"/>
          </ac:picMkLst>
        </pc:picChg>
        <pc:picChg chg="add mod">
          <ac:chgData name="Lene Kristin Halvorsen" userId="S::lenekhal@uio.no::89820833-03f5-432f-b8b6-6bd5e353b249" providerId="AD" clId="Web-{2FEB654D-93E0-032A-6969-63A5CCB8F8FD}" dt="2021-03-02T07:45:38.389" v="18" actId="1076"/>
          <ac:picMkLst>
            <pc:docMk/>
            <pc:sldMk cId="1914460654" sldId="264"/>
            <ac:picMk id="7" creationId="{46EF7160-CC54-434C-99BF-3D2F4FC487DA}"/>
          </ac:picMkLst>
        </pc:picChg>
      </pc:sldChg>
      <pc:sldChg chg="modNotes">
        <pc:chgData name="Lene Kristin Halvorsen" userId="S::lenekhal@uio.no::89820833-03f5-432f-b8b6-6bd5e353b249" providerId="AD" clId="Web-{2FEB654D-93E0-032A-6969-63A5CCB8F8FD}" dt="2021-03-02T07:50:34.207" v="23"/>
        <pc:sldMkLst>
          <pc:docMk/>
          <pc:sldMk cId="1204483563" sldId="298"/>
        </pc:sldMkLst>
      </pc:sldChg>
    </pc:docChg>
  </pc:docChgLst>
  <pc:docChgLst>
    <pc:chgData name="Guest User" userId="S::urn:spo:anon#c55de562bb176705d896d6a12017c9f50dbdf61fe3f4e0ead78b3fea407baff7::" providerId="AD" clId="Web-{DD5FAE9F-900B-B000-CB80-14E007C3AFB9}"/>
    <pc:docChg chg="modSld">
      <pc:chgData name="Guest User" userId="S::urn:spo:anon#c55de562bb176705d896d6a12017c9f50dbdf61fe3f4e0ead78b3fea407baff7::" providerId="AD" clId="Web-{DD5FAE9F-900B-B000-CB80-14E007C3AFB9}" dt="2021-02-24T12:19:48.060" v="162"/>
      <pc:docMkLst>
        <pc:docMk/>
      </pc:docMkLst>
      <pc:sldChg chg="modSp">
        <pc:chgData name="Guest User" userId="S::urn:spo:anon#c55de562bb176705d896d6a12017c9f50dbdf61fe3f4e0ead78b3fea407baff7::" providerId="AD" clId="Web-{DD5FAE9F-900B-B000-CB80-14E007C3AFB9}" dt="2021-02-24T12:05:54.649" v="1" actId="20577"/>
        <pc:sldMkLst>
          <pc:docMk/>
          <pc:sldMk cId="4223833373" sldId="273"/>
        </pc:sldMkLst>
        <pc:spChg chg="mod">
          <ac:chgData name="Guest User" userId="S::urn:spo:anon#c55de562bb176705d896d6a12017c9f50dbdf61fe3f4e0ead78b3fea407baff7::" providerId="AD" clId="Web-{DD5FAE9F-900B-B000-CB80-14E007C3AFB9}" dt="2021-02-24T12:05:54.649" v="1" actId="20577"/>
          <ac:spMkLst>
            <pc:docMk/>
            <pc:sldMk cId="4223833373" sldId="273"/>
            <ac:spMk id="3" creationId="{00000000-0000-0000-0000-000000000000}"/>
          </ac:spMkLst>
        </pc:spChg>
      </pc:sldChg>
      <pc:sldChg chg="addSp delSp modSp mod setBg setClrOvrMap">
        <pc:chgData name="Guest User" userId="S::urn:spo:anon#c55de562bb176705d896d6a12017c9f50dbdf61fe3f4e0ead78b3fea407baff7::" providerId="AD" clId="Web-{DD5FAE9F-900B-B000-CB80-14E007C3AFB9}" dt="2021-02-24T12:19:48.060" v="162"/>
        <pc:sldMkLst>
          <pc:docMk/>
          <pc:sldMk cId="3788967397" sldId="294"/>
        </pc:sldMkLst>
        <pc:spChg chg="mod ord">
          <ac:chgData name="Guest User" userId="S::urn:spo:anon#c55de562bb176705d896d6a12017c9f50dbdf61fe3f4e0ead78b3fea407baff7::" providerId="AD" clId="Web-{DD5FAE9F-900B-B000-CB80-14E007C3AFB9}" dt="2021-02-24T12:19:43.200" v="159"/>
          <ac:spMkLst>
            <pc:docMk/>
            <pc:sldMk cId="3788967397" sldId="294"/>
            <ac:spMk id="2" creationId="{00000000-0000-0000-0000-000000000000}"/>
          </ac:spMkLst>
        </pc:spChg>
        <pc:spChg chg="del">
          <ac:chgData name="Guest User" userId="S::urn:spo:anon#c55de562bb176705d896d6a12017c9f50dbdf61fe3f4e0ead78b3fea407baff7::" providerId="AD" clId="Web-{DD5FAE9F-900B-B000-CB80-14E007C3AFB9}" dt="2021-02-24T12:18:31.167" v="129"/>
          <ac:spMkLst>
            <pc:docMk/>
            <pc:sldMk cId="3788967397" sldId="294"/>
            <ac:spMk id="3" creationId="{00000000-0000-0000-0000-000000000000}"/>
          </ac:spMkLst>
        </pc:spChg>
        <pc:spChg chg="add mod">
          <ac:chgData name="Guest User" userId="S::urn:spo:anon#c55de562bb176705d896d6a12017c9f50dbdf61fe3f4e0ead78b3fea407baff7::" providerId="AD" clId="Web-{DD5FAE9F-900B-B000-CB80-14E007C3AFB9}" dt="2021-02-24T12:19:48.060" v="162"/>
          <ac:spMkLst>
            <pc:docMk/>
            <pc:sldMk cId="3788967397" sldId="294"/>
            <ac:spMk id="6" creationId="{2EE370F7-3063-44AC-BD0F-FF544F88C218}"/>
          </ac:spMkLst>
        </pc:spChg>
        <pc:spChg chg="add del">
          <ac:chgData name="Guest User" userId="S::urn:spo:anon#c55de562bb176705d896d6a12017c9f50dbdf61fe3f4e0ead78b3fea407baff7::" providerId="AD" clId="Web-{DD5FAE9F-900B-B000-CB80-14E007C3AFB9}" dt="2021-02-24T12:19:43.200" v="159"/>
          <ac:spMkLst>
            <pc:docMk/>
            <pc:sldMk cId="3788967397" sldId="294"/>
            <ac:spMk id="8" creationId="{3BA6BEE0-A7F8-4F9F-8066-49E6F5BC8267}"/>
          </ac:spMkLst>
        </pc:spChg>
        <pc:spChg chg="add del">
          <ac:chgData name="Guest User" userId="S::urn:spo:anon#c55de562bb176705d896d6a12017c9f50dbdf61fe3f4e0ead78b3fea407baff7::" providerId="AD" clId="Web-{DD5FAE9F-900B-B000-CB80-14E007C3AFB9}" dt="2021-02-24T12:19:43.200" v="159"/>
          <ac:spMkLst>
            <pc:docMk/>
            <pc:sldMk cId="3788967397" sldId="294"/>
            <ac:spMk id="11" creationId="{5E8D2E83-FB3A-40E7-A9E5-7AB389D612B4}"/>
          </ac:spMkLst>
        </pc:spChg>
        <pc:picChg chg="add del mod ord">
          <ac:chgData name="Guest User" userId="S::urn:spo:anon#c55de562bb176705d896d6a12017c9f50dbdf61fe3f4e0ead78b3fea407baff7::" providerId="AD" clId="Web-{DD5FAE9F-900B-B000-CB80-14E007C3AFB9}" dt="2021-02-24T12:19:48.060" v="162"/>
          <ac:picMkLst>
            <pc:docMk/>
            <pc:sldMk cId="3788967397" sldId="294"/>
            <ac:picMk id="4" creationId="{EC48A6FC-2C79-4614-AD85-FD20C601DE5F}"/>
          </ac:picMkLst>
        </pc:picChg>
      </pc:sldChg>
      <pc:sldChg chg="modSp">
        <pc:chgData name="Guest User" userId="S::urn:spo:anon#c55de562bb176705d896d6a12017c9f50dbdf61fe3f4e0ead78b3fea407baff7::" providerId="AD" clId="Web-{DD5FAE9F-900B-B000-CB80-14E007C3AFB9}" dt="2021-02-24T12:07:23.448" v="21" actId="20577"/>
        <pc:sldMkLst>
          <pc:docMk/>
          <pc:sldMk cId="1204483563" sldId="298"/>
        </pc:sldMkLst>
        <pc:spChg chg="mod">
          <ac:chgData name="Guest User" userId="S::urn:spo:anon#c55de562bb176705d896d6a12017c9f50dbdf61fe3f4e0ead78b3fea407baff7::" providerId="AD" clId="Web-{DD5FAE9F-900B-B000-CB80-14E007C3AFB9}" dt="2021-02-24T12:07:23.448" v="21" actId="20577"/>
          <ac:spMkLst>
            <pc:docMk/>
            <pc:sldMk cId="1204483563" sldId="298"/>
            <ac:spMk id="13" creationId="{00000000-0000-0000-0000-000000000000}"/>
          </ac:spMkLst>
        </pc:spChg>
      </pc:sldChg>
      <pc:sldChg chg="addSp delSp modSp">
        <pc:chgData name="Guest User" userId="S::urn:spo:anon#c55de562bb176705d896d6a12017c9f50dbdf61fe3f4e0ead78b3fea407baff7::" providerId="AD" clId="Web-{DD5FAE9F-900B-B000-CB80-14E007C3AFB9}" dt="2021-02-24T12:18:09.760" v="128" actId="20577"/>
        <pc:sldMkLst>
          <pc:docMk/>
          <pc:sldMk cId="1159510911" sldId="299"/>
        </pc:sldMkLst>
        <pc:spChg chg="mod">
          <ac:chgData name="Guest User" userId="S::urn:spo:anon#c55de562bb176705d896d6a12017c9f50dbdf61fe3f4e0ead78b3fea407baff7::" providerId="AD" clId="Web-{DD5FAE9F-900B-B000-CB80-14E007C3AFB9}" dt="2021-02-24T12:18:09.760" v="128" actId="20577"/>
          <ac:spMkLst>
            <pc:docMk/>
            <pc:sldMk cId="1159510911" sldId="299"/>
            <ac:spMk id="3" creationId="{00000000-0000-0000-0000-000000000000}"/>
          </ac:spMkLst>
        </pc:spChg>
        <pc:picChg chg="add del mod">
          <ac:chgData name="Guest User" userId="S::urn:spo:anon#c55de562bb176705d896d6a12017c9f50dbdf61fe3f4e0ead78b3fea407baff7::" providerId="AD" clId="Web-{DD5FAE9F-900B-B000-CB80-14E007C3AFB9}" dt="2021-02-24T12:15:02.568" v="121"/>
          <ac:picMkLst>
            <pc:docMk/>
            <pc:sldMk cId="1159510911" sldId="299"/>
            <ac:picMk id="4" creationId="{F00DF574-6F7F-4CC0-AB11-5533E04A0CE0}"/>
          </ac:picMkLst>
        </pc:picChg>
      </pc:sldChg>
    </pc:docChg>
  </pc:docChgLst>
  <pc:docChgLst>
    <pc:chgData name="Guest User" userId="S::urn:spo:anon#c55de562bb176705d896d6a12017c9f50dbdf61fe3f4e0ead78b3fea407baff7::" providerId="AD" clId="Web-{3E58A048-10AA-63BE-1F5E-D4DFA9406E02}"/>
    <pc:docChg chg="modSld">
      <pc:chgData name="Guest User" userId="S::urn:spo:anon#c55de562bb176705d896d6a12017c9f50dbdf61fe3f4e0ead78b3fea407baff7::" providerId="AD" clId="Web-{3E58A048-10AA-63BE-1F5E-D4DFA9406E02}" dt="2021-02-25T11:00:16.142" v="113" actId="20577"/>
      <pc:docMkLst>
        <pc:docMk/>
      </pc:docMkLst>
      <pc:sldChg chg="modNotes">
        <pc:chgData name="Guest User" userId="S::urn:spo:anon#c55de562bb176705d896d6a12017c9f50dbdf61fe3f4e0ead78b3fea407baff7::" providerId="AD" clId="Web-{3E58A048-10AA-63BE-1F5E-D4DFA9406E02}" dt="2021-02-25T10:56:57.670" v="80"/>
        <pc:sldMkLst>
          <pc:docMk/>
          <pc:sldMk cId="1462707843" sldId="267"/>
        </pc:sldMkLst>
      </pc:sldChg>
      <pc:sldChg chg="modSp">
        <pc:chgData name="Guest User" userId="S::urn:spo:anon#c55de562bb176705d896d6a12017c9f50dbdf61fe3f4e0ead78b3fea407baff7::" providerId="AD" clId="Web-{3E58A048-10AA-63BE-1F5E-D4DFA9406E02}" dt="2021-02-25T11:00:16.142" v="113" actId="20577"/>
        <pc:sldMkLst>
          <pc:docMk/>
          <pc:sldMk cId="4223833373" sldId="273"/>
        </pc:sldMkLst>
        <pc:spChg chg="mod">
          <ac:chgData name="Guest User" userId="S::urn:spo:anon#c55de562bb176705d896d6a12017c9f50dbdf61fe3f4e0ead78b3fea407baff7::" providerId="AD" clId="Web-{3E58A048-10AA-63BE-1F5E-D4DFA9406E02}" dt="2021-02-25T11:00:16.142" v="113" actId="20577"/>
          <ac:spMkLst>
            <pc:docMk/>
            <pc:sldMk cId="4223833373" sldId="273"/>
            <ac:spMk id="3" creationId="{00000000-0000-0000-0000-000000000000}"/>
          </ac:spMkLst>
        </pc:spChg>
      </pc:sldChg>
      <pc:sldChg chg="addSp delSp modSp mod setBg delAnim">
        <pc:chgData name="Guest User" userId="S::urn:spo:anon#c55de562bb176705d896d6a12017c9f50dbdf61fe3f4e0ead78b3fea407baff7::" providerId="AD" clId="Web-{3E58A048-10AA-63BE-1F5E-D4DFA9406E02}" dt="2021-02-25T09:39:13.067" v="54"/>
        <pc:sldMkLst>
          <pc:docMk/>
          <pc:sldMk cId="473395439" sldId="274"/>
        </pc:sldMkLst>
        <pc:spChg chg="mod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2" creationId="{00000000-0000-0000-0000-000000000000}"/>
          </ac:spMkLst>
        </pc:spChg>
        <pc:spChg chg="mod ord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3" creationId="{00000000-0000-0000-0000-000000000000}"/>
          </ac:spMkLst>
        </pc:spChg>
        <pc:spChg chg="add del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10" creationId="{4038CB10-1F5C-4D54-9DF7-12586DE5B007}"/>
          </ac:spMkLst>
        </pc:spChg>
        <pc:spChg chg="add del">
          <ac:chgData name="Guest User" userId="S::urn:spo:anon#c55de562bb176705d896d6a12017c9f50dbdf61fe3f4e0ead78b3fea407baff7::" providerId="AD" clId="Web-{3E58A048-10AA-63BE-1F5E-D4DFA9406E02}" dt="2021-02-25T09:39:13.067" v="54"/>
          <ac:spMkLst>
            <pc:docMk/>
            <pc:sldMk cId="473395439" sldId="274"/>
            <ac:spMk id="12" creationId="{73ED6512-6858-4552-B699-9A97FE9A4EA2}"/>
          </ac:spMkLst>
        </pc:spChg>
        <pc:picChg chg="mod">
          <ac:chgData name="Guest User" userId="S::urn:spo:anon#c55de562bb176705d896d6a12017c9f50dbdf61fe3f4e0ead78b3fea407baff7::" providerId="AD" clId="Web-{3E58A048-10AA-63BE-1F5E-D4DFA9406E02}" dt="2021-02-25T09:39:13.067" v="54"/>
          <ac:picMkLst>
            <pc:docMk/>
            <pc:sldMk cId="473395439" sldId="274"/>
            <ac:picMk id="4" creationId="{00000000-0000-0000-0000-000000000000}"/>
          </ac:picMkLst>
        </pc:picChg>
        <pc:picChg chg="mod">
          <ac:chgData name="Guest User" userId="S::urn:spo:anon#c55de562bb176705d896d6a12017c9f50dbdf61fe3f4e0ead78b3fea407baff7::" providerId="AD" clId="Web-{3E58A048-10AA-63BE-1F5E-D4DFA9406E02}" dt="2021-02-25T09:39:13.067" v="54"/>
          <ac:picMkLst>
            <pc:docMk/>
            <pc:sldMk cId="473395439" sldId="274"/>
            <ac:picMk id="5" creationId="{00000000-0000-0000-0000-000000000000}"/>
          </ac:picMkLst>
        </pc:picChg>
      </pc:sldChg>
      <pc:sldChg chg="modSp addAnim delAnim modAnim">
        <pc:chgData name="Guest User" userId="S::urn:spo:anon#c55de562bb176705d896d6a12017c9f50dbdf61fe3f4e0ead78b3fea407baff7::" providerId="AD" clId="Web-{3E58A048-10AA-63BE-1F5E-D4DFA9406E02}" dt="2021-02-25T09:35:26.625" v="48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3E58A048-10AA-63BE-1F5E-D4DFA9406E02}" dt="2021-02-25T09:30:08.227" v="42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addSp modSp">
        <pc:chgData name="Guest User" userId="S::urn:spo:anon#c55de562bb176705d896d6a12017c9f50dbdf61fe3f4e0ead78b3fea407baff7::" providerId="AD" clId="Web-{3E58A048-10AA-63BE-1F5E-D4DFA9406E02}" dt="2021-02-25T09:37:09.252" v="52" actId="1076"/>
        <pc:sldMkLst>
          <pc:docMk/>
          <pc:sldMk cId="1159510911" sldId="299"/>
        </pc:sldMkLst>
        <pc:spChg chg="mod">
          <ac:chgData name="Guest User" userId="S::urn:spo:anon#c55de562bb176705d896d6a12017c9f50dbdf61fe3f4e0ead78b3fea407baff7::" providerId="AD" clId="Web-{3E58A048-10AA-63BE-1F5E-D4DFA9406E02}" dt="2021-02-25T09:36:43.408" v="49" actId="20577"/>
          <ac:spMkLst>
            <pc:docMk/>
            <pc:sldMk cId="1159510911" sldId="299"/>
            <ac:spMk id="3" creationId="{00000000-0000-0000-0000-000000000000}"/>
          </ac:spMkLst>
        </pc:spChg>
        <pc:picChg chg="add mod">
          <ac:chgData name="Guest User" userId="S::urn:spo:anon#c55de562bb176705d896d6a12017c9f50dbdf61fe3f4e0ead78b3fea407baff7::" providerId="AD" clId="Web-{3E58A048-10AA-63BE-1F5E-D4DFA9406E02}" dt="2021-02-25T09:37:09.252" v="52" actId="1076"/>
          <ac:picMkLst>
            <pc:docMk/>
            <pc:sldMk cId="1159510911" sldId="299"/>
            <ac:picMk id="5" creationId="{B73584EB-3040-4FA1-9351-DA593C0A40F6}"/>
          </ac:picMkLst>
        </pc:picChg>
      </pc:sldChg>
    </pc:docChg>
  </pc:docChgLst>
  <pc:docChgLst>
    <pc:chgData name="Lene Kristin Halvorsen" userId="S::lenekhal@uio.no::89820833-03f5-432f-b8b6-6bd5e353b249" providerId="AD" clId="Web-{76391DCB-6F89-4E6F-A805-A8490D25F03A}"/>
    <pc:docChg chg="modSld">
      <pc:chgData name="Lene Kristin Halvorsen" userId="S::lenekhal@uio.no::89820833-03f5-432f-b8b6-6bd5e353b249" providerId="AD" clId="Web-{76391DCB-6F89-4E6F-A805-A8490D25F03A}" dt="2021-03-02T09:50:33.902" v="0" actId="20577"/>
      <pc:docMkLst>
        <pc:docMk/>
      </pc:docMkLst>
      <pc:sldChg chg="modSp">
        <pc:chgData name="Lene Kristin Halvorsen" userId="S::lenekhal@uio.no::89820833-03f5-432f-b8b6-6bd5e353b249" providerId="AD" clId="Web-{76391DCB-6F89-4E6F-A805-A8490D25F03A}" dt="2021-03-02T09:50:33.902" v="0" actId="20577"/>
        <pc:sldMkLst>
          <pc:docMk/>
          <pc:sldMk cId="2484733641" sldId="305"/>
        </pc:sldMkLst>
        <pc:spChg chg="mod">
          <ac:chgData name="Lene Kristin Halvorsen" userId="S::lenekhal@uio.no::89820833-03f5-432f-b8b6-6bd5e353b249" providerId="AD" clId="Web-{76391DCB-6F89-4E6F-A805-A8490D25F03A}" dt="2021-03-02T09:50:33.902" v="0" actId="20577"/>
          <ac:spMkLst>
            <pc:docMk/>
            <pc:sldMk cId="2484733641" sldId="305"/>
            <ac:spMk id="3" creationId="{557B7929-6BCE-494D-BF75-3074F432AD8C}"/>
          </ac:spMkLst>
        </pc:spChg>
      </pc:sldChg>
    </pc:docChg>
  </pc:docChgLst>
  <pc:docChgLst>
    <pc:chgData name="Lene Kristin Halvorsen" userId="S::lenekhal@uio.no::89820833-03f5-432f-b8b6-6bd5e353b249" providerId="AD" clId="Web-{1197B7B3-FB39-4742-8FA4-C023E8A60A50}"/>
    <pc:docChg chg="modSld sldOrd">
      <pc:chgData name="Lene Kristin Halvorsen" userId="S::lenekhal@uio.no::89820833-03f5-432f-b8b6-6bd5e353b249" providerId="AD" clId="Web-{1197B7B3-FB39-4742-8FA4-C023E8A60A50}" dt="2021-03-01T10:23:41.182" v="4"/>
      <pc:docMkLst>
        <pc:docMk/>
      </pc:docMkLst>
      <pc:sldChg chg="addSp delSp modSp">
        <pc:chgData name="Lene Kristin Halvorsen" userId="S::lenekhal@uio.no::89820833-03f5-432f-b8b6-6bd5e353b249" providerId="AD" clId="Web-{1197B7B3-FB39-4742-8FA4-C023E8A60A50}" dt="2021-03-01T10:16:26.192" v="3" actId="1076"/>
        <pc:sldMkLst>
          <pc:docMk/>
          <pc:sldMk cId="3788967397" sldId="294"/>
        </pc:sldMkLst>
        <pc:spChg chg="add del mod">
          <ac:chgData name="Lene Kristin Halvorsen" userId="S::lenekhal@uio.no::89820833-03f5-432f-b8b6-6bd5e353b249" providerId="AD" clId="Web-{1197B7B3-FB39-4742-8FA4-C023E8A60A50}" dt="2021-03-01T10:16:23.536" v="2"/>
          <ac:spMkLst>
            <pc:docMk/>
            <pc:sldMk cId="3788967397" sldId="294"/>
            <ac:spMk id="5" creationId="{7B339F58-5495-441D-AD7C-A810E217C4EA}"/>
          </ac:spMkLst>
        </pc:spChg>
        <pc:picChg chg="del">
          <ac:chgData name="Lene Kristin Halvorsen" userId="S::lenekhal@uio.no::89820833-03f5-432f-b8b6-6bd5e353b249" providerId="AD" clId="Web-{1197B7B3-FB39-4742-8FA4-C023E8A60A50}" dt="2021-03-01T10:15:44.504" v="0"/>
          <ac:picMkLst>
            <pc:docMk/>
            <pc:sldMk cId="3788967397" sldId="294"/>
            <ac:picMk id="3" creationId="{D2E9DC4B-D814-4691-8B09-FB7636947AD7}"/>
          </ac:picMkLst>
        </pc:picChg>
        <pc:picChg chg="add mod ord">
          <ac:chgData name="Lene Kristin Halvorsen" userId="S::lenekhal@uio.no::89820833-03f5-432f-b8b6-6bd5e353b249" providerId="AD" clId="Web-{1197B7B3-FB39-4742-8FA4-C023E8A60A50}" dt="2021-03-01T10:16:26.192" v="3" actId="1076"/>
          <ac:picMkLst>
            <pc:docMk/>
            <pc:sldMk cId="3788967397" sldId="294"/>
            <ac:picMk id="6" creationId="{14DF54C1-C8F5-409A-A607-4D23AFED663B}"/>
          </ac:picMkLst>
        </pc:picChg>
      </pc:sldChg>
      <pc:sldChg chg="ord">
        <pc:chgData name="Lene Kristin Halvorsen" userId="S::lenekhal@uio.no::89820833-03f5-432f-b8b6-6bd5e353b249" providerId="AD" clId="Web-{1197B7B3-FB39-4742-8FA4-C023E8A60A50}" dt="2021-03-01T10:23:41.182" v="4"/>
        <pc:sldMkLst>
          <pc:docMk/>
          <pc:sldMk cId="1159510911" sldId="299"/>
        </pc:sldMkLst>
      </pc:sldChg>
    </pc:docChg>
  </pc:docChgLst>
  <pc:docChgLst>
    <pc:chgData name="Guest User" userId="S::urn:spo:anon#c55de562bb176705d896d6a12017c9f50dbdf61fe3f4e0ead78b3fea407baff7::" providerId="AD" clId="Web-{0121775C-6E18-85C5-0F1D-EBAE5692E2A1}"/>
    <pc:docChg chg="modSld">
      <pc:chgData name="Guest User" userId="S::urn:spo:anon#c55de562bb176705d896d6a12017c9f50dbdf61fe3f4e0ead78b3fea407baff7::" providerId="AD" clId="Web-{0121775C-6E18-85C5-0F1D-EBAE5692E2A1}" dt="2021-02-25T07:15:08.267" v="2" actId="20577"/>
      <pc:docMkLst>
        <pc:docMk/>
      </pc:docMkLst>
      <pc:sldChg chg="modSp">
        <pc:chgData name="Guest User" userId="S::urn:spo:anon#c55de562bb176705d896d6a12017c9f50dbdf61fe3f4e0ead78b3fea407baff7::" providerId="AD" clId="Web-{0121775C-6E18-85C5-0F1D-EBAE5692E2A1}" dt="2021-02-25T07:15:08.267" v="2" actId="20577"/>
        <pc:sldMkLst>
          <pc:docMk/>
          <pc:sldMk cId="1617654303" sldId="290"/>
        </pc:sldMkLst>
        <pc:spChg chg="mod">
          <ac:chgData name="Guest User" userId="S::urn:spo:anon#c55de562bb176705d896d6a12017c9f50dbdf61fe3f4e0ead78b3fea407baff7::" providerId="AD" clId="Web-{0121775C-6E18-85C5-0F1D-EBAE5692E2A1}" dt="2021-02-25T07:15:08.267" v="2" actId="20577"/>
          <ac:spMkLst>
            <pc:docMk/>
            <pc:sldMk cId="1617654303" sldId="290"/>
            <ac:spMk id="7" creationId="{E633FFD0-F2FA-4CC6-B7A0-15E921872A4D}"/>
          </ac:spMkLst>
        </pc:spChg>
      </pc:sldChg>
    </pc:docChg>
  </pc:docChgLst>
  <pc:docChgLst>
    <pc:chgData name="Lene Kristin Halvorsen" userId="S::lenekhal@uio.no::89820833-03f5-432f-b8b6-6bd5e353b249" providerId="AD" clId="Web-{50E7E004-3313-EEE0-850C-5505F7017392}"/>
    <pc:docChg chg="modSld">
      <pc:chgData name="Lene Kristin Halvorsen" userId="S::lenekhal@uio.no::89820833-03f5-432f-b8b6-6bd5e353b249" providerId="AD" clId="Web-{50E7E004-3313-EEE0-850C-5505F7017392}" dt="2021-02-26T08:24:58.076" v="26" actId="20577"/>
      <pc:docMkLst>
        <pc:docMk/>
      </pc:docMkLst>
      <pc:sldChg chg="modSp">
        <pc:chgData name="Lene Kristin Halvorsen" userId="S::lenekhal@uio.no::89820833-03f5-432f-b8b6-6bd5e353b249" providerId="AD" clId="Web-{50E7E004-3313-EEE0-850C-5505F7017392}" dt="2021-02-26T08:24:58.076" v="26" actId="20577"/>
        <pc:sldMkLst>
          <pc:docMk/>
          <pc:sldMk cId="635647214" sldId="257"/>
        </pc:sldMkLst>
        <pc:spChg chg="mod">
          <ac:chgData name="Lene Kristin Halvorsen" userId="S::lenekhal@uio.no::89820833-03f5-432f-b8b6-6bd5e353b249" providerId="AD" clId="Web-{50E7E004-3313-EEE0-850C-5505F7017392}" dt="2021-02-26T08:24:58.076" v="26" actId="20577"/>
          <ac:spMkLst>
            <pc:docMk/>
            <pc:sldMk cId="635647214" sldId="257"/>
            <ac:spMk id="4" creationId="{00000000-0000-0000-0000-000000000000}"/>
          </ac:spMkLst>
        </pc:spChg>
      </pc:sldChg>
    </pc:docChg>
  </pc:docChgLst>
  <pc:docChgLst>
    <pc:chgData name="Lene Kristin Halvorsen" userId="S::lenekhal@uio.no::89820833-03f5-432f-b8b6-6bd5e353b249" providerId="AD" clId="Web-{F629B39F-900C-B000-CB80-1E5BB485BC42}"/>
    <pc:docChg chg="modSld">
      <pc:chgData name="Lene Kristin Halvorsen" userId="S::lenekhal@uio.no::89820833-03f5-432f-b8b6-6bd5e353b249" providerId="AD" clId="Web-{F629B39F-900C-B000-CB80-1E5BB485BC42}" dt="2021-03-11T08:43:35.506" v="10" actId="1076"/>
      <pc:docMkLst>
        <pc:docMk/>
      </pc:docMkLst>
      <pc:sldChg chg="addSp delSp modSp">
        <pc:chgData name="Lene Kristin Halvorsen" userId="S::lenekhal@uio.no::89820833-03f5-432f-b8b6-6bd5e353b249" providerId="AD" clId="Web-{F629B39F-900C-B000-CB80-1E5BB485BC42}" dt="2021-03-11T08:43:35.506" v="10" actId="1076"/>
        <pc:sldMkLst>
          <pc:docMk/>
          <pc:sldMk cId="1848099293" sldId="261"/>
        </pc:sldMkLst>
        <pc:spChg chg="mod">
          <ac:chgData name="Lene Kristin Halvorsen" userId="S::lenekhal@uio.no::89820833-03f5-432f-b8b6-6bd5e353b249" providerId="AD" clId="Web-{F629B39F-900C-B000-CB80-1E5BB485BC42}" dt="2021-03-11T08:43:25.678" v="8" actId="1076"/>
          <ac:spMkLst>
            <pc:docMk/>
            <pc:sldMk cId="1848099293" sldId="261"/>
            <ac:spMk id="3" creationId="{00000000-0000-0000-0000-000000000000}"/>
          </ac:spMkLst>
        </pc:spChg>
        <pc:spChg chg="add del mod">
          <ac:chgData name="Lene Kristin Halvorsen" userId="S::lenekhal@uio.no::89820833-03f5-432f-b8b6-6bd5e353b249" providerId="AD" clId="Web-{F629B39F-900C-B000-CB80-1E5BB485BC42}" dt="2021-03-11T08:43:04.990" v="1"/>
          <ac:spMkLst>
            <pc:docMk/>
            <pc:sldMk cId="1848099293" sldId="261"/>
            <ac:spMk id="6" creationId="{C00684B1-A037-4A0A-B02A-474C73780588}"/>
          </ac:spMkLst>
        </pc:spChg>
        <pc:picChg chg="del">
          <ac:chgData name="Lene Kristin Halvorsen" userId="S::lenekhal@uio.no::89820833-03f5-432f-b8b6-6bd5e353b249" providerId="AD" clId="Web-{F629B39F-900C-B000-CB80-1E5BB485BC42}" dt="2021-03-11T08:41:39.489" v="0"/>
          <ac:picMkLst>
            <pc:docMk/>
            <pc:sldMk cId="1848099293" sldId="261"/>
            <ac:picMk id="5" creationId="{00000000-0000-0000-0000-000000000000}"/>
          </ac:picMkLst>
        </pc:picChg>
        <pc:picChg chg="add mod ord">
          <ac:chgData name="Lene Kristin Halvorsen" userId="S::lenekhal@uio.no::89820833-03f5-432f-b8b6-6bd5e353b249" providerId="AD" clId="Web-{F629B39F-900C-B000-CB80-1E5BB485BC42}" dt="2021-03-11T08:43:35.506" v="10" actId="1076"/>
          <ac:picMkLst>
            <pc:docMk/>
            <pc:sldMk cId="1848099293" sldId="261"/>
            <ac:picMk id="7" creationId="{E7880EE6-8DA4-4DD3-B7BC-98CEF9994AE4}"/>
          </ac:picMkLst>
        </pc:picChg>
      </pc:sldChg>
    </pc:docChg>
  </pc:docChgLst>
  <pc:docChgLst>
    <pc:chgData name="Aud Ragnhild V K Skår" userId="S::audsk@uio.no::7388df45-53e5-46d9-9978-03708b9b2ae9" providerId="AD" clId="Web-{6DAFE03D-727E-1728-3589-63857705C5DA}"/>
    <pc:docChg chg="delSld modSld sldOrd">
      <pc:chgData name="Aud Ragnhild V K Skår" userId="S::audsk@uio.no::7388df45-53e5-46d9-9978-03708b9b2ae9" providerId="AD" clId="Web-{6DAFE03D-727E-1728-3589-63857705C5DA}" dt="2021-02-24T15:57:15.277" v="477"/>
      <pc:docMkLst>
        <pc:docMk/>
      </pc:docMkLst>
      <pc:sldChg chg="modSp">
        <pc:chgData name="Aud Ragnhild V K Skår" userId="S::audsk@uio.no::7388df45-53e5-46d9-9978-03708b9b2ae9" providerId="AD" clId="Web-{6DAFE03D-727E-1728-3589-63857705C5DA}" dt="2021-02-24T11:48:18.255" v="0" actId="1076"/>
        <pc:sldMkLst>
          <pc:docMk/>
          <pc:sldMk cId="2711761559" sldId="263"/>
        </pc:sldMkLst>
        <pc:spChg chg="mod">
          <ac:chgData name="Aud Ragnhild V K Skår" userId="S::audsk@uio.no::7388df45-53e5-46d9-9978-03708b9b2ae9" providerId="AD" clId="Web-{6DAFE03D-727E-1728-3589-63857705C5DA}" dt="2021-02-24T11:48:18.255" v="0" actId="1076"/>
          <ac:spMkLst>
            <pc:docMk/>
            <pc:sldMk cId="2711761559" sldId="263"/>
            <ac:spMk id="6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1:48:36.349" v="9" actId="20577"/>
        <pc:sldMkLst>
          <pc:docMk/>
          <pc:sldMk cId="1914460654" sldId="264"/>
        </pc:sldMkLst>
        <pc:spChg chg="mod">
          <ac:chgData name="Aud Ragnhild V K Skår" userId="S::audsk@uio.no::7388df45-53e5-46d9-9978-03708b9b2ae9" providerId="AD" clId="Web-{6DAFE03D-727E-1728-3589-63857705C5DA}" dt="2021-02-24T11:48:36.349" v="9" actId="20577"/>
          <ac:spMkLst>
            <pc:docMk/>
            <pc:sldMk cId="1914460654" sldId="264"/>
            <ac:spMk id="9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7:15.277" v="477"/>
        <pc:sldMkLst>
          <pc:docMk/>
          <pc:sldMk cId="2636824072" sldId="265"/>
        </pc:sldMkLst>
        <pc:spChg chg="mod">
          <ac:chgData name="Aud Ragnhild V K Skår" userId="S::audsk@uio.no::7388df45-53e5-46d9-9978-03708b9b2ae9" providerId="AD" clId="Web-{6DAFE03D-727E-1728-3589-63857705C5DA}" dt="2021-02-24T15:57:15.277" v="477"/>
          <ac:spMkLst>
            <pc:docMk/>
            <pc:sldMk cId="2636824072" sldId="265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7:09.042" v="476"/>
        <pc:sldMkLst>
          <pc:docMk/>
          <pc:sldMk cId="3645456584" sldId="266"/>
        </pc:sldMkLst>
        <pc:spChg chg="mod">
          <ac:chgData name="Aud Ragnhild V K Skår" userId="S::audsk@uio.no::7388df45-53e5-46d9-9978-03708b9b2ae9" providerId="AD" clId="Web-{6DAFE03D-727E-1728-3589-63857705C5DA}" dt="2021-02-24T15:57:09.042" v="476"/>
          <ac:spMkLst>
            <pc:docMk/>
            <pc:sldMk cId="3645456584" sldId="266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59.574" v="475"/>
        <pc:sldMkLst>
          <pc:docMk/>
          <pc:sldMk cId="1159390957" sldId="268"/>
        </pc:sldMkLst>
        <pc:spChg chg="mod">
          <ac:chgData name="Aud Ragnhild V K Skår" userId="S::audsk@uio.no::7388df45-53e5-46d9-9978-03708b9b2ae9" providerId="AD" clId="Web-{6DAFE03D-727E-1728-3589-63857705C5DA}" dt="2021-02-24T15:56:59.574" v="475"/>
          <ac:spMkLst>
            <pc:docMk/>
            <pc:sldMk cId="1159390957" sldId="268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50.667" v="474"/>
        <pc:sldMkLst>
          <pc:docMk/>
          <pc:sldMk cId="2674292950" sldId="269"/>
        </pc:sldMkLst>
        <pc:spChg chg="mod">
          <ac:chgData name="Aud Ragnhild V K Skår" userId="S::audsk@uio.no::7388df45-53e5-46d9-9978-03708b9b2ae9" providerId="AD" clId="Web-{6DAFE03D-727E-1728-3589-63857705C5DA}" dt="2021-02-24T15:56:50.667" v="474"/>
          <ac:spMkLst>
            <pc:docMk/>
            <pc:sldMk cId="2674292950" sldId="269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42.808" v="473"/>
        <pc:sldMkLst>
          <pc:docMk/>
          <pc:sldMk cId="489587377" sldId="270"/>
        </pc:sldMkLst>
        <pc:spChg chg="mod">
          <ac:chgData name="Aud Ragnhild V K Skår" userId="S::audsk@uio.no::7388df45-53e5-46d9-9978-03708b9b2ae9" providerId="AD" clId="Web-{6DAFE03D-727E-1728-3589-63857705C5DA}" dt="2021-02-24T15:56:42.808" v="473"/>
          <ac:spMkLst>
            <pc:docMk/>
            <pc:sldMk cId="489587377" sldId="270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32.089" v="472"/>
        <pc:sldMkLst>
          <pc:docMk/>
          <pc:sldMk cId="4223833373" sldId="273"/>
        </pc:sldMkLst>
        <pc:spChg chg="mod">
          <ac:chgData name="Aud Ragnhild V K Skår" userId="S::audsk@uio.no::7388df45-53e5-46d9-9978-03708b9b2ae9" providerId="AD" clId="Web-{6DAFE03D-727E-1728-3589-63857705C5DA}" dt="2021-02-24T11:49:32.522" v="16" actId="20577"/>
          <ac:spMkLst>
            <pc:docMk/>
            <pc:sldMk cId="4223833373" sldId="273"/>
            <ac:spMk id="2" creationId="{00000000-0000-0000-0000-000000000000}"/>
          </ac:spMkLst>
        </pc:spChg>
        <pc:spChg chg="mod">
          <ac:chgData name="Aud Ragnhild V K Skår" userId="S::audsk@uio.no::7388df45-53e5-46d9-9978-03708b9b2ae9" providerId="AD" clId="Web-{6DAFE03D-727E-1728-3589-63857705C5DA}" dt="2021-02-24T15:56:32.089" v="472"/>
          <ac:spMkLst>
            <pc:docMk/>
            <pc:sldMk cId="4223833373" sldId="273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22.682" v="471"/>
        <pc:sldMkLst>
          <pc:docMk/>
          <pc:sldMk cId="473395439" sldId="274"/>
        </pc:sldMkLst>
        <pc:spChg chg="mod">
          <ac:chgData name="Aud Ragnhild V K Skår" userId="S::audsk@uio.no::7388df45-53e5-46d9-9978-03708b9b2ae9" providerId="AD" clId="Web-{6DAFE03D-727E-1728-3589-63857705C5DA}" dt="2021-02-24T15:56:22.682" v="471"/>
          <ac:spMkLst>
            <pc:docMk/>
            <pc:sldMk cId="473395439" sldId="274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15.010" v="470"/>
        <pc:sldMkLst>
          <pc:docMk/>
          <pc:sldMk cId="47763533" sldId="275"/>
        </pc:sldMkLst>
        <pc:spChg chg="mod">
          <ac:chgData name="Aud Ragnhild V K Skår" userId="S::audsk@uio.no::7388df45-53e5-46d9-9978-03708b9b2ae9" providerId="AD" clId="Web-{6DAFE03D-727E-1728-3589-63857705C5DA}" dt="2021-02-24T15:56:15.010" v="470"/>
          <ac:spMkLst>
            <pc:docMk/>
            <pc:sldMk cId="47763533" sldId="275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1:49:38.397" v="17" actId="20577"/>
        <pc:sldMkLst>
          <pc:docMk/>
          <pc:sldMk cId="3137028614" sldId="276"/>
        </pc:sldMkLst>
        <pc:spChg chg="mod">
          <ac:chgData name="Aud Ragnhild V K Skår" userId="S::audsk@uio.no::7388df45-53e5-46d9-9978-03708b9b2ae9" providerId="AD" clId="Web-{6DAFE03D-727E-1728-3589-63857705C5DA}" dt="2021-02-24T11:49:38.397" v="17" actId="20577"/>
          <ac:spMkLst>
            <pc:docMk/>
            <pc:sldMk cId="3137028614" sldId="276"/>
            <ac:spMk id="3" creationId="{00000000-0000-0000-0000-000000000000}"/>
          </ac:spMkLst>
        </pc:spChg>
      </pc:sldChg>
      <pc:sldChg chg="del">
        <pc:chgData name="Aud Ragnhild V K Skår" userId="S::audsk@uio.no::7388df45-53e5-46d9-9978-03708b9b2ae9" providerId="AD" clId="Web-{6DAFE03D-727E-1728-3589-63857705C5DA}" dt="2021-02-24T11:55:26.452" v="109"/>
        <pc:sldMkLst>
          <pc:docMk/>
          <pc:sldMk cId="1044346012" sldId="278"/>
        </pc:sldMkLst>
      </pc:sldChg>
      <pc:sldChg chg="modSp addAnim delAnim modAnim">
        <pc:chgData name="Aud Ragnhild V K Skår" userId="S::audsk@uio.no::7388df45-53e5-46d9-9978-03708b9b2ae9" providerId="AD" clId="Web-{6DAFE03D-727E-1728-3589-63857705C5DA}" dt="2021-02-24T11:54:57.608" v="108" actId="20577"/>
        <pc:sldMkLst>
          <pc:docMk/>
          <pc:sldMk cId="3450588695" sldId="279"/>
        </pc:sldMkLst>
        <pc:spChg chg="mod">
          <ac:chgData name="Aud Ragnhild V K Skår" userId="S::audsk@uio.no::7388df45-53e5-46d9-9978-03708b9b2ae9" providerId="AD" clId="Web-{6DAFE03D-727E-1728-3589-63857705C5DA}" dt="2021-02-24T11:51:50.213" v="42" actId="1076"/>
          <ac:spMkLst>
            <pc:docMk/>
            <pc:sldMk cId="3450588695" sldId="279"/>
            <ac:spMk id="7" creationId="{00000000-0000-0000-0000-000000000000}"/>
          </ac:spMkLst>
        </pc:spChg>
        <pc:spChg chg="mod">
          <ac:chgData name="Aud Ragnhild V K Skår" userId="S::audsk@uio.no::7388df45-53e5-46d9-9978-03708b9b2ae9" providerId="AD" clId="Web-{6DAFE03D-727E-1728-3589-63857705C5DA}" dt="2021-02-24T11:51:50.244" v="44" actId="1076"/>
          <ac:spMkLst>
            <pc:docMk/>
            <pc:sldMk cId="3450588695" sldId="279"/>
            <ac:spMk id="9" creationId="{00000000-0000-0000-0000-000000000000}"/>
          </ac:spMkLst>
        </pc:spChg>
        <pc:spChg chg="mod">
          <ac:chgData name="Aud Ragnhild V K Skår" userId="S::audsk@uio.no::7388df45-53e5-46d9-9978-03708b9b2ae9" providerId="AD" clId="Web-{6DAFE03D-727E-1728-3589-63857705C5DA}" dt="2021-02-24T11:54:57.608" v="108" actId="20577"/>
          <ac:spMkLst>
            <pc:docMk/>
            <pc:sldMk cId="3450588695" sldId="279"/>
            <ac:spMk id="10" creationId="{00000000-0000-0000-0000-000000000000}"/>
          </ac:spMkLst>
        </pc:spChg>
        <pc:picChg chg="mod">
          <ac:chgData name="Aud Ragnhild V K Skår" userId="S::audsk@uio.no::7388df45-53e5-46d9-9978-03708b9b2ae9" providerId="AD" clId="Web-{6DAFE03D-727E-1728-3589-63857705C5DA}" dt="2021-02-24T11:51:50.197" v="40" actId="1076"/>
          <ac:picMkLst>
            <pc:docMk/>
            <pc:sldMk cId="3450588695" sldId="279"/>
            <ac:picMk id="5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1:50.213" v="41" actId="1076"/>
          <ac:picMkLst>
            <pc:docMk/>
            <pc:sldMk cId="3450588695" sldId="279"/>
            <ac:picMk id="6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1:50.228" v="43" actId="1076"/>
          <ac:picMkLst>
            <pc:docMk/>
            <pc:sldMk cId="3450588695" sldId="279"/>
            <ac:picMk id="8" creationId="{00000000-0000-0000-0000-000000000000}"/>
          </ac:picMkLst>
        </pc:picChg>
      </pc:sldChg>
      <pc:sldChg chg="addSp modSp">
        <pc:chgData name="Aud Ragnhild V K Skår" userId="S::audsk@uio.no::7388df45-53e5-46d9-9978-03708b9b2ae9" providerId="AD" clId="Web-{6DAFE03D-727E-1728-3589-63857705C5DA}" dt="2021-02-24T15:40:08.821" v="396" actId="20577"/>
        <pc:sldMkLst>
          <pc:docMk/>
          <pc:sldMk cId="4013945760" sldId="282"/>
        </pc:sldMkLst>
        <pc:spChg chg="add mod">
          <ac:chgData name="Aud Ragnhild V K Skår" userId="S::audsk@uio.no::7388df45-53e5-46d9-9978-03708b9b2ae9" providerId="AD" clId="Web-{6DAFE03D-727E-1728-3589-63857705C5DA}" dt="2021-02-24T15:40:08.821" v="396" actId="20577"/>
          <ac:spMkLst>
            <pc:docMk/>
            <pc:sldMk cId="4013945760" sldId="282"/>
            <ac:spMk id="3" creationId="{3EBA3372-339A-42D1-9D08-52D8EED12C28}"/>
          </ac:spMkLst>
        </pc:spChg>
        <pc:spChg chg="mod">
          <ac:chgData name="Aud Ragnhild V K Skår" userId="S::audsk@uio.no::7388df45-53e5-46d9-9978-03708b9b2ae9" providerId="AD" clId="Web-{6DAFE03D-727E-1728-3589-63857705C5DA}" dt="2021-02-24T11:53:05.996" v="76" actId="1076"/>
          <ac:spMkLst>
            <pc:docMk/>
            <pc:sldMk cId="4013945760" sldId="282"/>
            <ac:spMk id="18" creationId="{00000000-0000-0000-0000-000000000000}"/>
          </ac:spMkLst>
        </pc:spChg>
        <pc:picChg chg="mod">
          <ac:chgData name="Aud Ragnhild V K Skår" userId="S::audsk@uio.no::7388df45-53e5-46d9-9978-03708b9b2ae9" providerId="AD" clId="Web-{6DAFE03D-727E-1728-3589-63857705C5DA}" dt="2021-02-24T11:53:05.933" v="74" actId="1076"/>
          <ac:picMkLst>
            <pc:docMk/>
            <pc:sldMk cId="4013945760" sldId="282"/>
            <ac:picMk id="6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3:05.980" v="75" actId="1076"/>
          <ac:picMkLst>
            <pc:docMk/>
            <pc:sldMk cId="4013945760" sldId="282"/>
            <ac:picMk id="7" creationId="{00000000-0000-0000-0000-000000000000}"/>
          </ac:picMkLst>
        </pc:picChg>
      </pc:sldChg>
      <pc:sldChg chg="del">
        <pc:chgData name="Aud Ragnhild V K Skår" userId="S::audsk@uio.no::7388df45-53e5-46d9-9978-03708b9b2ae9" providerId="AD" clId="Web-{6DAFE03D-727E-1728-3589-63857705C5DA}" dt="2021-02-24T11:55:48.796" v="110"/>
        <pc:sldMkLst>
          <pc:docMk/>
          <pc:sldMk cId="947477467" sldId="283"/>
        </pc:sldMkLst>
      </pc:sldChg>
      <pc:sldChg chg="del">
        <pc:chgData name="Aud Ragnhild V K Skår" userId="S::audsk@uio.no::7388df45-53e5-46d9-9978-03708b9b2ae9" providerId="AD" clId="Web-{6DAFE03D-727E-1728-3589-63857705C5DA}" dt="2021-02-24T11:56:05.531" v="111"/>
        <pc:sldMkLst>
          <pc:docMk/>
          <pc:sldMk cId="2697202908" sldId="284"/>
        </pc:sldMkLst>
      </pc:sldChg>
      <pc:sldChg chg="modSp del">
        <pc:chgData name="Aud Ragnhild V K Skår" userId="S::audsk@uio.no::7388df45-53e5-46d9-9978-03708b9b2ae9" providerId="AD" clId="Web-{6DAFE03D-727E-1728-3589-63857705C5DA}" dt="2021-02-24T11:56:45.954" v="117"/>
        <pc:sldMkLst>
          <pc:docMk/>
          <pc:sldMk cId="628956575" sldId="285"/>
        </pc:sldMkLst>
        <pc:spChg chg="mod">
          <ac:chgData name="Aud Ragnhild V K Skår" userId="S::audsk@uio.no::7388df45-53e5-46d9-9978-03708b9b2ae9" providerId="AD" clId="Web-{6DAFE03D-727E-1728-3589-63857705C5DA}" dt="2021-02-24T11:56:12.531" v="114" actId="20577"/>
          <ac:spMkLst>
            <pc:docMk/>
            <pc:sldMk cId="628956575" sldId="285"/>
            <ac:spMk id="3" creationId="{00000000-0000-0000-0000-000000000000}"/>
          </ac:spMkLst>
        </pc:spChg>
      </pc:sldChg>
      <pc:sldChg chg="del">
        <pc:chgData name="Aud Ragnhild V K Skår" userId="S::audsk@uio.no::7388df45-53e5-46d9-9978-03708b9b2ae9" providerId="AD" clId="Web-{6DAFE03D-727E-1728-3589-63857705C5DA}" dt="2021-02-24T11:56:23.625" v="115"/>
        <pc:sldMkLst>
          <pc:docMk/>
          <pc:sldMk cId="4163036514" sldId="286"/>
        </pc:sldMkLst>
      </pc:sldChg>
      <pc:sldChg chg="del">
        <pc:chgData name="Aud Ragnhild V K Skår" userId="S::audsk@uio.no::7388df45-53e5-46d9-9978-03708b9b2ae9" providerId="AD" clId="Web-{6DAFE03D-727E-1728-3589-63857705C5DA}" dt="2021-02-24T11:58:54.691" v="149"/>
        <pc:sldMkLst>
          <pc:docMk/>
          <pc:sldMk cId="2809292759" sldId="288"/>
        </pc:sldMkLst>
      </pc:sldChg>
      <pc:sldChg chg="del modNotes">
        <pc:chgData name="Aud Ragnhild V K Skår" userId="S::audsk@uio.no::7388df45-53e5-46d9-9978-03708b9b2ae9" providerId="AD" clId="Web-{6DAFE03D-727E-1728-3589-63857705C5DA}" dt="2021-02-24T11:59:09.473" v="154"/>
        <pc:sldMkLst>
          <pc:docMk/>
          <pc:sldMk cId="2984450490" sldId="289"/>
        </pc:sldMkLst>
      </pc:sldChg>
      <pc:sldChg chg="addSp delSp modSp ord addAnim">
        <pc:chgData name="Aud Ragnhild V K Skår" userId="S::audsk@uio.no::7388df45-53e5-46d9-9978-03708b9b2ae9" providerId="AD" clId="Web-{6DAFE03D-727E-1728-3589-63857705C5DA}" dt="2021-02-24T15:26:33.463" v="343" actId="20577"/>
        <pc:sldMkLst>
          <pc:docMk/>
          <pc:sldMk cId="1617654303" sldId="290"/>
        </pc:sldMkLst>
        <pc:spChg chg="add mod">
          <ac:chgData name="Aud Ragnhild V K Skår" userId="S::audsk@uio.no::7388df45-53e5-46d9-9978-03708b9b2ae9" providerId="AD" clId="Web-{6DAFE03D-727E-1728-3589-63857705C5DA}" dt="2021-02-24T15:20:39.660" v="325" actId="1076"/>
          <ac:spMkLst>
            <pc:docMk/>
            <pc:sldMk cId="1617654303" sldId="290"/>
            <ac:spMk id="2" creationId="{25381E38-5F8F-43A5-90C7-40FDF8945865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26:33.463" v="343" actId="20577"/>
          <ac:spMkLst>
            <pc:docMk/>
            <pc:sldMk cId="1617654303" sldId="290"/>
            <ac:spMk id="3" creationId="{7023362A-F1FD-4A12-A460-0F2C32EE3B53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24:17.492" v="336" actId="20577"/>
          <ac:spMkLst>
            <pc:docMk/>
            <pc:sldMk cId="1617654303" sldId="290"/>
            <ac:spMk id="5" creationId="{2EA90234-D42D-4994-A7C2-BB61055DB094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21:14.567" v="330" actId="1076"/>
          <ac:spMkLst>
            <pc:docMk/>
            <pc:sldMk cId="1617654303" sldId="290"/>
            <ac:spMk id="7" creationId="{E633FFD0-F2FA-4CC6-B7A0-15E921872A4D}"/>
          </ac:spMkLst>
        </pc:spChg>
        <pc:spChg chg="del">
          <ac:chgData name="Aud Ragnhild V K Skår" userId="S::audsk@uio.no::7388df45-53e5-46d9-9978-03708b9b2ae9" providerId="AD" clId="Web-{6DAFE03D-727E-1728-3589-63857705C5DA}" dt="2021-02-24T11:56:56.985" v="118"/>
          <ac:spMkLst>
            <pc:docMk/>
            <pc:sldMk cId="1617654303" sldId="290"/>
            <ac:spMk id="17" creationId="{00000000-0000-0000-0000-000000000000}"/>
          </ac:spMkLst>
        </pc:spChg>
        <pc:spChg chg="del">
          <ac:chgData name="Aud Ragnhild V K Skår" userId="S::audsk@uio.no::7388df45-53e5-46d9-9978-03708b9b2ae9" providerId="AD" clId="Web-{6DAFE03D-727E-1728-3589-63857705C5DA}" dt="2021-02-24T11:56:58.595" v="119"/>
          <ac:spMkLst>
            <pc:docMk/>
            <pc:sldMk cId="1617654303" sldId="290"/>
            <ac:spMk id="18" creationId="{00000000-0000-0000-0000-000000000000}"/>
          </ac:spMkLst>
        </pc:spChg>
        <pc:spChg chg="del">
          <ac:chgData name="Aud Ragnhild V K Skår" userId="S::audsk@uio.no::7388df45-53e5-46d9-9978-03708b9b2ae9" providerId="AD" clId="Web-{6DAFE03D-727E-1728-3589-63857705C5DA}" dt="2021-02-24T11:57:12.439" v="121"/>
          <ac:spMkLst>
            <pc:docMk/>
            <pc:sldMk cId="1617654303" sldId="290"/>
            <ac:spMk id="19" creationId="{00000000-0000-0000-0000-000000000000}"/>
          </ac:spMkLst>
        </pc:spChg>
        <pc:spChg chg="del">
          <ac:chgData name="Aud Ragnhild V K Skår" userId="S::audsk@uio.no::7388df45-53e5-46d9-9978-03708b9b2ae9" providerId="AD" clId="Web-{6DAFE03D-727E-1728-3589-63857705C5DA}" dt="2021-02-24T11:57:03.189" v="120"/>
          <ac:spMkLst>
            <pc:docMk/>
            <pc:sldMk cId="1617654303" sldId="290"/>
            <ac:spMk id="20" creationId="{00000000-0000-0000-0000-000000000000}"/>
          </ac:spMkLst>
        </pc:spChg>
      </pc:sldChg>
      <pc:sldChg chg="addSp delSp modSp mod modClrScheme addAnim delAnim chgLayout">
        <pc:chgData name="Aud Ragnhild V K Skår" userId="S::audsk@uio.no::7388df45-53e5-46d9-9978-03708b9b2ae9" providerId="AD" clId="Web-{6DAFE03D-727E-1728-3589-63857705C5DA}" dt="2021-02-24T15:47:19.829" v="429" actId="20577"/>
        <pc:sldMkLst>
          <pc:docMk/>
          <pc:sldMk cId="3467871819" sldId="291"/>
        </pc:sldMkLst>
        <pc:spChg chg="mod ord">
          <ac:chgData name="Aud Ragnhild V K Skår" userId="S::audsk@uio.no::7388df45-53e5-46d9-9978-03708b9b2ae9" providerId="AD" clId="Web-{6DAFE03D-727E-1728-3589-63857705C5DA}" dt="2021-02-24T15:44:02.075" v="397"/>
          <ac:spMkLst>
            <pc:docMk/>
            <pc:sldMk cId="3467871819" sldId="291"/>
            <ac:spMk id="2" creationId="{00000000-0000-0000-0000-000000000000}"/>
          </ac:spMkLst>
        </pc:spChg>
        <pc:spChg chg="add mod ord">
          <ac:chgData name="Aud Ragnhild V K Skår" userId="S::audsk@uio.no::7388df45-53e5-46d9-9978-03708b9b2ae9" providerId="AD" clId="Web-{6DAFE03D-727E-1728-3589-63857705C5DA}" dt="2021-02-24T15:47:19.829" v="429" actId="20577"/>
          <ac:spMkLst>
            <pc:docMk/>
            <pc:sldMk cId="3467871819" sldId="291"/>
            <ac:spMk id="3" creationId="{0D0C6AA1-3967-42FD-8D73-2475AFED2EBA}"/>
          </ac:spMkLst>
        </pc:spChg>
        <pc:spChg chg="add del mod">
          <ac:chgData name="Aud Ragnhild V K Skår" userId="S::audsk@uio.no::7388df45-53e5-46d9-9978-03708b9b2ae9" providerId="AD" clId="Web-{6DAFE03D-727E-1728-3589-63857705C5DA}" dt="2021-02-24T15:45:55.796" v="418"/>
          <ac:spMkLst>
            <pc:docMk/>
            <pc:sldMk cId="3467871819" sldId="291"/>
            <ac:spMk id="5" creationId="{6959FF57-7999-42AC-8540-1F4479DD376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6:03.604" v="469"/>
        <pc:sldMkLst>
          <pc:docMk/>
          <pc:sldMk cId="3174180302" sldId="292"/>
        </pc:sldMkLst>
        <pc:spChg chg="mod">
          <ac:chgData name="Aud Ragnhild V K Skår" userId="S::audsk@uio.no::7388df45-53e5-46d9-9978-03708b9b2ae9" providerId="AD" clId="Web-{6DAFE03D-727E-1728-3589-63857705C5DA}" dt="2021-02-24T15:56:03.604" v="469"/>
          <ac:spMkLst>
            <pc:docMk/>
            <pc:sldMk cId="3174180302" sldId="292"/>
            <ac:spMk id="4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1:59:22.332" v="155" actId="20577"/>
        <pc:sldMkLst>
          <pc:docMk/>
          <pc:sldMk cId="4111504592" sldId="293"/>
        </pc:sldMkLst>
        <pc:spChg chg="mod">
          <ac:chgData name="Aud Ragnhild V K Skår" userId="S::audsk@uio.no::7388df45-53e5-46d9-9978-03708b9b2ae9" providerId="AD" clId="Web-{6DAFE03D-727E-1728-3589-63857705C5DA}" dt="2021-02-24T11:59:22.332" v="155" actId="20577"/>
          <ac:spMkLst>
            <pc:docMk/>
            <pc:sldMk cId="4111504592" sldId="293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4:52.759" v="466" actId="20577"/>
        <pc:sldMkLst>
          <pc:docMk/>
          <pc:sldMk cId="1159510911" sldId="299"/>
        </pc:sldMkLst>
        <pc:spChg chg="mod">
          <ac:chgData name="Aud Ragnhild V K Skår" userId="S::audsk@uio.no::7388df45-53e5-46d9-9978-03708b9b2ae9" providerId="AD" clId="Web-{6DAFE03D-727E-1728-3589-63857705C5DA}" dt="2021-02-24T15:54:52.759" v="466" actId="20577"/>
          <ac:spMkLst>
            <pc:docMk/>
            <pc:sldMk cId="1159510911" sldId="299"/>
            <ac:spMk id="3" creationId="{00000000-0000-0000-0000-000000000000}"/>
          </ac:spMkLst>
        </pc:spChg>
      </pc:sldChg>
      <pc:sldChg chg="modSp">
        <pc:chgData name="Aud Ragnhild V K Skår" userId="S::audsk@uio.no::7388df45-53e5-46d9-9978-03708b9b2ae9" providerId="AD" clId="Web-{6DAFE03D-727E-1728-3589-63857705C5DA}" dt="2021-02-24T15:55:29.134" v="467"/>
        <pc:sldMkLst>
          <pc:docMk/>
          <pc:sldMk cId="2635562398" sldId="300"/>
        </pc:sldMkLst>
        <pc:spChg chg="mod">
          <ac:chgData name="Aud Ragnhild V K Skår" userId="S::audsk@uio.no::7388df45-53e5-46d9-9978-03708b9b2ae9" providerId="AD" clId="Web-{6DAFE03D-727E-1728-3589-63857705C5DA}" dt="2021-02-24T15:55:29.134" v="467"/>
          <ac:spMkLst>
            <pc:docMk/>
            <pc:sldMk cId="2635562398" sldId="300"/>
            <ac:spMk id="3" creationId="{00000000-0000-0000-0000-000000000000}"/>
          </ac:spMkLst>
        </pc:spChg>
      </pc:sldChg>
      <pc:sldChg chg="addSp delSp modSp mod modClrScheme addAnim delAnim modAnim chgLayout modNotes">
        <pc:chgData name="Aud Ragnhild V K Skår" userId="S::audsk@uio.no::7388df45-53e5-46d9-9978-03708b9b2ae9" providerId="AD" clId="Web-{6DAFE03D-727E-1728-3589-63857705C5DA}" dt="2021-02-24T15:45:14.623" v="405"/>
        <pc:sldMkLst>
          <pc:docMk/>
          <pc:sldMk cId="3452783407" sldId="301"/>
        </pc:sldMkLst>
        <pc:spChg chg="add mod ord">
          <ac:chgData name="Aud Ragnhild V K Skår" userId="S::audsk@uio.no::7388df45-53e5-46d9-9978-03708b9b2ae9" providerId="AD" clId="Web-{6DAFE03D-727E-1728-3589-63857705C5DA}" dt="2021-02-24T15:11:53.650" v="178" actId="20577"/>
          <ac:spMkLst>
            <pc:docMk/>
            <pc:sldMk cId="3452783407" sldId="301"/>
            <ac:spMk id="7" creationId="{EC8592EC-9BEA-4AFC-B127-B72D1AE461C3}"/>
          </ac:spMkLst>
        </pc:spChg>
        <pc:spChg chg="add del mod ord">
          <ac:chgData name="Aud Ragnhild V K Skår" userId="S::audsk@uio.no::7388df45-53e5-46d9-9978-03708b9b2ae9" providerId="AD" clId="Web-{6DAFE03D-727E-1728-3589-63857705C5DA}" dt="2021-02-24T15:37:44.209" v="389"/>
          <ac:spMkLst>
            <pc:docMk/>
            <pc:sldMk cId="3452783407" sldId="301"/>
            <ac:spMk id="8" creationId="{D5EFE3B6-3092-470C-8D65-DBC410CBABB1}"/>
          </ac:spMkLst>
        </pc:spChg>
        <pc:spChg chg="add del mod">
          <ac:chgData name="Aud Ragnhild V K Skår" userId="S::audsk@uio.no::7388df45-53e5-46d9-9978-03708b9b2ae9" providerId="AD" clId="Web-{6DAFE03D-727E-1728-3589-63857705C5DA}" dt="2021-02-24T15:11:00.071" v="160"/>
          <ac:spMkLst>
            <pc:docMk/>
            <pc:sldMk cId="3452783407" sldId="301"/>
            <ac:spMk id="9" creationId="{AC5B435C-1D4D-48DD-AA5E-F8BF40606EFC}"/>
          </ac:spMkLst>
        </pc:spChg>
        <pc:spChg chg="add mod">
          <ac:chgData name="Aud Ragnhild V K Skår" userId="S::audsk@uio.no::7388df45-53e5-46d9-9978-03708b9b2ae9" providerId="AD" clId="Web-{6DAFE03D-727E-1728-3589-63857705C5DA}" dt="2021-02-24T15:31:49.328" v="388" actId="20577"/>
          <ac:spMkLst>
            <pc:docMk/>
            <pc:sldMk cId="3452783407" sldId="301"/>
            <ac:spMk id="11" creationId="{03172972-472A-428C-ACD7-DB5C846C9DEC}"/>
          </ac:spMkLst>
        </pc:spChg>
        <pc:picChg chg="mod">
          <ac:chgData name="Aud Ragnhild V K Skår" userId="S::audsk@uio.no::7388df45-53e5-46d9-9978-03708b9b2ae9" providerId="AD" clId="Web-{6DAFE03D-727E-1728-3589-63857705C5DA}" dt="2021-02-24T11:57:34.377" v="123" actId="1076"/>
          <ac:picMkLst>
            <pc:docMk/>
            <pc:sldMk cId="3452783407" sldId="301"/>
            <ac:picMk id="3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5:39:02.961" v="392" actId="1076"/>
          <ac:picMkLst>
            <pc:docMk/>
            <pc:sldMk cId="3452783407" sldId="301"/>
            <ac:picMk id="4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7:30.564" v="122" actId="1076"/>
          <ac:picMkLst>
            <pc:docMk/>
            <pc:sldMk cId="3452783407" sldId="301"/>
            <ac:picMk id="5" creationId="{00000000-0000-0000-0000-000000000000}"/>
          </ac:picMkLst>
        </pc:picChg>
        <pc:picChg chg="mod">
          <ac:chgData name="Aud Ragnhild V K Skår" userId="S::audsk@uio.no::7388df45-53e5-46d9-9978-03708b9b2ae9" providerId="AD" clId="Web-{6DAFE03D-727E-1728-3589-63857705C5DA}" dt="2021-02-24T11:57:36.908" v="124" actId="1076"/>
          <ac:picMkLst>
            <pc:docMk/>
            <pc:sldMk cId="3452783407" sldId="301"/>
            <ac:picMk id="6" creationId="{00000000-0000-0000-0000-000000000000}"/>
          </ac:picMkLst>
        </pc:picChg>
      </pc:sldChg>
    </pc:docChg>
  </pc:docChgLst>
  <pc:docChgLst>
    <pc:chgData name="Guest User" userId="S::urn:spo:anon#c55de562bb176705d896d6a12017c9f50dbdf61fe3f4e0ead78b3fea407baff7::" providerId="AD" clId="Web-{CA28D94A-C70B-96FD-40FA-5489BBF9CE24}"/>
    <pc:docChg chg="modSld">
      <pc:chgData name="Guest User" userId="S::urn:spo:anon#c55de562bb176705d896d6a12017c9f50dbdf61fe3f4e0ead78b3fea407baff7::" providerId="AD" clId="Web-{CA28D94A-C70B-96FD-40FA-5489BBF9CE24}" dt="2021-02-24T12:58:43.949" v="1" actId="1076"/>
      <pc:docMkLst>
        <pc:docMk/>
      </pc:docMkLst>
      <pc:sldChg chg="addSp delSp modSp">
        <pc:chgData name="Guest User" userId="S::urn:spo:anon#c55de562bb176705d896d6a12017c9f50dbdf61fe3f4e0ead78b3fea407baff7::" providerId="AD" clId="Web-{CA28D94A-C70B-96FD-40FA-5489BBF9CE24}" dt="2021-02-24T12:58:43.949" v="1" actId="1076"/>
        <pc:sldMkLst>
          <pc:docMk/>
          <pc:sldMk cId="3788967397" sldId="294"/>
        </pc:sldMkLst>
        <pc:spChg chg="del">
          <ac:chgData name="Guest User" userId="S::urn:spo:anon#c55de562bb176705d896d6a12017c9f50dbdf61fe3f4e0ead78b3fea407baff7::" providerId="AD" clId="Web-{CA28D94A-C70B-96FD-40FA-5489BBF9CE24}" dt="2021-02-24T12:58:39.887" v="0"/>
          <ac:spMkLst>
            <pc:docMk/>
            <pc:sldMk cId="3788967397" sldId="294"/>
            <ac:spMk id="6" creationId="{2EE370F7-3063-44AC-BD0F-FF544F88C218}"/>
          </ac:spMkLst>
        </pc:spChg>
        <pc:picChg chg="add mod ord">
          <ac:chgData name="Guest User" userId="S::urn:spo:anon#c55de562bb176705d896d6a12017c9f50dbdf61fe3f4e0ead78b3fea407baff7::" providerId="AD" clId="Web-{CA28D94A-C70B-96FD-40FA-5489BBF9CE24}" dt="2021-02-24T12:58:43.949" v="1" actId="1076"/>
          <ac:picMkLst>
            <pc:docMk/>
            <pc:sldMk cId="3788967397" sldId="294"/>
            <ac:picMk id="3" creationId="{D2E9DC4B-D814-4691-8B09-FB7636947AD7}"/>
          </ac:picMkLst>
        </pc:picChg>
      </pc:sldChg>
    </pc:docChg>
  </pc:docChgLst>
  <pc:docChgLst>
    <pc:chgData name="Lene Kristin Halvorsen" userId="S::lenekhal@uio.no::89820833-03f5-432f-b8b6-6bd5e353b249" providerId="AD" clId="Web-{6074B291-CA16-E9C9-86A7-DF11E73AC8C4}"/>
    <pc:docChg chg="modSld">
      <pc:chgData name="Lene Kristin Halvorsen" userId="S::lenekhal@uio.no::89820833-03f5-432f-b8b6-6bd5e353b249" providerId="AD" clId="Web-{6074B291-CA16-E9C9-86A7-DF11E73AC8C4}" dt="2021-02-26T12:27:10.564" v="8"/>
      <pc:docMkLst>
        <pc:docMk/>
      </pc:docMkLst>
      <pc:sldChg chg="modNotes">
        <pc:chgData name="Lene Kristin Halvorsen" userId="S::lenekhal@uio.no::89820833-03f5-432f-b8b6-6bd5e353b249" providerId="AD" clId="Web-{6074B291-CA16-E9C9-86A7-DF11E73AC8C4}" dt="2021-02-26T12:27:10.564" v="8"/>
        <pc:sldMkLst>
          <pc:docMk/>
          <pc:sldMk cId="919922987" sldId="302"/>
        </pc:sldMkLst>
      </pc:sldChg>
    </pc:docChg>
  </pc:docChgLst>
  <pc:docChgLst>
    <pc:chgData name="Aud Ragnhild V K Skår" userId="S::audsk@uio.no::7388df45-53e5-46d9-9978-03708b9b2ae9" providerId="AD" clId="Web-{2487BCE3-58DC-27A0-EBEC-8CE18501A718}"/>
    <pc:docChg chg="addSld modSld sldOrd">
      <pc:chgData name="Aud Ragnhild V K Skår" userId="S::audsk@uio.no::7388df45-53e5-46d9-9978-03708b9b2ae9" providerId="AD" clId="Web-{2487BCE3-58DC-27A0-EBEC-8CE18501A718}" dt="2021-03-02T09:27:59.604" v="1046"/>
      <pc:docMkLst>
        <pc:docMk/>
      </pc:docMkLst>
      <pc:sldChg chg="modNotes">
        <pc:chgData name="Aud Ragnhild V K Skår" userId="S::audsk@uio.no::7388df45-53e5-46d9-9978-03708b9b2ae9" providerId="AD" clId="Web-{2487BCE3-58DC-27A0-EBEC-8CE18501A718}" dt="2021-03-02T08:12:33.522" v="59"/>
        <pc:sldMkLst>
          <pc:docMk/>
          <pc:sldMk cId="3450588695" sldId="279"/>
        </pc:sldMkLst>
      </pc:sldChg>
      <pc:sldChg chg="ord">
        <pc:chgData name="Aud Ragnhild V K Skår" userId="S::audsk@uio.no::7388df45-53e5-46d9-9978-03708b9b2ae9" providerId="AD" clId="Web-{2487BCE3-58DC-27A0-EBEC-8CE18501A718}" dt="2021-03-02T09:01:41.138" v="629"/>
        <pc:sldMkLst>
          <pc:docMk/>
          <pc:sldMk cId="2534847348" sldId="281"/>
        </pc:sldMkLst>
      </pc:sldChg>
      <pc:sldChg chg="modNotes">
        <pc:chgData name="Aud Ragnhild V K Skår" userId="S::audsk@uio.no::7388df45-53e5-46d9-9978-03708b9b2ae9" providerId="AD" clId="Web-{2487BCE3-58DC-27A0-EBEC-8CE18501A718}" dt="2021-03-02T09:27:59.604" v="1046"/>
        <pc:sldMkLst>
          <pc:docMk/>
          <pc:sldMk cId="4013945760" sldId="282"/>
        </pc:sldMkLst>
      </pc:sldChg>
      <pc:sldChg chg="addSp delSp modSp delAnim modNotes">
        <pc:chgData name="Aud Ragnhild V K Skår" userId="S::audsk@uio.no::7388df45-53e5-46d9-9978-03708b9b2ae9" providerId="AD" clId="Web-{2487BCE3-58DC-27A0-EBEC-8CE18501A718}" dt="2021-03-02T08:57:17.571" v="618" actId="14100"/>
        <pc:sldMkLst>
          <pc:docMk/>
          <pc:sldMk cId="1617654303" sldId="290"/>
        </pc:sldMkLst>
        <pc:spChg chg="mod">
          <ac:chgData name="Aud Ragnhild V K Skår" userId="S::audsk@uio.no::7388df45-53e5-46d9-9978-03708b9b2ae9" providerId="AD" clId="Web-{2487BCE3-58DC-27A0-EBEC-8CE18501A718}" dt="2021-03-02T08:34:26.421" v="322" actId="20577"/>
          <ac:spMkLst>
            <pc:docMk/>
            <pc:sldMk cId="1617654303" sldId="290"/>
            <ac:spMk id="2" creationId="{25381E38-5F8F-43A5-90C7-40FDF8945865}"/>
          </ac:spMkLst>
        </pc:spChg>
        <pc:spChg chg="mod">
          <ac:chgData name="Aud Ragnhild V K Skår" userId="S::audsk@uio.no::7388df45-53e5-46d9-9978-03708b9b2ae9" providerId="AD" clId="Web-{2487BCE3-58DC-27A0-EBEC-8CE18501A718}" dt="2021-03-02T08:29:04.868" v="189" actId="20577"/>
          <ac:spMkLst>
            <pc:docMk/>
            <pc:sldMk cId="1617654303" sldId="290"/>
            <ac:spMk id="3" creationId="{7023362A-F1FD-4A12-A460-0F2C32EE3B53}"/>
          </ac:spMkLst>
        </pc:spChg>
        <pc:spChg chg="mod">
          <ac:chgData name="Aud Ragnhild V K Skår" userId="S::audsk@uio.no::7388df45-53e5-46d9-9978-03708b9b2ae9" providerId="AD" clId="Web-{2487BCE3-58DC-27A0-EBEC-8CE18501A718}" dt="2021-03-02T08:57:17.571" v="618" actId="14100"/>
          <ac:spMkLst>
            <pc:docMk/>
            <pc:sldMk cId="1617654303" sldId="290"/>
            <ac:spMk id="5" creationId="{2EA90234-D42D-4994-A7C2-BB61055DB094}"/>
          </ac:spMkLst>
        </pc:spChg>
        <pc:spChg chg="mod">
          <ac:chgData name="Aud Ragnhild V K Skår" userId="S::audsk@uio.no::7388df45-53e5-46d9-9978-03708b9b2ae9" providerId="AD" clId="Web-{2487BCE3-58DC-27A0-EBEC-8CE18501A718}" dt="2021-03-02T08:57:12.133" v="617" actId="20577"/>
          <ac:spMkLst>
            <pc:docMk/>
            <pc:sldMk cId="1617654303" sldId="290"/>
            <ac:spMk id="7" creationId="{E633FFD0-F2FA-4CC6-B7A0-15E921872A4D}"/>
          </ac:spMkLst>
        </pc:spChg>
        <pc:picChg chg="del">
          <ac:chgData name="Aud Ragnhild V K Skår" userId="S::audsk@uio.no::7388df45-53e5-46d9-9978-03708b9b2ae9" providerId="AD" clId="Web-{2487BCE3-58DC-27A0-EBEC-8CE18501A718}" dt="2021-03-02T08:22:26.814" v="109"/>
          <ac:picMkLst>
            <pc:docMk/>
            <pc:sldMk cId="1617654303" sldId="290"/>
            <ac:picMk id="8" creationId="{00000000-0000-0000-0000-000000000000}"/>
          </ac:picMkLst>
        </pc:picChg>
        <pc:picChg chg="add mod ord">
          <ac:chgData name="Aud Ragnhild V K Skår" userId="S::audsk@uio.no::7388df45-53e5-46d9-9978-03708b9b2ae9" providerId="AD" clId="Web-{2487BCE3-58DC-27A0-EBEC-8CE18501A718}" dt="2021-03-02T08:22:43.643" v="113"/>
          <ac:picMkLst>
            <pc:docMk/>
            <pc:sldMk cId="1617654303" sldId="290"/>
            <ac:picMk id="9" creationId="{8FD5FB85-AB01-43B8-99DB-CA2BA8A1923E}"/>
          </ac:picMkLst>
        </pc:picChg>
      </pc:sldChg>
      <pc:sldChg chg="modSp modNotes">
        <pc:chgData name="Aud Ragnhild V K Skår" userId="S::audsk@uio.no::7388df45-53e5-46d9-9978-03708b9b2ae9" providerId="AD" clId="Web-{2487BCE3-58DC-27A0-EBEC-8CE18501A718}" dt="2021-03-02T09:06:36.268" v="732" actId="20577"/>
        <pc:sldMkLst>
          <pc:docMk/>
          <pc:sldMk cId="3467871819" sldId="291"/>
        </pc:sldMkLst>
        <pc:spChg chg="mod">
          <ac:chgData name="Aud Ragnhild V K Skår" userId="S::audsk@uio.no::7388df45-53e5-46d9-9978-03708b9b2ae9" providerId="AD" clId="Web-{2487BCE3-58DC-27A0-EBEC-8CE18501A718}" dt="2021-03-02T09:06:36.268" v="732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modSp modNotes">
        <pc:chgData name="Aud Ragnhild V K Skår" userId="S::audsk@uio.no::7388df45-53e5-46d9-9978-03708b9b2ae9" providerId="AD" clId="Web-{2487BCE3-58DC-27A0-EBEC-8CE18501A718}" dt="2021-03-02T09:27:40.229" v="1037"/>
        <pc:sldMkLst>
          <pc:docMk/>
          <pc:sldMk cId="3174180302" sldId="292"/>
        </pc:sldMkLst>
        <pc:spChg chg="mod">
          <ac:chgData name="Aud Ragnhild V K Skår" userId="S::audsk@uio.no::7388df45-53e5-46d9-9978-03708b9b2ae9" providerId="AD" clId="Web-{2487BCE3-58DC-27A0-EBEC-8CE18501A718}" dt="2021-03-02T09:23:49.459" v="1008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modSp new modNotes">
        <pc:chgData name="Aud Ragnhild V K Skår" userId="S::audsk@uio.no::7388df45-53e5-46d9-9978-03708b9b2ae9" providerId="AD" clId="Web-{2487BCE3-58DC-27A0-EBEC-8CE18501A718}" dt="2021-03-02T09:03:04.686" v="701"/>
        <pc:sldMkLst>
          <pc:docMk/>
          <pc:sldMk cId="1476418914" sldId="303"/>
        </pc:sldMkLst>
        <pc:spChg chg="mod">
          <ac:chgData name="Aud Ragnhild V K Skår" userId="S::audsk@uio.no::7388df45-53e5-46d9-9978-03708b9b2ae9" providerId="AD" clId="Web-{2487BCE3-58DC-27A0-EBEC-8CE18501A718}" dt="2021-03-02T09:01:22.403" v="628" actId="20577"/>
          <ac:spMkLst>
            <pc:docMk/>
            <pc:sldMk cId="1476418914" sldId="303"/>
            <ac:spMk id="2" creationId="{F120BE89-A6A8-492E-A9CC-F9F78FA435C9}"/>
          </ac:spMkLst>
        </pc:spChg>
      </pc:sldChg>
      <pc:sldChg chg="addSp delSp modSp add ord replId addAnim delAnim">
        <pc:chgData name="Aud Ragnhild V K Skår" userId="S::audsk@uio.no::7388df45-53e5-46d9-9978-03708b9b2ae9" providerId="AD" clId="Web-{2487BCE3-58DC-27A0-EBEC-8CE18501A718}" dt="2021-03-02T09:13:38.901" v="883" actId="20577"/>
        <pc:sldMkLst>
          <pc:docMk/>
          <pc:sldMk cId="438487126" sldId="304"/>
        </pc:sldMkLst>
        <pc:spChg chg="del">
          <ac:chgData name="Aud Ragnhild V K Skår" userId="S::audsk@uio.no::7388df45-53e5-46d9-9978-03708b9b2ae9" providerId="AD" clId="Web-{2487BCE3-58DC-27A0-EBEC-8CE18501A718}" dt="2021-03-02T09:04:14.656" v="711"/>
          <ac:spMkLst>
            <pc:docMk/>
            <pc:sldMk cId="438487126" sldId="304"/>
            <ac:spMk id="2" creationId="{25381E38-5F8F-43A5-90C7-40FDF8945865}"/>
          </ac:spMkLst>
        </pc:spChg>
        <pc:spChg chg="del">
          <ac:chgData name="Aud Ragnhild V K Skår" userId="S::audsk@uio.no::7388df45-53e5-46d9-9978-03708b9b2ae9" providerId="AD" clId="Web-{2487BCE3-58DC-27A0-EBEC-8CE18501A718}" dt="2021-03-02T09:04:15.922" v="712"/>
          <ac:spMkLst>
            <pc:docMk/>
            <pc:sldMk cId="438487126" sldId="304"/>
            <ac:spMk id="3" creationId="{7023362A-F1FD-4A12-A460-0F2C32EE3B53}"/>
          </ac:spMkLst>
        </pc:spChg>
        <pc:spChg chg="del">
          <ac:chgData name="Aud Ragnhild V K Skår" userId="S::audsk@uio.no::7388df45-53e5-46d9-9978-03708b9b2ae9" providerId="AD" clId="Web-{2487BCE3-58DC-27A0-EBEC-8CE18501A718}" dt="2021-03-02T09:04:17.313" v="713"/>
          <ac:spMkLst>
            <pc:docMk/>
            <pc:sldMk cId="438487126" sldId="304"/>
            <ac:spMk id="5" creationId="{2EA90234-D42D-4994-A7C2-BB61055DB094}"/>
          </ac:spMkLst>
        </pc:spChg>
        <pc:spChg chg="mod">
          <ac:chgData name="Aud Ragnhild V K Skår" userId="S::audsk@uio.no::7388df45-53e5-46d9-9978-03708b9b2ae9" providerId="AD" clId="Web-{2487BCE3-58DC-27A0-EBEC-8CE18501A718}" dt="2021-03-02T09:13:38.901" v="883" actId="20577"/>
          <ac:spMkLst>
            <pc:docMk/>
            <pc:sldMk cId="438487126" sldId="304"/>
            <ac:spMk id="7" creationId="{E633FFD0-F2FA-4CC6-B7A0-15E921872A4D}"/>
          </ac:spMkLst>
        </pc:spChg>
        <pc:spChg chg="add mod">
          <ac:chgData name="Aud Ragnhild V K Skår" userId="S::audsk@uio.no::7388df45-53e5-46d9-9978-03708b9b2ae9" providerId="AD" clId="Web-{2487BCE3-58DC-27A0-EBEC-8CE18501A718}" dt="2021-03-02T09:11:23.289" v="797" actId="20577"/>
          <ac:spMkLst>
            <pc:docMk/>
            <pc:sldMk cId="438487126" sldId="304"/>
            <ac:spMk id="8" creationId="{2D070CD7-25DA-44B3-9EF5-17CF336C4B5F}"/>
          </ac:spMkLst>
        </pc:spChg>
        <pc:spChg chg="mod">
          <ac:chgData name="Aud Ragnhild V K Skår" userId="S::audsk@uio.no::7388df45-53e5-46d9-9978-03708b9b2ae9" providerId="AD" clId="Web-{2487BCE3-58DC-27A0-EBEC-8CE18501A718}" dt="2021-03-02T09:04:40.172" v="717" actId="20577"/>
          <ac:spMkLst>
            <pc:docMk/>
            <pc:sldMk cId="438487126" sldId="304"/>
            <ac:spMk id="12" creationId="{00000000-0000-0000-0000-000000000000}"/>
          </ac:spMkLst>
        </pc:spChg>
      </pc:sldChg>
      <pc:sldChg chg="modSp new modNotes">
        <pc:chgData name="Aud Ragnhild V K Skår" userId="S::audsk@uio.no::7388df45-53e5-46d9-9978-03708b9b2ae9" providerId="AD" clId="Web-{2487BCE3-58DC-27A0-EBEC-8CE18501A718}" dt="2021-03-02T09:13:14.494" v="874"/>
        <pc:sldMkLst>
          <pc:docMk/>
          <pc:sldMk cId="2484733641" sldId="305"/>
        </pc:sldMkLst>
        <pc:spChg chg="mod">
          <ac:chgData name="Aud Ragnhild V K Skår" userId="S::audsk@uio.no::7388df45-53e5-46d9-9978-03708b9b2ae9" providerId="AD" clId="Web-{2487BCE3-58DC-27A0-EBEC-8CE18501A718}" dt="2021-03-02T09:11:32.680" v="799" actId="20577"/>
          <ac:spMkLst>
            <pc:docMk/>
            <pc:sldMk cId="2484733641" sldId="305"/>
            <ac:spMk id="2" creationId="{0DB66189-1B0F-49D1-8C45-95B7E3B131CB}"/>
          </ac:spMkLst>
        </pc:spChg>
        <pc:spChg chg="mod">
          <ac:chgData name="Aud Ragnhild V K Skår" userId="S::audsk@uio.no::7388df45-53e5-46d9-9978-03708b9b2ae9" providerId="AD" clId="Web-{2487BCE3-58DC-27A0-EBEC-8CE18501A718}" dt="2021-03-02T09:11:30.133" v="798" actId="20577"/>
          <ac:spMkLst>
            <pc:docMk/>
            <pc:sldMk cId="2484733641" sldId="305"/>
            <ac:spMk id="3" creationId="{557B7929-6BCE-494D-BF75-3074F432AD8C}"/>
          </ac:spMkLst>
        </pc:spChg>
      </pc:sldChg>
    </pc:docChg>
  </pc:docChgLst>
  <pc:docChgLst>
    <pc:chgData name="Lene Kristin Halvorsen" userId="S::lenekhal@uio.no::89820833-03f5-432f-b8b6-6bd5e353b249" providerId="AD" clId="Web-{446BB59F-8016-B000-CDE8-8ED949A160AD}"/>
    <pc:docChg chg="modSld">
      <pc:chgData name="Lene Kristin Halvorsen" userId="S::lenekhal@uio.no::89820833-03f5-432f-b8b6-6bd5e353b249" providerId="AD" clId="Web-{446BB59F-8016-B000-CDE8-8ED949A160AD}" dt="2021-03-18T08:51:34.290" v="70"/>
      <pc:docMkLst>
        <pc:docMk/>
      </pc:docMkLst>
      <pc:sldChg chg="modNotes">
        <pc:chgData name="Lene Kristin Halvorsen" userId="S::lenekhal@uio.no::89820833-03f5-432f-b8b6-6bd5e353b249" providerId="AD" clId="Web-{446BB59F-8016-B000-CDE8-8ED949A160AD}" dt="2021-03-18T08:51:34.290" v="70"/>
        <pc:sldMkLst>
          <pc:docMk/>
          <pc:sldMk cId="1204483563" sldId="298"/>
        </pc:sldMkLst>
      </pc:sldChg>
    </pc:docChg>
  </pc:docChgLst>
  <pc:docChgLst>
    <pc:chgData name="Guest User" userId="S::urn:spo:anon#c55de562bb176705d896d6a12017c9f50dbdf61fe3f4e0ead78b3fea407baff7::" providerId="AD" clId="Web-{D802139B-82D1-44F5-AC2A-DBBADCE3EC4B}"/>
    <pc:docChg chg="modSld">
      <pc:chgData name="Guest User" userId="S::urn:spo:anon#c55de562bb176705d896d6a12017c9f50dbdf61fe3f4e0ead78b3fea407baff7::" providerId="AD" clId="Web-{D802139B-82D1-44F5-AC2A-DBBADCE3EC4B}" dt="2021-02-25T12:45:55.558" v="78" actId="20577"/>
      <pc:docMkLst>
        <pc:docMk/>
      </pc:docMkLst>
      <pc:sldChg chg="modSp">
        <pc:chgData name="Guest User" userId="S::urn:spo:anon#c55de562bb176705d896d6a12017c9f50dbdf61fe3f4e0ead78b3fea407baff7::" providerId="AD" clId="Web-{D802139B-82D1-44F5-AC2A-DBBADCE3EC4B}" dt="2021-02-25T12:45:55.558" v="78" actId="20577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D802139B-82D1-44F5-AC2A-DBBADCE3EC4B}" dt="2021-02-25T12:45:55.558" v="78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modSp">
        <pc:chgData name="Guest User" userId="S::urn:spo:anon#c55de562bb176705d896d6a12017c9f50dbdf61fe3f4e0ead78b3fea407baff7::" providerId="AD" clId="Web-{D802139B-82D1-44F5-AC2A-DBBADCE3EC4B}" dt="2021-02-25T12:44:10.509" v="66" actId="20577"/>
        <pc:sldMkLst>
          <pc:docMk/>
          <pc:sldMk cId="3174180302" sldId="292"/>
        </pc:sldMkLst>
        <pc:spChg chg="mod">
          <ac:chgData name="Guest User" userId="S::urn:spo:anon#c55de562bb176705d896d6a12017c9f50dbdf61fe3f4e0ead78b3fea407baff7::" providerId="AD" clId="Web-{D802139B-82D1-44F5-AC2A-DBBADCE3EC4B}" dt="2021-02-25T12:44:10.509" v="66" actId="20577"/>
          <ac:spMkLst>
            <pc:docMk/>
            <pc:sldMk cId="3174180302" sldId="292"/>
            <ac:spMk id="4" creationId="{00000000-0000-0000-0000-000000000000}"/>
          </ac:spMkLst>
        </pc:spChg>
      </pc:sldChg>
      <pc:sldChg chg="modSp">
        <pc:chgData name="Guest User" userId="S::urn:spo:anon#c55de562bb176705d896d6a12017c9f50dbdf61fe3f4e0ead78b3fea407baff7::" providerId="AD" clId="Web-{D802139B-82D1-44F5-AC2A-DBBADCE3EC4B}" dt="2021-02-25T12:39:53.988" v="0" actId="14100"/>
        <pc:sldMkLst>
          <pc:docMk/>
          <pc:sldMk cId="3788967397" sldId="294"/>
        </pc:sldMkLst>
        <pc:picChg chg="mod">
          <ac:chgData name="Guest User" userId="S::urn:spo:anon#c55de562bb176705d896d6a12017c9f50dbdf61fe3f4e0ead78b3fea407baff7::" providerId="AD" clId="Web-{D802139B-82D1-44F5-AC2A-DBBADCE3EC4B}" dt="2021-02-25T12:39:53.988" v="0" actId="14100"/>
          <ac:picMkLst>
            <pc:docMk/>
            <pc:sldMk cId="3788967397" sldId="294"/>
            <ac:picMk id="3" creationId="{D2E9DC4B-D814-4691-8B09-FB7636947AD7}"/>
          </ac:picMkLst>
        </pc:picChg>
      </pc:sldChg>
    </pc:docChg>
  </pc:docChgLst>
  <pc:docChgLst>
    <pc:chgData name="Guest User" userId="S::urn:spo:anon#c55de562bb176705d896d6a12017c9f50dbdf61fe3f4e0ead78b3fea407baff7::" providerId="AD" clId="Web-{EF2B530E-F19C-3B81-E3DB-E2045314CE37}"/>
    <pc:docChg chg="addSld modSld">
      <pc:chgData name="Guest User" userId="S::urn:spo:anon#c55de562bb176705d896d6a12017c9f50dbdf61fe3f4e0ead78b3fea407baff7::" providerId="AD" clId="Web-{EF2B530E-F19C-3B81-E3DB-E2045314CE37}" dt="2021-02-26T07:58:07.721" v="218" actId="20577"/>
      <pc:docMkLst>
        <pc:docMk/>
      </pc:docMkLst>
      <pc:sldChg chg="modSp">
        <pc:chgData name="Guest User" userId="S::urn:spo:anon#c55de562bb176705d896d6a12017c9f50dbdf61fe3f4e0ead78b3fea407baff7::" providerId="AD" clId="Web-{EF2B530E-F19C-3B81-E3DB-E2045314CE37}" dt="2021-02-26T07:58:07.721" v="218" actId="20577"/>
        <pc:sldMkLst>
          <pc:docMk/>
          <pc:sldMk cId="4223833373" sldId="273"/>
        </pc:sldMkLst>
        <pc:spChg chg="mod">
          <ac:chgData name="Guest User" userId="S::urn:spo:anon#c55de562bb176705d896d6a12017c9f50dbdf61fe3f4e0ead78b3fea407baff7::" providerId="AD" clId="Web-{EF2B530E-F19C-3B81-E3DB-E2045314CE37}" dt="2021-02-26T07:58:07.721" v="218" actId="20577"/>
          <ac:spMkLst>
            <pc:docMk/>
            <pc:sldMk cId="4223833373" sldId="273"/>
            <ac:spMk id="3" creationId="{00000000-0000-0000-0000-000000000000}"/>
          </ac:spMkLst>
        </pc:spChg>
      </pc:sldChg>
      <pc:sldChg chg="modSp">
        <pc:chgData name="Guest User" userId="S::urn:spo:anon#c55de562bb176705d896d6a12017c9f50dbdf61fe3f4e0ead78b3fea407baff7::" providerId="AD" clId="Web-{EF2B530E-F19C-3B81-E3DB-E2045314CE37}" dt="2021-02-26T07:56:27.173" v="201" actId="20577"/>
        <pc:sldMkLst>
          <pc:docMk/>
          <pc:sldMk cId="3467871819" sldId="291"/>
        </pc:sldMkLst>
        <pc:spChg chg="mod">
          <ac:chgData name="Guest User" userId="S::urn:spo:anon#c55de562bb176705d896d6a12017c9f50dbdf61fe3f4e0ead78b3fea407baff7::" providerId="AD" clId="Web-{EF2B530E-F19C-3B81-E3DB-E2045314CE37}" dt="2021-02-26T07:56:27.173" v="201" actId="20577"/>
          <ac:spMkLst>
            <pc:docMk/>
            <pc:sldMk cId="3467871819" sldId="291"/>
            <ac:spMk id="5" creationId="{5D5D0DA6-3F4F-48D5-AAB1-46A807C5434F}"/>
          </ac:spMkLst>
        </pc:spChg>
      </pc:sldChg>
      <pc:sldChg chg="modNotes">
        <pc:chgData name="Guest User" userId="S::urn:spo:anon#c55de562bb176705d896d6a12017c9f50dbdf61fe3f4e0ead78b3fea407baff7::" providerId="AD" clId="Web-{EF2B530E-F19C-3B81-E3DB-E2045314CE37}" dt="2021-02-26T07:54:52.892" v="182"/>
        <pc:sldMkLst>
          <pc:docMk/>
          <pc:sldMk cId="653845824" sldId="296"/>
        </pc:sldMkLst>
      </pc:sldChg>
      <pc:sldChg chg="modSp new modNotes">
        <pc:chgData name="Guest User" userId="S::urn:spo:anon#c55de562bb176705d896d6a12017c9f50dbdf61fe3f4e0ead78b3fea407baff7::" providerId="AD" clId="Web-{EF2B530E-F19C-3B81-E3DB-E2045314CE37}" dt="2021-02-26T07:48:41.434" v="176"/>
        <pc:sldMkLst>
          <pc:docMk/>
          <pc:sldMk cId="919922987" sldId="302"/>
        </pc:sldMkLst>
        <pc:spChg chg="mod">
          <ac:chgData name="Guest User" userId="S::urn:spo:anon#c55de562bb176705d896d6a12017c9f50dbdf61fe3f4e0ead78b3fea407baff7::" providerId="AD" clId="Web-{EF2B530E-F19C-3B81-E3DB-E2045314CE37}" dt="2021-02-26T07:48:29.524" v="160" actId="20577"/>
          <ac:spMkLst>
            <pc:docMk/>
            <pc:sldMk cId="919922987" sldId="302"/>
            <ac:spMk id="2" creationId="{3302246A-84F6-4BB0-B698-F84CAC5704A6}"/>
          </ac:spMkLst>
        </pc:spChg>
        <pc:spChg chg="mod">
          <ac:chgData name="Guest User" userId="S::urn:spo:anon#c55de562bb176705d896d6a12017c9f50dbdf61fe3f4e0ead78b3fea407baff7::" providerId="AD" clId="Web-{EF2B530E-F19C-3B81-E3DB-E2045314CE37}" dt="2021-02-26T07:25:30.181" v="125" actId="20577"/>
          <ac:spMkLst>
            <pc:docMk/>
            <pc:sldMk cId="919922987" sldId="302"/>
            <ac:spMk id="3" creationId="{CD12EE01-5EE1-491E-A090-6D27E3304B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796D9-4284-4560-873D-F2360901A27C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80378-39F3-41DF-9B80-3683BC24C5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49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865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0588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4866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2472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198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624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166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423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398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8198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710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492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302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9356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5374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6143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6010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304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80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8808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2240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1177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502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3008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7421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cs typeface="Calibri"/>
            </a:endParaRPr>
          </a:p>
          <a:p>
            <a:endParaRPr lang="nb-NO" dirty="0"/>
          </a:p>
          <a:p>
            <a:endParaRPr lang="en-US" dirty="0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5330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2670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72737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773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1608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03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337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2100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378-39F3-41DF-9B80-3683BC24C52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686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94EC-D5B3-41F0-90CA-4B978E98DA7F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768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45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029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559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31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819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9994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21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35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6891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45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048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8B97-0DBE-40D6-9601-A516444BB1F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83321-121E-4199-8E6F-77E4860C0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324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den-magiske-kroppen/sesong/1/episode/5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Cminz-X52I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99106"/>
            <a:ext cx="9144000" cy="1359580"/>
          </a:xfrm>
        </p:spPr>
        <p:txBody>
          <a:bodyPr/>
          <a:lstStyle/>
          <a:p>
            <a:r>
              <a:rPr lang="nb-NO" dirty="0"/>
              <a:t>Bevegelse </a:t>
            </a:r>
          </a:p>
        </p:txBody>
      </p:sp>
      <p:pic>
        <p:nvPicPr>
          <p:cNvPr id="5" name="Picture 4" descr="A person and person jumping in the air&#10;&#10;Description automatically generated">
            <a:extLst>
              <a:ext uri="{FF2B5EF4-FFF2-40B4-BE49-F238E27FC236}">
                <a16:creationId xmlns:a16="http://schemas.microsoft.com/office/drawing/2014/main" id="{0D82D26A-2CDC-4048-B6EF-86B6062B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64" y="1567543"/>
            <a:ext cx="8727586" cy="4875178"/>
          </a:xfrm>
          <a:prstGeom prst="rect">
            <a:avLst/>
          </a:prstGeom>
        </p:spPr>
      </p:pic>
      <p:pic>
        <p:nvPicPr>
          <p:cNvPr id="3" name="Picture 4" descr="A person and person jumping in the air&#10;&#10;Description automatically generated">
            <a:extLst>
              <a:ext uri="{FF2B5EF4-FFF2-40B4-BE49-F238E27FC236}">
                <a16:creationId xmlns:a16="http://schemas.microsoft.com/office/drawing/2014/main" id="{0D82D26A-2CDC-4048-B6EF-86B6062B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364" y="1567543"/>
            <a:ext cx="8727586" cy="48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4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Tilbake til oppdraget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200"/>
              <a:t>Er vi nærmere å løse oppdraget?</a:t>
            </a:r>
            <a:endParaRPr lang="en-US" sz="220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392" y="2461305"/>
            <a:ext cx="8356408" cy="3715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54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Økt 2: Muskler og skjelett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79" y="1690688"/>
            <a:ext cx="6786212" cy="45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hvis …?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dirty="0"/>
              <a:t>… vi ikke hadde </a:t>
            </a:r>
            <a:r>
              <a:rPr lang="nb-NO" sz="2200" b="1" dirty="0"/>
              <a:t>skjelett</a:t>
            </a:r>
            <a:r>
              <a:rPr lang="nb-NO" sz="2200" dirty="0"/>
              <a:t>?</a:t>
            </a:r>
          </a:p>
          <a:p>
            <a:r>
              <a:rPr lang="nb-NO" sz="2200" dirty="0"/>
              <a:t>… vi ikke hadde </a:t>
            </a:r>
            <a:r>
              <a:rPr lang="nb-NO" sz="2200" b="1" dirty="0"/>
              <a:t>muskler</a:t>
            </a:r>
            <a:r>
              <a:rPr lang="nb-NO" sz="2200" dirty="0"/>
              <a:t>?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17" y="563880"/>
            <a:ext cx="5852160" cy="390144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3" y="3396561"/>
            <a:ext cx="4694104" cy="31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Observere</a:t>
            </a:r>
            <a:r>
              <a:rPr lang="nb-NO" dirty="0"/>
              <a:t> egen arm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5463436" cy="4351338"/>
          </a:xfrm>
        </p:spPr>
        <p:txBody>
          <a:bodyPr>
            <a:normAutofit/>
          </a:bodyPr>
          <a:lstStyle/>
          <a:p>
            <a:r>
              <a:rPr lang="nb-NO" sz="2200" dirty="0"/>
              <a:t>Hvordan kan vi bøye armen?</a:t>
            </a:r>
          </a:p>
          <a:p>
            <a:r>
              <a:rPr lang="nb-NO" sz="2200" dirty="0"/>
              <a:t>Kan dere kjenne at </a:t>
            </a:r>
            <a:r>
              <a:rPr lang="nb-NO" sz="2200" b="1" dirty="0"/>
              <a:t>musklene</a:t>
            </a:r>
            <a:r>
              <a:rPr lang="nb-NO" sz="2200" dirty="0"/>
              <a:t> endrer seg? </a:t>
            </a:r>
          </a:p>
          <a:p>
            <a:r>
              <a:rPr lang="nb-NO" sz="2200" dirty="0" smtClean="0"/>
              <a:t>Prøv å </a:t>
            </a:r>
            <a:r>
              <a:rPr lang="nb-NO" sz="2200" b="1" dirty="0" smtClean="0"/>
              <a:t>forklare</a:t>
            </a:r>
            <a:r>
              <a:rPr lang="nb-NO" sz="2200" dirty="0" smtClean="0"/>
              <a:t> hva som </a:t>
            </a:r>
            <a:r>
              <a:rPr lang="nb-NO" sz="2200" dirty="0"/>
              <a:t>skjer med </a:t>
            </a:r>
            <a:r>
              <a:rPr lang="nb-NO" sz="2200" b="1" dirty="0"/>
              <a:t>musklene</a:t>
            </a:r>
            <a:r>
              <a:rPr lang="nb-NO" sz="2200" dirty="0"/>
              <a:t> når dere strammer dem? 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51" y="1823978"/>
            <a:ext cx="4881393" cy="32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Stive fingre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6226629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200" dirty="0"/>
              <a:t>Skriv navnet ditt. Plukk opp </a:t>
            </a:r>
            <a:r>
              <a:rPr lang="nb-NO" sz="2200" dirty="0" smtClean="0"/>
              <a:t>en </a:t>
            </a:r>
            <a:r>
              <a:rPr lang="nb-NO" sz="2200" dirty="0"/>
              <a:t>binders.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200" dirty="0"/>
              <a:t>Fest to ispinner langs pekefingeren og langfingeren med </a:t>
            </a:r>
            <a:r>
              <a:rPr lang="nb-NO" sz="2200" dirty="0" smtClean="0"/>
              <a:t>teip (på hånda du skriver med), </a:t>
            </a:r>
            <a:r>
              <a:rPr lang="nb-NO" sz="2200" dirty="0"/>
              <a:t>slik at de festes sammen og blir stive.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200" dirty="0"/>
              <a:t>Skriv navnet ditt. Plukk opp </a:t>
            </a:r>
            <a:r>
              <a:rPr lang="nb-NO" sz="2200" dirty="0" smtClean="0"/>
              <a:t>en </a:t>
            </a:r>
            <a:r>
              <a:rPr lang="nb-NO" sz="2200" dirty="0"/>
              <a:t>binders. 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200" dirty="0"/>
              <a:t>Tenk: Hvorfor tror du det var annerledes denne gangen?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2200" dirty="0"/>
              <a:t>Stiv av tommelen. </a:t>
            </a:r>
            <a:r>
              <a:rPr lang="nb-NO" sz="2200" dirty="0" smtClean="0"/>
              <a:t> </a:t>
            </a:r>
            <a:endParaRPr lang="nb-NO" sz="2200" dirty="0"/>
          </a:p>
          <a:p>
            <a:pPr marL="514350" indent="-514350">
              <a:buFont typeface="+mj-lt"/>
              <a:buAutoNum type="arabicPeriod"/>
            </a:pPr>
            <a:endParaRPr lang="nb-NO" sz="2200" dirty="0"/>
          </a:p>
          <a:p>
            <a:endParaRPr lang="nb-NO" sz="2200" dirty="0"/>
          </a:p>
        </p:txBody>
      </p:sp>
      <p:pic>
        <p:nvPicPr>
          <p:cNvPr id="5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1825625"/>
            <a:ext cx="4223656" cy="281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Skjelettet</a:t>
            </a:r>
            <a:r>
              <a:rPr lang="nb-NO" dirty="0"/>
              <a:t> vårt – et beinsystem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69" y="1442962"/>
            <a:ext cx="7662992" cy="510865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0189028" y="4095300"/>
            <a:ext cx="2329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ledd</a:t>
            </a:r>
          </a:p>
        </p:txBody>
      </p:sp>
      <p:cxnSp>
        <p:nvCxnSpPr>
          <p:cNvPr id="7" name="Rett pilkobling 6"/>
          <p:cNvCxnSpPr>
            <a:stCxn id="5" idx="1"/>
          </p:cNvCxnSpPr>
          <p:nvPr/>
        </p:nvCxnSpPr>
        <p:spPr>
          <a:xfrm flipH="1">
            <a:off x="6570136" y="4310744"/>
            <a:ext cx="3618892" cy="762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735286" y="4310744"/>
            <a:ext cx="1589314" cy="15240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pilkobling 8"/>
          <p:cNvCxnSpPr/>
          <p:nvPr/>
        </p:nvCxnSpPr>
        <p:spPr>
          <a:xfrm flipV="1">
            <a:off x="2090057" y="4526187"/>
            <a:ext cx="859972" cy="1328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 rot="1989603">
            <a:off x="1588037" y="3598535"/>
            <a:ext cx="4375111" cy="93197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/>
          <p:cNvSpPr txBox="1"/>
          <p:nvPr/>
        </p:nvSpPr>
        <p:spPr>
          <a:xfrm>
            <a:off x="981049" y="4426413"/>
            <a:ext cx="2329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knokkel</a:t>
            </a:r>
          </a:p>
        </p:txBody>
      </p:sp>
      <p:sp>
        <p:nvSpPr>
          <p:cNvPr id="3" name="Bildeforklaring formet som et avrundet rektangel 9"/>
          <p:cNvSpPr/>
          <p:nvPr/>
        </p:nvSpPr>
        <p:spPr>
          <a:xfrm>
            <a:off x="8805030" y="437398"/>
            <a:ext cx="2891014" cy="1637064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/>
              <a:t>Leddet</a:t>
            </a:r>
            <a:r>
              <a:rPr lang="nb-NO" sz="2200" dirty="0"/>
              <a:t> gjør at armen kan bøyes.</a:t>
            </a:r>
          </a:p>
          <a:p>
            <a:pPr algn="ctr"/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32857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2" grpId="1" animBg="1"/>
      <p:bldP spid="18" grpId="0"/>
      <p:bldP spid="18" grpId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Leseoppdrag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5431971" cy="4351338"/>
          </a:xfrm>
        </p:spPr>
        <p:txBody>
          <a:bodyPr>
            <a:normAutofit/>
          </a:bodyPr>
          <a:lstStyle/>
          <a:p>
            <a:r>
              <a:rPr lang="nb-NO" sz="2200" dirty="0"/>
              <a:t>Ta stilling til påstandene før vi skal se en film. </a:t>
            </a:r>
          </a:p>
          <a:p>
            <a:r>
              <a:rPr lang="nb-NO" sz="2200" dirty="0"/>
              <a:t>Finn en morsom ting i filmen som dere skal gjenfortelle etterpå.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721" y="897759"/>
            <a:ext cx="4185558" cy="52792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95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          Den magiske kroppen </a:t>
            </a:r>
            <a:r>
              <a:rPr lang="en-US"/>
              <a:t>–</a:t>
            </a:r>
            <a:r>
              <a:rPr lang="nb-NO"/>
              <a:t>  Musklene</a:t>
            </a:r>
            <a:endParaRPr lang="en-US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354" y="1640381"/>
            <a:ext cx="6410116" cy="4833954"/>
          </a:xfrm>
          <a:prstGeom prst="rect">
            <a:avLst/>
          </a:prstGeom>
        </p:spPr>
      </p:pic>
      <p:sp>
        <p:nvSpPr>
          <p:cNvPr id="4" name="Fremover eller Neste 3">
            <a:hlinkClick r:id="rId3" highlightClick="1"/>
          </p:cNvPr>
          <p:cNvSpPr/>
          <p:nvPr/>
        </p:nvSpPr>
        <p:spPr>
          <a:xfrm>
            <a:off x="5385412" y="3198044"/>
            <a:ext cx="1235726" cy="10434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Bildeforklaring formet som et avrundet rektangel 5"/>
          <p:cNvSpPr/>
          <p:nvPr/>
        </p:nvSpPr>
        <p:spPr>
          <a:xfrm>
            <a:off x="9021012" y="1640381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/>
              <a:t>Vurder påstandene på nytt. Har dere forandret mening?</a:t>
            </a:r>
          </a:p>
        </p:txBody>
      </p:sp>
      <p:sp>
        <p:nvSpPr>
          <p:cNvPr id="7" name="Bildeforklaring formet som et avrundet rektangel 6"/>
          <p:cNvSpPr/>
          <p:nvPr/>
        </p:nvSpPr>
        <p:spPr>
          <a:xfrm>
            <a:off x="9893282" y="3435680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/>
              <a:t>Gjenfortell noe morsomt fra filmen.</a:t>
            </a:r>
          </a:p>
          <a:p>
            <a:pPr algn="ctr"/>
            <a:endParaRPr lang="nb-NO" sz="2200"/>
          </a:p>
        </p:txBody>
      </p:sp>
    </p:spTree>
    <p:extLst>
      <p:ext uri="{BB962C8B-B14F-4D97-AF65-F5344CB8AC3E}">
        <p14:creationId xmlns:p14="http://schemas.microsoft.com/office/powerpoint/2010/main" val="28864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Hjernen, musklene og knoklene samarbeider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15" y="2441761"/>
            <a:ext cx="1453208" cy="217133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10" y="2821115"/>
            <a:ext cx="2118934" cy="1412622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583680" y="3065761"/>
            <a:ext cx="2206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Muskelen</a:t>
            </a:r>
            <a:r>
              <a:rPr lang="nb-NO" sz="2200" dirty="0"/>
              <a:t> trekker seg sammen og løfter </a:t>
            </a:r>
            <a:r>
              <a:rPr lang="nb-NO" sz="2200" b="1" dirty="0"/>
              <a:t>knokkelen</a:t>
            </a:r>
            <a:r>
              <a:rPr lang="nb-NO" sz="2200" dirty="0"/>
              <a:t>. 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29"/>
          <a:stretch/>
        </p:blipFill>
        <p:spPr>
          <a:xfrm>
            <a:off x="672010" y="2860763"/>
            <a:ext cx="1429512" cy="164375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2377440" y="3163824"/>
            <a:ext cx="2093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Hjernen</a:t>
            </a:r>
            <a:r>
              <a:rPr lang="nb-NO" sz="2200" dirty="0"/>
              <a:t> sender beskjed til </a:t>
            </a:r>
            <a:r>
              <a:rPr lang="nb-NO" sz="2200" b="1" dirty="0"/>
              <a:t>muskelen</a:t>
            </a:r>
            <a:r>
              <a:rPr lang="nb-NO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45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Visste du dette?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47712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200" dirty="0"/>
              <a:t>Den minste </a:t>
            </a:r>
            <a:r>
              <a:rPr lang="nb-NO" sz="2200" b="1" dirty="0"/>
              <a:t>muskelen</a:t>
            </a:r>
            <a:r>
              <a:rPr lang="nb-NO" sz="2200" dirty="0"/>
              <a:t> finnes i øret. </a:t>
            </a:r>
            <a:endParaRPr lang="nb-NO" sz="2200" dirty="0">
              <a:cs typeface="Calibri"/>
            </a:endParaRPr>
          </a:p>
          <a:p>
            <a:r>
              <a:rPr lang="nb-NO" sz="2200" dirty="0"/>
              <a:t>Når du går, bruker du mer enn 200 </a:t>
            </a:r>
            <a:r>
              <a:rPr lang="nb-NO" sz="2200" b="1" dirty="0"/>
              <a:t>muskler</a:t>
            </a:r>
            <a:r>
              <a:rPr lang="nb-NO" sz="2200" dirty="0"/>
              <a:t>. </a:t>
            </a:r>
            <a:endParaRPr lang="nb-NO" sz="2200" dirty="0">
              <a:cs typeface="Calibri"/>
            </a:endParaRPr>
          </a:p>
          <a:p>
            <a:r>
              <a:rPr lang="nb-NO" sz="2200" dirty="0"/>
              <a:t>Den største </a:t>
            </a:r>
            <a:r>
              <a:rPr lang="nb-NO" sz="2200" b="1" dirty="0"/>
              <a:t>muskelen</a:t>
            </a:r>
            <a:r>
              <a:rPr lang="nb-NO" sz="2200" dirty="0"/>
              <a:t> finner vi i rumpa (sete</a:t>
            </a:r>
            <a:r>
              <a:rPr lang="nb-NO" sz="2200" b="1" dirty="0"/>
              <a:t>muskelen</a:t>
            </a:r>
            <a:r>
              <a:rPr lang="nb-NO" sz="2200" dirty="0"/>
              <a:t>). </a:t>
            </a:r>
            <a:endParaRPr lang="nb-NO" sz="2200" dirty="0">
              <a:cs typeface="Calibri" panose="020F0502020204030204"/>
            </a:endParaRPr>
          </a:p>
          <a:p>
            <a:pPr marL="0" indent="0">
              <a:buNone/>
            </a:pPr>
            <a:endParaRPr lang="nb-NO" sz="2200" dirty="0">
              <a:cs typeface="Calibri" panose="020F0502020204030204"/>
            </a:endParaRPr>
          </a:p>
          <a:p>
            <a:pPr marL="0" indent="0">
              <a:buNone/>
            </a:pPr>
            <a:endParaRPr lang="nb-NO" sz="2200" dirty="0">
              <a:cs typeface="Calibri" panose="020F0502020204030204"/>
            </a:endParaRPr>
          </a:p>
          <a:p>
            <a:endParaRPr lang="nb-NO" sz="2200" dirty="0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70DBC06-ED92-4685-A61B-975D087E6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744" y="3228975"/>
            <a:ext cx="3564731" cy="2376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CEE86B-B7C5-4093-97BF-1E6AEFB2F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869" y="932122"/>
            <a:ext cx="2219508" cy="2612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38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69" y="1688190"/>
            <a:ext cx="6911050" cy="460283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Box 7"/>
          <p:cNvSpPr txBox="1"/>
          <p:nvPr/>
        </p:nvSpPr>
        <p:spPr>
          <a:xfrm>
            <a:off x="1556237" y="446049"/>
            <a:ext cx="89882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b-NO" sz="440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Økt 1: Hvordan beveger ulike dyr seg? </a:t>
            </a:r>
          </a:p>
        </p:txBody>
      </p:sp>
    </p:spTree>
    <p:extLst>
      <p:ext uri="{BB962C8B-B14F-4D97-AF65-F5344CB8AC3E}">
        <p14:creationId xmlns:p14="http://schemas.microsoft.com/office/powerpoint/2010/main" val="4281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Mystiske muskler …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67689" cy="4351338"/>
          </a:xfrm>
        </p:spPr>
        <p:txBody>
          <a:bodyPr>
            <a:normAutofit/>
          </a:bodyPr>
          <a:lstStyle/>
          <a:p>
            <a:r>
              <a:rPr lang="nb-NO" sz="2200" dirty="0"/>
              <a:t>Tenk: </a:t>
            </a:r>
            <a:r>
              <a:rPr lang="nb-NO" sz="2200" dirty="0" smtClean="0"/>
              <a:t>Hvis vi sitter helt stille, er det noen </a:t>
            </a:r>
            <a:r>
              <a:rPr lang="nb-NO" sz="2200" b="1" dirty="0" smtClean="0"/>
              <a:t>muskler</a:t>
            </a:r>
            <a:r>
              <a:rPr lang="nb-NO" sz="2200" dirty="0" smtClean="0"/>
              <a:t> som jobber da?</a:t>
            </a:r>
            <a:endParaRPr lang="nb-NO" sz="2200" dirty="0"/>
          </a:p>
          <a:p>
            <a:r>
              <a:rPr lang="nb-NO" sz="2200" dirty="0"/>
              <a:t>Hjertet er en </a:t>
            </a:r>
            <a:r>
              <a:rPr lang="nb-NO" sz="2200" b="1" dirty="0"/>
              <a:t>muskel</a:t>
            </a:r>
            <a:r>
              <a:rPr lang="nb-NO" sz="2200" dirty="0"/>
              <a:t> som pumper blodet rundt i kroppen.</a:t>
            </a:r>
          </a:p>
          <a:p>
            <a:r>
              <a:rPr lang="nb-NO" sz="2200" b="1" dirty="0"/>
              <a:t>Muskler</a:t>
            </a:r>
            <a:r>
              <a:rPr lang="nb-NO" sz="2200" dirty="0"/>
              <a:t> i magesekken og i tarmen gjør det lettere å fordøye maten vår.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57" y="3221593"/>
            <a:ext cx="2890970" cy="320675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82" y="389455"/>
            <a:ext cx="2830584" cy="29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Nøkkelsetninger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572588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200" b="1" dirty="0"/>
              <a:t>Musklene</a:t>
            </a:r>
            <a:r>
              <a:rPr lang="nb-NO" sz="2200" dirty="0"/>
              <a:t> kan trekke seg sammen for å lage en bevegelse.</a:t>
            </a:r>
          </a:p>
          <a:p>
            <a:r>
              <a:rPr lang="nb-NO" sz="2200" dirty="0"/>
              <a:t>Hjernen sender beskjed til </a:t>
            </a:r>
            <a:r>
              <a:rPr lang="nb-NO" sz="2200" b="1" dirty="0"/>
              <a:t>musklene</a:t>
            </a:r>
            <a:r>
              <a:rPr lang="nb-NO" sz="2200" dirty="0"/>
              <a:t> om at de skal trekke sammen.</a:t>
            </a:r>
            <a:endParaRPr lang="nb-NO" sz="2200" dirty="0">
              <a:cs typeface="Calibri"/>
            </a:endParaRPr>
          </a:p>
          <a:p>
            <a:r>
              <a:rPr lang="nb-NO" sz="2200" b="1" dirty="0"/>
              <a:t>Muskler</a:t>
            </a:r>
            <a:r>
              <a:rPr lang="nb-NO" sz="2200" dirty="0"/>
              <a:t> kan få </a:t>
            </a:r>
            <a:r>
              <a:rPr lang="nb-NO" sz="2200" b="1" dirty="0"/>
              <a:t>knokler</a:t>
            </a:r>
            <a:r>
              <a:rPr lang="nb-NO" sz="2200" dirty="0"/>
              <a:t> til å bevege seg.</a:t>
            </a:r>
            <a:endParaRPr lang="nb-NO" sz="2200" dirty="0">
              <a:cs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Tilbake til oppdraget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/>
              <a:t>Er vi nærmere å løse oppdraget?</a:t>
            </a:r>
            <a:endParaRPr lang="en-US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012" y="2596242"/>
            <a:ext cx="8356408" cy="3715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0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0" y="1690688"/>
            <a:ext cx="6459416" cy="4294822"/>
          </a:xfrm>
          <a:prstGeom prst="rect">
            <a:avLst/>
          </a:prstGeom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Økt 3: Energikjeder</a:t>
            </a:r>
          </a:p>
        </p:txBody>
      </p:sp>
    </p:spTree>
    <p:extLst>
      <p:ext uri="{BB962C8B-B14F-4D97-AF65-F5344CB8AC3E}">
        <p14:creationId xmlns:p14="http://schemas.microsoft.com/office/powerpoint/2010/main" val="233046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trenger vi for å bevege kroppen vår?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12" y="1679761"/>
            <a:ext cx="1453208" cy="217133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07" y="2059115"/>
            <a:ext cx="2118934" cy="1412622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6855077" y="2303761"/>
            <a:ext cx="2206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 dirty="0"/>
              <a:t>Muskelen</a:t>
            </a:r>
            <a:r>
              <a:rPr lang="nb-NO" sz="2200" dirty="0"/>
              <a:t> trekker seg sammen og løfter </a:t>
            </a:r>
            <a:r>
              <a:rPr lang="nb-NO" sz="2200" b="1" dirty="0"/>
              <a:t>knokkelen</a:t>
            </a:r>
            <a:r>
              <a:rPr lang="nb-NO" sz="2200" dirty="0"/>
              <a:t>.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29"/>
          <a:stretch/>
        </p:blipFill>
        <p:spPr>
          <a:xfrm>
            <a:off x="943407" y="2098763"/>
            <a:ext cx="1429512" cy="1643750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2648837" y="2401824"/>
            <a:ext cx="2093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200" b="1"/>
              <a:t>Hjernen</a:t>
            </a:r>
            <a:r>
              <a:rPr lang="nb-NO" sz="2200"/>
              <a:t> sender beskjed til </a:t>
            </a:r>
            <a:r>
              <a:rPr lang="nb-NO" sz="2200" b="1"/>
              <a:t>muskelen</a:t>
            </a:r>
            <a:r>
              <a:rPr lang="nb-NO" sz="2200"/>
              <a:t>.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834985" y="4604260"/>
            <a:ext cx="892412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b-NO" sz="2200"/>
              <a:t>Men hva trenger musklene for å trekke seg sammen? </a:t>
            </a:r>
            <a:endParaRPr lang="nb-NO" sz="22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nb-NO" sz="2200">
                <a:ea typeface="+mn-lt"/>
                <a:cs typeface="+mn-lt"/>
              </a:rPr>
              <a:t>De trenger </a:t>
            </a:r>
            <a:r>
              <a:rPr lang="nb-NO" sz="2200" b="1">
                <a:ea typeface="+mn-lt"/>
                <a:cs typeface="+mn-lt"/>
              </a:rPr>
              <a:t>energi</a:t>
            </a:r>
            <a:r>
              <a:rPr lang="nb-NO" sz="2200">
                <a:ea typeface="+mn-lt"/>
                <a:cs typeface="+mn-lt"/>
              </a:rPr>
              <a:t>. </a:t>
            </a:r>
            <a:endParaRPr lang="nb-NO" sz="220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nb-NO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05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4" y="527266"/>
            <a:ext cx="8769927" cy="65774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</a:t>
            </a:r>
            <a:r>
              <a:rPr lang="nb-NO" b="1" dirty="0"/>
              <a:t>energi</a:t>
            </a:r>
            <a:r>
              <a:rPr lang="nb-NO" dirty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76799" y="3061855"/>
            <a:ext cx="162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/>
              <a:t>ENERGI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2365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Energi</a:t>
            </a:r>
            <a:r>
              <a:rPr lang="nb-NO" dirty="0"/>
              <a:t> kan få noe til å skje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7" y="1908911"/>
            <a:ext cx="3899914" cy="2599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07" y="4056590"/>
            <a:ext cx="3901440" cy="2599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52" y="1908911"/>
            <a:ext cx="3699603" cy="2469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64" y="3619151"/>
            <a:ext cx="3777745" cy="3037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48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0BE89-A6A8-492E-A9CC-F9F78FA43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cs typeface="Calibri Light"/>
              </a:rPr>
              <a:t>Energi</a:t>
            </a:r>
            <a:r>
              <a:rPr lang="nb-NO" dirty="0">
                <a:cs typeface="Calibri Light"/>
              </a:rPr>
              <a:t> for å leve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31E31-28DC-463A-80EB-59C3DD35B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8836" cy="4351338"/>
          </a:xfrm>
        </p:spPr>
        <p:txBody>
          <a:bodyPr/>
          <a:lstStyle/>
          <a:p>
            <a:r>
              <a:rPr lang="nb-NO" dirty="0"/>
              <a:t>Vi trenger </a:t>
            </a:r>
            <a:r>
              <a:rPr lang="nb-NO" b="1" dirty="0"/>
              <a:t>energi</a:t>
            </a:r>
            <a:r>
              <a:rPr lang="nb-NO" dirty="0"/>
              <a:t> til alt som skjer i kroppen, blant annet til å bevege oss.</a:t>
            </a:r>
          </a:p>
          <a:p>
            <a:r>
              <a:rPr lang="nb-NO" dirty="0"/>
              <a:t>Noe av </a:t>
            </a:r>
            <a:r>
              <a:rPr lang="nb-NO" b="1" dirty="0"/>
              <a:t>energien</a:t>
            </a:r>
            <a:r>
              <a:rPr lang="nb-NO" dirty="0"/>
              <a:t> fra maten vi spiser blir til </a:t>
            </a:r>
            <a:r>
              <a:rPr lang="nb-NO" b="1" dirty="0"/>
              <a:t>bevegelsesenergi</a:t>
            </a:r>
            <a:r>
              <a:rPr lang="nb-NO" dirty="0"/>
              <a:t> når </a:t>
            </a:r>
            <a:r>
              <a:rPr lang="nb-NO" b="1" dirty="0"/>
              <a:t>musklene</a:t>
            </a:r>
            <a:r>
              <a:rPr lang="nb-NO" dirty="0"/>
              <a:t> trekker seg sammen.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34" y="3623060"/>
            <a:ext cx="3273438" cy="2188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966" y="3552094"/>
            <a:ext cx="3389005" cy="2259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ight Arrow 12"/>
          <p:cNvSpPr/>
          <p:nvPr/>
        </p:nvSpPr>
        <p:spPr>
          <a:xfrm>
            <a:off x="4932188" y="4568309"/>
            <a:ext cx="2154662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.jpg">
            <a:extLst>
              <a:ext uri="{FF2B5EF4-FFF2-40B4-BE49-F238E27FC236}">
                <a16:creationId xmlns:a16="http://schemas.microsoft.com/office/drawing/2014/main" id="{8FD5FB85-AB01-43B8-99DB-CA2BA8A19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557" y="4260483"/>
            <a:ext cx="2458123" cy="1653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584646"/>
            <a:ext cx="2719333" cy="1593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1584646"/>
            <a:ext cx="2492981" cy="159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85" y="1445115"/>
            <a:ext cx="2307451" cy="1730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4315524"/>
            <a:ext cx="2386584" cy="1591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771" y="494626"/>
            <a:ext cx="1082783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4400" b="1" dirty="0">
                <a:latin typeface="+mj-lt"/>
                <a:ea typeface="+mj-ea"/>
                <a:cs typeface="+mj-cs"/>
              </a:rPr>
              <a:t>Energikjede</a:t>
            </a:r>
            <a:r>
              <a:rPr lang="nb-NO" sz="4400" dirty="0">
                <a:latin typeface="+mj-lt"/>
                <a:ea typeface="+mj-ea"/>
                <a:cs typeface="+mj-cs"/>
              </a:rPr>
              <a:t> – vi beveger oss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01844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583587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9796461" y="3296223"/>
            <a:ext cx="696837" cy="918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475170" y="4766369"/>
            <a:ext cx="969972" cy="6802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ildeforklaring formet som et avrundet rektangel 6">
            <a:extLst>
              <a:ext uri="{FF2B5EF4-FFF2-40B4-BE49-F238E27FC236}">
                <a16:creationId xmlns:a16="http://schemas.microsoft.com/office/drawing/2014/main" id="{25381E38-5F8F-43A5-90C7-40FDF8945865}"/>
              </a:ext>
            </a:extLst>
          </p:cNvPr>
          <p:cNvSpPr/>
          <p:nvPr/>
        </p:nvSpPr>
        <p:spPr>
          <a:xfrm>
            <a:off x="273033" y="3431842"/>
            <a:ext cx="3072460" cy="1213220"/>
          </a:xfrm>
          <a:prstGeom prst="wedgeRoundRectCallout">
            <a:avLst>
              <a:gd name="adj1" fmla="val 63375"/>
              <a:gd name="adj2" fmla="val -536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b="1" dirty="0">
                <a:ea typeface="+mn-lt"/>
                <a:cs typeface="+mn-lt"/>
              </a:rPr>
              <a:t>Solenergi</a:t>
            </a:r>
            <a:r>
              <a:rPr lang="nb-NO" sz="2200" dirty="0">
                <a:ea typeface="+mn-lt"/>
                <a:cs typeface="+mn-lt"/>
              </a:rPr>
              <a:t> lagres som </a:t>
            </a:r>
            <a:r>
              <a:rPr lang="nb-NO" sz="2200" b="1" dirty="0">
                <a:ea typeface="+mn-lt"/>
                <a:cs typeface="+mn-lt"/>
              </a:rPr>
              <a:t>kjemisk energi</a:t>
            </a:r>
            <a:r>
              <a:rPr lang="nb-NO" sz="2200" dirty="0">
                <a:ea typeface="+mn-lt"/>
                <a:cs typeface="+mn-lt"/>
              </a:rPr>
              <a:t> i gresset.</a:t>
            </a:r>
            <a:endParaRPr lang="en-US" dirty="0"/>
          </a:p>
        </p:txBody>
      </p:sp>
      <p:sp>
        <p:nvSpPr>
          <p:cNvPr id="3" name="Bildeforklaring formet som et avrundet rektangel 6">
            <a:extLst>
              <a:ext uri="{FF2B5EF4-FFF2-40B4-BE49-F238E27FC236}">
                <a16:creationId xmlns:a16="http://schemas.microsoft.com/office/drawing/2014/main" id="{7023362A-F1FD-4A12-A460-0F2C32EE3B53}"/>
              </a:ext>
            </a:extLst>
          </p:cNvPr>
          <p:cNvSpPr/>
          <p:nvPr/>
        </p:nvSpPr>
        <p:spPr>
          <a:xfrm>
            <a:off x="5936326" y="186295"/>
            <a:ext cx="3072460" cy="1603989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ea typeface="+mn-lt"/>
                <a:cs typeface="+mn-lt"/>
              </a:rPr>
              <a:t>Kua spiser gress for å få </a:t>
            </a:r>
            <a:r>
              <a:rPr lang="nb-NO" sz="2200" b="1" dirty="0">
                <a:ea typeface="+mn-lt"/>
                <a:cs typeface="+mn-lt"/>
              </a:rPr>
              <a:t>energi</a:t>
            </a:r>
            <a:r>
              <a:rPr lang="nb-NO" sz="2200" dirty="0">
                <a:ea typeface="+mn-lt"/>
                <a:cs typeface="+mn-lt"/>
              </a:rPr>
              <a:t> til å leve.</a:t>
            </a:r>
            <a:endParaRPr lang="nb-NO" sz="2200" dirty="0">
              <a:cs typeface="Calibri"/>
            </a:endParaRPr>
          </a:p>
        </p:txBody>
      </p:sp>
      <p:sp>
        <p:nvSpPr>
          <p:cNvPr id="5" name="Bildeforklaring formet som et avrundet rektangel 6">
            <a:extLst>
              <a:ext uri="{FF2B5EF4-FFF2-40B4-BE49-F238E27FC236}">
                <a16:creationId xmlns:a16="http://schemas.microsoft.com/office/drawing/2014/main" id="{2EA90234-D42D-4994-A7C2-BB61055DB094}"/>
              </a:ext>
            </a:extLst>
          </p:cNvPr>
          <p:cNvSpPr/>
          <p:nvPr/>
        </p:nvSpPr>
        <p:spPr>
          <a:xfrm>
            <a:off x="6419041" y="3232733"/>
            <a:ext cx="3082229" cy="1111010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ea typeface="+mn-lt"/>
                <a:cs typeface="+mn-lt"/>
              </a:rPr>
              <a:t>Noe av </a:t>
            </a:r>
            <a:r>
              <a:rPr lang="nb-NO" sz="2200" b="1" dirty="0">
                <a:ea typeface="+mn-lt"/>
                <a:cs typeface="+mn-lt"/>
              </a:rPr>
              <a:t>energien</a:t>
            </a:r>
            <a:r>
              <a:rPr lang="nb-NO" sz="2200" dirty="0">
                <a:ea typeface="+mn-lt"/>
                <a:cs typeface="+mn-lt"/>
              </a:rPr>
              <a:t> i gresset blir lagret i melka som kua lager. </a:t>
            </a:r>
            <a:endParaRPr lang="nb-NO" sz="2200" dirty="0">
              <a:cs typeface="Calibri"/>
            </a:endParaRPr>
          </a:p>
        </p:txBody>
      </p:sp>
      <p:sp>
        <p:nvSpPr>
          <p:cNvPr id="7" name="Bildeforklaring formet som et avrundet rektangel 6">
            <a:extLst>
              <a:ext uri="{FF2B5EF4-FFF2-40B4-BE49-F238E27FC236}">
                <a16:creationId xmlns:a16="http://schemas.microsoft.com/office/drawing/2014/main" id="{E633FFD0-F2FA-4CC6-B7A0-15E921872A4D}"/>
              </a:ext>
            </a:extLst>
          </p:cNvPr>
          <p:cNvSpPr/>
          <p:nvPr/>
        </p:nvSpPr>
        <p:spPr>
          <a:xfrm>
            <a:off x="911722" y="4766369"/>
            <a:ext cx="4049383" cy="1603989"/>
          </a:xfrm>
          <a:prstGeom prst="wedgeRoundRectCallout">
            <a:avLst>
              <a:gd name="adj1" fmla="val 60619"/>
              <a:gd name="adj2" fmla="val 144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Vi kan drikke melka, og noe av den kjemiske energien i melka blir til </a:t>
            </a:r>
            <a:r>
              <a:rPr lang="nb-NO" sz="2200" b="1" dirty="0">
                <a:cs typeface="Calibri"/>
              </a:rPr>
              <a:t>bevegelsesenergi</a:t>
            </a:r>
            <a:r>
              <a:rPr lang="nb-NO" sz="2200" dirty="0">
                <a:cs typeface="Calibri"/>
              </a:rPr>
              <a:t> når vi beveger oss.</a:t>
            </a:r>
          </a:p>
        </p:txBody>
      </p:sp>
    </p:spTree>
    <p:extLst>
      <p:ext uri="{BB962C8B-B14F-4D97-AF65-F5344CB8AC3E}">
        <p14:creationId xmlns:p14="http://schemas.microsoft.com/office/powerpoint/2010/main" val="38592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 animBg="1"/>
      <p:bldP spid="3" grpId="0" animBg="1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Energi</a:t>
            </a:r>
            <a:r>
              <a:rPr lang="nb-NO" dirty="0"/>
              <a:t> i ulike former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Energien</a:t>
            </a:r>
            <a:r>
              <a:rPr lang="nb-NO" dirty="0"/>
              <a:t> forandrer form gjennom </a:t>
            </a:r>
            <a:r>
              <a:rPr lang="nb-NO" b="1" dirty="0"/>
              <a:t>energikjeden</a:t>
            </a:r>
            <a:r>
              <a:rPr lang="nb-NO" dirty="0"/>
              <a:t>:</a:t>
            </a:r>
          </a:p>
          <a:p>
            <a:r>
              <a:rPr lang="nb-NO" b="1" dirty="0"/>
              <a:t>solenergi</a:t>
            </a:r>
          </a:p>
          <a:p>
            <a:r>
              <a:rPr lang="nb-NO" b="1" dirty="0"/>
              <a:t>kjemisk</a:t>
            </a:r>
            <a:r>
              <a:rPr lang="nb-NO" dirty="0"/>
              <a:t> </a:t>
            </a:r>
            <a:r>
              <a:rPr lang="nb-NO" b="1" dirty="0"/>
              <a:t>energi</a:t>
            </a:r>
          </a:p>
          <a:p>
            <a:r>
              <a:rPr lang="nb-NO" b="1" dirty="0"/>
              <a:t>bevegelsesenergi</a:t>
            </a:r>
            <a:r>
              <a:rPr lang="nb-NO" dirty="0"/>
              <a:t>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392" y="773816"/>
            <a:ext cx="3129408" cy="18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Oppdrag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588086" y="3877937"/>
            <a:ext cx="4765713" cy="2299025"/>
          </a:xfrm>
        </p:spPr>
        <p:txBody>
          <a:bodyPr>
            <a:normAutofit/>
          </a:bodyPr>
          <a:lstStyle/>
          <a:p>
            <a:r>
              <a:rPr lang="nb-NO" sz="2200" dirty="0"/>
              <a:t>Lag en </a:t>
            </a:r>
            <a:r>
              <a:rPr lang="nb-NO" sz="2200" b="1" dirty="0"/>
              <a:t>modell</a:t>
            </a:r>
            <a:r>
              <a:rPr lang="nb-NO" sz="2200" dirty="0"/>
              <a:t> av papp og tråd som viser hvordan vi kan bevege armer og bein.</a:t>
            </a:r>
          </a:p>
          <a:p>
            <a:r>
              <a:rPr lang="nb-NO" sz="2200" dirty="0" smtClean="0"/>
              <a:t>Bruk </a:t>
            </a:r>
            <a:r>
              <a:rPr lang="nb-NO" sz="2200" b="1" dirty="0"/>
              <a:t>modellen</a:t>
            </a:r>
            <a:r>
              <a:rPr lang="nb-NO" sz="2200" dirty="0"/>
              <a:t> til å </a:t>
            </a:r>
            <a:r>
              <a:rPr lang="nb-NO" sz="2200" b="1" dirty="0"/>
              <a:t>forklare</a:t>
            </a:r>
            <a:r>
              <a:rPr lang="nb-NO" sz="2200" dirty="0"/>
              <a:t> hvordan vi kan bevege oss.</a:t>
            </a:r>
          </a:p>
          <a:p>
            <a:pPr marL="0" indent="0">
              <a:buNone/>
            </a:pPr>
            <a:endParaRPr lang="nb-NO" sz="2200" dirty="0"/>
          </a:p>
        </p:txBody>
      </p:sp>
      <p:sp>
        <p:nvSpPr>
          <p:cNvPr id="4" name="Bildeforklaring formet som et avrundet rektangel 3"/>
          <p:cNvSpPr/>
          <p:nvPr/>
        </p:nvSpPr>
        <p:spPr>
          <a:xfrm>
            <a:off x="7114865" y="413515"/>
            <a:ext cx="4365170" cy="2554345"/>
          </a:xfrm>
          <a:prstGeom prst="wedgeRoundRectCallout">
            <a:avLst>
              <a:gd name="adj1" fmla="val 61007"/>
              <a:gd name="adj2" fmla="val 767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200" dirty="0"/>
              <a:t>Hvilke bevegelser har dere gjort i dag?</a:t>
            </a:r>
          </a:p>
          <a:p>
            <a:r>
              <a:rPr lang="nb-NO" sz="2200" dirty="0"/>
              <a:t>Har dere tenkt på hvordan vi klarer å </a:t>
            </a:r>
            <a:r>
              <a:rPr lang="nb-NO" sz="2200" dirty="0" smtClean="0"/>
              <a:t>bevege </a:t>
            </a:r>
            <a:r>
              <a:rPr lang="nb-NO" sz="2200" dirty="0"/>
              <a:t>oss?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497416" cy="36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812" y="3080182"/>
            <a:ext cx="2926252" cy="1950834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5"/>
          <a:stretch/>
        </p:blipFill>
        <p:spPr>
          <a:xfrm>
            <a:off x="5223417" y="4311338"/>
            <a:ext cx="2252970" cy="1439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40" y="2698581"/>
            <a:ext cx="2240280" cy="1426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20" y="4247475"/>
            <a:ext cx="2242300" cy="150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4"/>
          <a:stretch/>
        </p:blipFill>
        <p:spPr>
          <a:xfrm>
            <a:off x="5236107" y="2694126"/>
            <a:ext cx="2240280" cy="149312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C8592EC-9BEA-4AFC-B127-B72D1AE4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Tegn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en</a:t>
            </a:r>
            <a:r>
              <a:rPr lang="en-US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energikjede</a:t>
            </a:r>
            <a:r>
              <a:rPr lang="en-US" dirty="0">
                <a:cs typeface="Calibri Light"/>
              </a:rPr>
              <a:t> </a:t>
            </a:r>
            <a:endParaRPr lang="en-US" dirty="0"/>
          </a:p>
        </p:txBody>
      </p:sp>
      <p:sp>
        <p:nvSpPr>
          <p:cNvPr id="11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6750033" y="210787"/>
            <a:ext cx="4923031" cy="1603989"/>
          </a:xfrm>
          <a:prstGeom prst="wedgeRoundRectCallout">
            <a:avLst>
              <a:gd name="adj1" fmla="val -47776"/>
              <a:gd name="adj2" fmla="val 85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Velg </a:t>
            </a:r>
            <a:r>
              <a:rPr lang="nb-NO" sz="2200" dirty="0">
                <a:ea typeface="+mn-lt"/>
                <a:cs typeface="+mn-lt"/>
              </a:rPr>
              <a:t>om du spiser salat, oksekjøtt, brød eller gulrot</a:t>
            </a:r>
            <a:r>
              <a:rPr lang="nb-NO" sz="2200" dirty="0">
                <a:cs typeface="Calibri"/>
              </a:rPr>
              <a:t>. Tegn </a:t>
            </a:r>
            <a:r>
              <a:rPr lang="nb-NO" sz="2200" b="1" dirty="0">
                <a:cs typeface="Calibri"/>
              </a:rPr>
              <a:t>energikjeden</a:t>
            </a:r>
            <a:r>
              <a:rPr lang="nb-NO" sz="2200" dirty="0">
                <a:cs typeface="Calibri"/>
              </a:rPr>
              <a:t> for at du beveger deg.</a:t>
            </a:r>
          </a:p>
        </p:txBody>
      </p:sp>
      <p:sp>
        <p:nvSpPr>
          <p:cNvPr id="9" name="Right Arrow 12"/>
          <p:cNvSpPr/>
          <p:nvPr/>
        </p:nvSpPr>
        <p:spPr>
          <a:xfrm>
            <a:off x="7650952" y="3850574"/>
            <a:ext cx="921295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12"/>
          <p:cNvSpPr/>
          <p:nvPr/>
        </p:nvSpPr>
        <p:spPr>
          <a:xfrm>
            <a:off x="1788860" y="3879534"/>
            <a:ext cx="921295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 descr="A picture containing silhouette, vector graphics&#10;&#10;Description automatically generated">
            <a:extLst>
              <a:ext uri="{FF2B5EF4-FFF2-40B4-BE49-F238E27FC236}">
                <a16:creationId xmlns:a16="http://schemas.microsoft.com/office/drawing/2014/main" id="{EBD9EAED-2704-43CD-864B-2080F201F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74" y="3073031"/>
            <a:ext cx="1362975" cy="179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Varme er også en form for </a:t>
            </a:r>
            <a:r>
              <a:rPr lang="nb-NO" b="1" dirty="0"/>
              <a:t>energi</a:t>
            </a:r>
            <a:r>
              <a:rPr lang="nb-NO" dirty="0"/>
              <a:t>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5998029" cy="4351338"/>
          </a:xfrm>
        </p:spPr>
        <p:txBody>
          <a:bodyPr>
            <a:normAutofit/>
          </a:bodyPr>
          <a:lstStyle/>
          <a:p>
            <a:r>
              <a:rPr lang="nb-NO" sz="2200" dirty="0">
                <a:cs typeface="Calibri"/>
              </a:rPr>
              <a:t>Kroppstemperatur til vanlig: rundt</a:t>
            </a:r>
            <a:r>
              <a:rPr lang="nb-NO" sz="2200" dirty="0"/>
              <a:t> 37 °C</a:t>
            </a:r>
          </a:p>
          <a:p>
            <a:r>
              <a:rPr lang="nb-NO" sz="2200" dirty="0"/>
              <a:t>Romtemperatur: ca. 20 °C</a:t>
            </a:r>
          </a:p>
          <a:p>
            <a:r>
              <a:rPr lang="nb-NO" sz="2200" dirty="0"/>
              <a:t>Temperatur ute på vinteren: for eksempel -20 °C</a:t>
            </a:r>
          </a:p>
          <a:p>
            <a:r>
              <a:rPr lang="nb-NO" sz="2200" dirty="0"/>
              <a:t>Tenk-par-del: Hvordan klarer vi å holde oss varme?</a:t>
            </a:r>
          </a:p>
          <a:p>
            <a:endParaRPr lang="nb-NO" sz="2200" dirty="0"/>
          </a:p>
        </p:txBody>
      </p:sp>
      <p:sp>
        <p:nvSpPr>
          <p:cNvPr id="5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7054833" y="1517072"/>
            <a:ext cx="4923031" cy="1051957"/>
          </a:xfrm>
          <a:prstGeom prst="wedgeRoundRectCallout">
            <a:avLst>
              <a:gd name="adj1" fmla="val -47776"/>
              <a:gd name="adj2" fmla="val 85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Hvilken temperatur har kroppen vår?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22" y="3316527"/>
            <a:ext cx="4463142" cy="29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2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.jpg">
            <a:extLst>
              <a:ext uri="{FF2B5EF4-FFF2-40B4-BE49-F238E27FC236}">
                <a16:creationId xmlns:a16="http://schemas.microsoft.com/office/drawing/2014/main" id="{8FD5FB85-AB01-43B8-99DB-CA2BA8A19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557" y="4260483"/>
            <a:ext cx="2458123" cy="1653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584646"/>
            <a:ext cx="2719333" cy="1593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1584646"/>
            <a:ext cx="2492981" cy="159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85" y="1445115"/>
            <a:ext cx="2307451" cy="1730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361" y="4315524"/>
            <a:ext cx="2386584" cy="15910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6771" y="494626"/>
            <a:ext cx="10827834" cy="7017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nb-NO" sz="4400" b="1" dirty="0">
                <a:latin typeface="+mj-lt"/>
                <a:ea typeface="+mj-ea"/>
                <a:cs typeface="+mj-cs"/>
              </a:rPr>
              <a:t>Energikjede</a:t>
            </a:r>
            <a:r>
              <a:rPr lang="nb-NO" sz="4400" dirty="0">
                <a:latin typeface="+mj-lt"/>
                <a:ea typeface="+mj-ea"/>
                <a:cs typeface="+mj-cs"/>
              </a:rPr>
              <a:t> – </a:t>
            </a:r>
            <a:r>
              <a:rPr lang="nb-NO" sz="4400" b="1" dirty="0">
                <a:latin typeface="+mj-lt"/>
                <a:ea typeface="+mj-ea"/>
                <a:cs typeface="+mj-cs"/>
              </a:rPr>
              <a:t>varme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01844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583587" y="2174488"/>
            <a:ext cx="1059366" cy="635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9796461" y="3296223"/>
            <a:ext cx="696837" cy="918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475170" y="4766369"/>
            <a:ext cx="969972" cy="68022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ildeforklaring formet som et avrundet rektangel 6">
            <a:extLst>
              <a:ext uri="{FF2B5EF4-FFF2-40B4-BE49-F238E27FC236}">
                <a16:creationId xmlns:a16="http://schemas.microsoft.com/office/drawing/2014/main" id="{E633FFD0-F2FA-4CC6-B7A0-15E921872A4D}"/>
              </a:ext>
            </a:extLst>
          </p:cNvPr>
          <p:cNvSpPr/>
          <p:nvPr/>
        </p:nvSpPr>
        <p:spPr>
          <a:xfrm>
            <a:off x="539803" y="4638552"/>
            <a:ext cx="4049383" cy="1603989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Vi kan drikke melka, og noe av den kjemiske energien i melka blir til </a:t>
            </a:r>
            <a:r>
              <a:rPr lang="nb-NO" sz="2200" b="1" dirty="0">
                <a:cs typeface="Calibri"/>
              </a:rPr>
              <a:t>bevegelsesenergi</a:t>
            </a:r>
            <a:r>
              <a:rPr lang="nb-NO" sz="2200" dirty="0">
                <a:cs typeface="Calibri"/>
              </a:rPr>
              <a:t> og noe blir til </a:t>
            </a:r>
            <a:r>
              <a:rPr lang="nb-NO" sz="2200" b="1" dirty="0">
                <a:cs typeface="Calibri"/>
              </a:rPr>
              <a:t>varme </a:t>
            </a:r>
            <a:r>
              <a:rPr lang="nb-NO" sz="2200" dirty="0">
                <a:cs typeface="Calibri"/>
              </a:rPr>
              <a:t>i kroppen.</a:t>
            </a:r>
            <a:endParaRPr lang="nb-NO" sz="2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4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4426" y="379502"/>
            <a:ext cx="10515600" cy="1325563"/>
          </a:xfrm>
        </p:spPr>
        <p:txBody>
          <a:bodyPr/>
          <a:lstStyle/>
          <a:p>
            <a:r>
              <a:rPr lang="nb-NO"/>
              <a:t>Hoppe </a:t>
            </a:r>
          </a:p>
        </p:txBody>
      </p:sp>
      <p:pic>
        <p:nvPicPr>
          <p:cNvPr id="4" name="Picture 4" descr="A person and person jumping in the air&#10;&#10;Description automatically generated">
            <a:extLst>
              <a:ext uri="{FF2B5EF4-FFF2-40B4-BE49-F238E27FC236}">
                <a16:creationId xmlns:a16="http://schemas.microsoft.com/office/drawing/2014/main" id="{0D82D26A-2CDC-4048-B6EF-86B6062B3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8823" y="3092205"/>
            <a:ext cx="5061525" cy="282733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5D0DA6-3F4F-48D5-AAB1-46A807C5434F}"/>
              </a:ext>
            </a:extLst>
          </p:cNvPr>
          <p:cNvSpPr txBox="1"/>
          <p:nvPr/>
        </p:nvSpPr>
        <p:spPr>
          <a:xfrm>
            <a:off x="569345" y="2280250"/>
            <a:ext cx="485667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2400" dirty="0">
                <a:cs typeface="Calibri"/>
              </a:rPr>
              <a:t>Hopp opp og ned. </a:t>
            </a:r>
            <a:endParaRPr lang="nb-NO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cs typeface="Calibri"/>
              </a:rPr>
              <a:t>Når dere hopper, blir kroppen enda varmere enn den er til vanlig. </a:t>
            </a:r>
          </a:p>
          <a:p>
            <a:pPr marL="285750" indent="-285750">
              <a:buFont typeface="Arial"/>
              <a:buChar char="•"/>
            </a:pPr>
            <a:r>
              <a:rPr lang="nb-NO" sz="2400" dirty="0">
                <a:cs typeface="Calibri"/>
              </a:rPr>
              <a:t>Jo mer vi hopper, jo mer av energien fra maten trenger musklene for å få kroppen til å hoppe. Men samtidig blir kroppen varmere.</a:t>
            </a:r>
          </a:p>
          <a:p>
            <a:pPr marL="285750" indent="-285750">
              <a:buFont typeface="Arial"/>
              <a:buChar char="•"/>
            </a:pPr>
            <a:endParaRPr lang="nb-NO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  <p:sp>
        <p:nvSpPr>
          <p:cNvPr id="6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5513514" y="1132609"/>
            <a:ext cx="4923031" cy="850882"/>
          </a:xfrm>
          <a:prstGeom prst="wedgeRoundRectCallout">
            <a:avLst>
              <a:gd name="adj1" fmla="val -28083"/>
              <a:gd name="adj2" fmla="val 1097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>
                <a:cs typeface="Calibri"/>
              </a:rPr>
              <a:t>Hva skjer i kroppen?</a:t>
            </a:r>
          </a:p>
        </p:txBody>
      </p:sp>
      <p:sp>
        <p:nvSpPr>
          <p:cNvPr id="7" name="Bildeforklaring formet som et avrundet rektangel 6">
            <a:extLst>
              <a:ext uri="{FF2B5EF4-FFF2-40B4-BE49-F238E27FC236}">
                <a16:creationId xmlns:a16="http://schemas.microsoft.com/office/drawing/2014/main" id="{03172972-472A-428C-ACD7-DB5C846C9DEC}"/>
              </a:ext>
            </a:extLst>
          </p:cNvPr>
          <p:cNvSpPr/>
          <p:nvPr/>
        </p:nvSpPr>
        <p:spPr>
          <a:xfrm>
            <a:off x="6286995" y="2112407"/>
            <a:ext cx="4923031" cy="850882"/>
          </a:xfrm>
          <a:prstGeom prst="wedgeRoundRectCallout">
            <a:avLst>
              <a:gd name="adj1" fmla="val -28083"/>
              <a:gd name="adj2" fmla="val 1097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Hvor kommer varmen fra? </a:t>
            </a:r>
          </a:p>
        </p:txBody>
      </p:sp>
    </p:spTree>
    <p:extLst>
      <p:ext uri="{BB962C8B-B14F-4D97-AF65-F5344CB8AC3E}">
        <p14:creationId xmlns:p14="http://schemas.microsoft.com/office/powerpoint/2010/main" val="34678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34E8A-B3F8-4D5A-A23F-82919A344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65475"/>
            <a:ext cx="4295330" cy="3454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40" y="3304022"/>
            <a:ext cx="4187538" cy="2791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Bildeforklaring formet som et avrundet rektangel 6">
            <a:extLst>
              <a:ext uri="{FF2B5EF4-FFF2-40B4-BE49-F238E27FC236}">
                <a16:creationId xmlns:a16="http://schemas.microsoft.com/office/drawing/2014/main" id="{2D070CD7-25DA-44B3-9EF5-17CF336C4B5F}"/>
              </a:ext>
            </a:extLst>
          </p:cNvPr>
          <p:cNvSpPr/>
          <p:nvPr/>
        </p:nvSpPr>
        <p:spPr>
          <a:xfrm>
            <a:off x="446728" y="5611091"/>
            <a:ext cx="4049383" cy="1124530"/>
          </a:xfrm>
          <a:prstGeom prst="wedgeRoundRectCallout">
            <a:avLst>
              <a:gd name="adj1" fmla="val 31884"/>
              <a:gd name="adj2" fmla="val -870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>
                <a:cs typeface="Calibri"/>
              </a:rPr>
              <a:t>Ballen beveger seg.</a:t>
            </a:r>
          </a:p>
          <a:p>
            <a:pPr algn="ctr"/>
            <a:r>
              <a:rPr lang="nb-NO" sz="2200">
                <a:cs typeface="Calibri"/>
              </a:rPr>
              <a:t>Vi hører lyd.</a:t>
            </a:r>
          </a:p>
        </p:txBody>
      </p:sp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kan </a:t>
            </a:r>
            <a:r>
              <a:rPr lang="nb-NO" b="1" dirty="0"/>
              <a:t>bevegelsesenergien</a:t>
            </a:r>
            <a:r>
              <a:rPr lang="nb-NO" dirty="0"/>
              <a:t> gjøre videre?</a:t>
            </a:r>
          </a:p>
        </p:txBody>
      </p:sp>
      <p:sp>
        <p:nvSpPr>
          <p:cNvPr id="8" name="Bildeforklaring formet som et avrundet rektangel 6">
            <a:extLst>
              <a:ext uri="{FF2B5EF4-FFF2-40B4-BE49-F238E27FC236}">
                <a16:creationId xmlns:a16="http://schemas.microsoft.com/office/drawing/2014/main" id="{2D070CD7-25DA-44B3-9EF5-17CF336C4B5F}"/>
              </a:ext>
            </a:extLst>
          </p:cNvPr>
          <p:cNvSpPr/>
          <p:nvPr/>
        </p:nvSpPr>
        <p:spPr>
          <a:xfrm>
            <a:off x="7667022" y="1288473"/>
            <a:ext cx="4049383" cy="1204209"/>
          </a:xfrm>
          <a:prstGeom prst="wedgeRoundRectCallout">
            <a:avLst>
              <a:gd name="adj1" fmla="val -35090"/>
              <a:gd name="adj2" fmla="val 854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>
                <a:cs typeface="Calibri"/>
              </a:rPr>
              <a:t>Sykkelen beveger seg.</a:t>
            </a:r>
          </a:p>
        </p:txBody>
      </p:sp>
    </p:spTree>
    <p:extLst>
      <p:ext uri="{BB962C8B-B14F-4D97-AF65-F5344CB8AC3E}">
        <p14:creationId xmlns:p14="http://schemas.microsoft.com/office/powerpoint/2010/main" val="24847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Nøkkelsetninger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838200" y="1825625"/>
            <a:ext cx="6362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 b="1" dirty="0"/>
              <a:t>Energi</a:t>
            </a:r>
            <a:r>
              <a:rPr lang="nb-NO" sz="2400" dirty="0"/>
              <a:t> er det som kan få noe til å skje. </a:t>
            </a:r>
            <a:endParaRPr lang="nb-NO" sz="2400" dirty="0">
              <a:cs typeface="Calibri"/>
            </a:endParaRPr>
          </a:p>
          <a:p>
            <a:r>
              <a:rPr lang="nb-NO" sz="2400" b="1" dirty="0"/>
              <a:t>Energi</a:t>
            </a:r>
            <a:r>
              <a:rPr lang="nb-NO" sz="2400" dirty="0"/>
              <a:t> kan ha mange former, for eksempel </a:t>
            </a:r>
            <a:r>
              <a:rPr lang="nb-NO" sz="2400" b="1" dirty="0"/>
              <a:t>bevegelsesenergi</a:t>
            </a:r>
            <a:r>
              <a:rPr lang="nb-NO" sz="2400" dirty="0"/>
              <a:t> og </a:t>
            </a:r>
            <a:r>
              <a:rPr lang="nb-NO" sz="2400" b="1" dirty="0"/>
              <a:t>solenergi</a:t>
            </a:r>
            <a:r>
              <a:rPr lang="nb-NO" sz="2400" dirty="0"/>
              <a:t>. </a:t>
            </a:r>
            <a:endParaRPr lang="nb-NO" sz="2400" dirty="0">
              <a:cs typeface="Calibri"/>
            </a:endParaRPr>
          </a:p>
          <a:p>
            <a:r>
              <a:rPr lang="nb-NO" sz="2400" dirty="0"/>
              <a:t>For at mennesker og dyr skal leve og bevege seg trenger de </a:t>
            </a:r>
            <a:r>
              <a:rPr lang="nb-NO" sz="2400" b="1" dirty="0"/>
              <a:t>energi</a:t>
            </a:r>
            <a:r>
              <a:rPr lang="nb-NO" sz="2400" dirty="0"/>
              <a:t> fra mat. </a:t>
            </a:r>
            <a:endParaRPr lang="nb-NO" sz="2400" dirty="0">
              <a:cs typeface="Calibri"/>
            </a:endParaRPr>
          </a:p>
          <a:p>
            <a:endParaRPr lang="nb-NO" sz="2400" dirty="0">
              <a:cs typeface="Calibri"/>
            </a:endParaRPr>
          </a:p>
          <a:p>
            <a:pPr marL="0" indent="0">
              <a:buNone/>
            </a:pPr>
            <a:endParaRPr lang="nb-NO" sz="2200" dirty="0">
              <a:cs typeface="Calibri"/>
            </a:endParaRPr>
          </a:p>
          <a:p>
            <a:endParaRPr lang="nb-NO" sz="2200" dirty="0">
              <a:cs typeface="Calibri"/>
            </a:endParaRP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>
              <a:cs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8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Tilbake til oppdraget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/>
              <a:t>Er vi nærmere å løse oppdraget?</a:t>
            </a:r>
            <a:endParaRPr lang="en-US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392" y="2596242"/>
            <a:ext cx="8356408" cy="3715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5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Økt 4: Lag en modell</a:t>
            </a:r>
          </a:p>
        </p:txBody>
      </p:sp>
      <p:pic>
        <p:nvPicPr>
          <p:cNvPr id="6" name="Picture 6" descr="A picture containing indoor, different, colorful, several&#10;&#10;Description automatically generated">
            <a:extLst>
              <a:ext uri="{FF2B5EF4-FFF2-40B4-BE49-F238E27FC236}">
                <a16:creationId xmlns:a16="http://schemas.microsoft.com/office/drawing/2014/main" id="{14DF54C1-C8F5-409A-A607-4D23AFED6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3970" y="1716768"/>
            <a:ext cx="6554203" cy="4351338"/>
          </a:xfrm>
        </p:spPr>
      </p:pic>
    </p:spTree>
    <p:extLst>
      <p:ext uri="{BB962C8B-B14F-4D97-AF65-F5344CB8AC3E}">
        <p14:creationId xmlns:p14="http://schemas.microsoft.com/office/powerpoint/2010/main" val="37889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 </a:t>
            </a:r>
            <a:r>
              <a:rPr lang="nb-NO" b="1" dirty="0"/>
              <a:t>modeller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Modeller</a:t>
            </a:r>
            <a:r>
              <a:rPr lang="nb-NO" dirty="0"/>
              <a:t> ligner på virkeligheten, men er enklere enn virkeligheten.</a:t>
            </a:r>
          </a:p>
          <a:p>
            <a:r>
              <a:rPr lang="nb-NO" b="1" dirty="0"/>
              <a:t>Modeller</a:t>
            </a:r>
            <a:r>
              <a:rPr lang="nb-NO" dirty="0"/>
              <a:t> viser noe som er riktig, mens andre ting blir feil.</a:t>
            </a:r>
          </a:p>
          <a:p>
            <a:endParaRPr lang="nb-NO" dirty="0"/>
          </a:p>
        </p:txBody>
      </p:sp>
      <p:pic>
        <p:nvPicPr>
          <p:cNvPr id="5" name="Bild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4723844-2990-4C7C-85F4-15D9E66B8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36" y="3328129"/>
            <a:ext cx="3654126" cy="2440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5" descr="A picture containing text, person, wall, indoor&#10;&#10;Description automatically generated">
            <a:extLst>
              <a:ext uri="{FF2B5EF4-FFF2-40B4-BE49-F238E27FC236}">
                <a16:creationId xmlns:a16="http://schemas.microsoft.com/office/drawing/2014/main" id="{5EA8A859-6D73-4AD1-9BE0-E884FAA67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29" y="3922940"/>
            <a:ext cx="4335235" cy="2441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0D8E87D0-FCFE-4676-9A25-2297C5716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828" y="3324225"/>
            <a:ext cx="4212770" cy="2386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956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Tegnemodell av armmuskler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522" y="1517861"/>
            <a:ext cx="5412956" cy="51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7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2738"/>
            <a:ext cx="11097126" cy="1325563"/>
          </a:xfrm>
        </p:spPr>
        <p:txBody>
          <a:bodyPr/>
          <a:lstStyle/>
          <a:p>
            <a:r>
              <a:rPr lang="nb-NO"/>
              <a:t> Hvordan beveger ulike dyr seg? Sorter dyra.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" b="1736"/>
          <a:stretch/>
        </p:blipFill>
        <p:spPr>
          <a:xfrm>
            <a:off x="964388" y="1483112"/>
            <a:ext cx="6649857" cy="4952857"/>
          </a:xfrm>
        </p:spPr>
      </p:pic>
      <p:sp>
        <p:nvSpPr>
          <p:cNvPr id="4" name="Bildeforklaring formet som et avrundet rektangel 3"/>
          <p:cNvSpPr/>
          <p:nvPr/>
        </p:nvSpPr>
        <p:spPr>
          <a:xfrm>
            <a:off x="7998245" y="1483112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Sorter etter hvordan dere mener de beveger seg.</a:t>
            </a:r>
          </a:p>
        </p:txBody>
      </p:sp>
      <p:sp>
        <p:nvSpPr>
          <p:cNvPr id="5" name="Bildeforklaring formet som et avrundet rektangel 4"/>
          <p:cNvSpPr/>
          <p:nvPr/>
        </p:nvSpPr>
        <p:spPr>
          <a:xfrm>
            <a:off x="8542662" y="1792108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Sorter etter hvor raskt dere mener de beveger seg.</a:t>
            </a:r>
          </a:p>
        </p:txBody>
      </p:sp>
      <p:sp>
        <p:nvSpPr>
          <p:cNvPr id="6" name="Bildeforklaring formet som et avrundet rektangel 5"/>
          <p:cNvSpPr/>
          <p:nvPr/>
        </p:nvSpPr>
        <p:spPr>
          <a:xfrm>
            <a:off x="9221577" y="2154703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Sorter etter type bevegelse (hopper, flyr, åler seg osv.)</a:t>
            </a:r>
          </a:p>
        </p:txBody>
      </p:sp>
      <p:sp>
        <p:nvSpPr>
          <p:cNvPr id="7" name="Bildeforklaring formet som et avrundet rektangel 6"/>
          <p:cNvSpPr/>
          <p:nvPr/>
        </p:nvSpPr>
        <p:spPr>
          <a:xfrm>
            <a:off x="9992298" y="2463699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Ligner dyra i samme gruppe på hverandre?</a:t>
            </a:r>
          </a:p>
        </p:txBody>
      </p:sp>
    </p:spTree>
    <p:extLst>
      <p:ext uri="{BB962C8B-B14F-4D97-AF65-F5344CB8AC3E}">
        <p14:creationId xmlns:p14="http://schemas.microsoft.com/office/powerpoint/2010/main" val="89546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Animasjon av armmuskler</a:t>
            </a:r>
          </a:p>
        </p:txBody>
      </p:sp>
      <p:pic>
        <p:nvPicPr>
          <p:cNvPr id="4" name="Bild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77169"/>
            <a:ext cx="8984522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Nøkkelsetninger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200" b="1" dirty="0"/>
              <a:t>Modeller</a:t>
            </a:r>
            <a:r>
              <a:rPr lang="nb-NO" sz="2200" dirty="0"/>
              <a:t> er forenklinger av noe.</a:t>
            </a:r>
          </a:p>
          <a:p>
            <a:r>
              <a:rPr lang="nb-NO" sz="2200" b="1" dirty="0"/>
              <a:t>Modeller</a:t>
            </a:r>
            <a:r>
              <a:rPr lang="nb-NO" sz="2200" dirty="0"/>
              <a:t> viser noe riktig, mens andre ting blir feil. 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409709" y="1047533"/>
            <a:ext cx="3075709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nb-NO" sz="2200" dirty="0"/>
              <a:t>Hver elev trenger: </a:t>
            </a:r>
            <a:endParaRPr lang="nb-NO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t</a:t>
            </a:r>
            <a:r>
              <a:rPr lang="nb-NO" sz="2200" dirty="0" smtClean="0"/>
              <a:t>o </a:t>
            </a:r>
            <a:r>
              <a:rPr lang="nb-NO" sz="2200" dirty="0"/>
              <a:t>pappbiter</a:t>
            </a:r>
            <a:endParaRPr lang="nb-NO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t</a:t>
            </a:r>
            <a:r>
              <a:rPr lang="nb-NO" sz="2200" dirty="0" smtClean="0"/>
              <a:t>o </a:t>
            </a:r>
            <a:r>
              <a:rPr lang="nb-NO" sz="2200" dirty="0"/>
              <a:t>tråder</a:t>
            </a:r>
            <a:endParaRPr lang="nb-NO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200" dirty="0"/>
              <a:t>t</a:t>
            </a:r>
            <a:r>
              <a:rPr lang="nb-NO" sz="2200" dirty="0" smtClean="0"/>
              <a:t>re </a:t>
            </a:r>
            <a:r>
              <a:rPr lang="nb-NO" sz="2200" dirty="0"/>
              <a:t>splittbinders</a:t>
            </a: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DA7F1-EFA8-4C5F-8355-9C28045090BE}"/>
              </a:ext>
            </a:extLst>
          </p:cNvPr>
          <p:cNvSpPr txBox="1"/>
          <p:nvPr/>
        </p:nvSpPr>
        <p:spPr>
          <a:xfrm>
            <a:off x="1212056" y="402431"/>
            <a:ext cx="677941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4400">
                <a:latin typeface="Calibri Light"/>
              </a:rPr>
              <a:t>Modell av armmuskler</a:t>
            </a:r>
            <a:endParaRPr lang="en-US" sz="4400"/>
          </a:p>
        </p:txBody>
      </p:sp>
      <p:grpSp>
        <p:nvGrpSpPr>
          <p:cNvPr id="9" name="Gruppe 8"/>
          <p:cNvGrpSpPr/>
          <p:nvPr/>
        </p:nvGrpSpPr>
        <p:grpSpPr>
          <a:xfrm>
            <a:off x="160020" y="1321255"/>
            <a:ext cx="9431652" cy="5406488"/>
            <a:chOff x="160020" y="1321255"/>
            <a:chExt cx="9431652" cy="54064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865300-672F-4FB4-A6B4-9A79482E30E4}"/>
                </a:ext>
              </a:extLst>
            </p:cNvPr>
            <p:cNvSpPr/>
            <p:nvPr/>
          </p:nvSpPr>
          <p:spPr>
            <a:xfrm>
              <a:off x="1325336" y="5135335"/>
              <a:ext cx="4667248" cy="9933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458797-F5CA-45E9-90B0-8E494A0DF48A}"/>
                </a:ext>
              </a:extLst>
            </p:cNvPr>
            <p:cNvSpPr/>
            <p:nvPr/>
          </p:nvSpPr>
          <p:spPr>
            <a:xfrm rot="5400000">
              <a:off x="223158" y="3162299"/>
              <a:ext cx="4667248" cy="9933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0A0798-F211-453F-AA19-F589C7E56A33}"/>
                </a:ext>
              </a:extLst>
            </p:cNvPr>
            <p:cNvSpPr/>
            <p:nvPr/>
          </p:nvSpPr>
          <p:spPr>
            <a:xfrm>
              <a:off x="2475139" y="5455104"/>
              <a:ext cx="163286" cy="1768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2E800D-8C74-4FE1-888C-B60F5BC9B0C7}"/>
                </a:ext>
              </a:extLst>
            </p:cNvPr>
            <p:cNvSpPr/>
            <p:nvPr/>
          </p:nvSpPr>
          <p:spPr>
            <a:xfrm>
              <a:off x="1645103" y="5455103"/>
              <a:ext cx="163286" cy="1768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2D4243-A238-4021-9839-5D90AF0BC300}"/>
                </a:ext>
              </a:extLst>
            </p:cNvPr>
            <p:cNvSpPr/>
            <p:nvPr/>
          </p:nvSpPr>
          <p:spPr>
            <a:xfrm>
              <a:off x="3291567" y="5455104"/>
              <a:ext cx="163286" cy="1768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2E7316-C04D-40FA-BA87-77F7267335F8}"/>
                </a:ext>
              </a:extLst>
            </p:cNvPr>
            <p:cNvSpPr/>
            <p:nvPr/>
          </p:nvSpPr>
          <p:spPr>
            <a:xfrm>
              <a:off x="2162174" y="1835603"/>
              <a:ext cx="163286" cy="176893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682F4A9-3539-4EC2-B579-90A85388B23A}"/>
                </a:ext>
              </a:extLst>
            </p:cNvPr>
            <p:cNvSpPr/>
            <p:nvPr/>
          </p:nvSpPr>
          <p:spPr>
            <a:xfrm>
              <a:off x="2774495" y="1835604"/>
              <a:ext cx="163286" cy="176893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F8CF70-568B-43A9-8624-01158A1FD177}"/>
                </a:ext>
              </a:extLst>
            </p:cNvPr>
            <p:cNvSpPr txBox="1"/>
            <p:nvPr/>
          </p:nvSpPr>
          <p:spPr>
            <a:xfrm>
              <a:off x="4265838" y="1321255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cs typeface="Calibri"/>
                </a:rPr>
                <a:t>Overarm (</a:t>
              </a:r>
              <a:r>
                <a:rPr lang="en-US" dirty="0" err="1">
                  <a:cs typeface="Calibri"/>
                </a:rPr>
                <a:t>har</a:t>
              </a:r>
              <a:r>
                <a:rPr lang="en-US" dirty="0">
                  <a:cs typeface="Calibri"/>
                </a:rPr>
                <a:t> </a:t>
              </a:r>
              <a:r>
                <a:rPr lang="en-US" dirty="0" err="1">
                  <a:cs typeface="Calibri"/>
                </a:rPr>
                <a:t>én</a:t>
              </a:r>
              <a:r>
                <a:rPr lang="en-US" dirty="0">
                  <a:cs typeface="Calibri"/>
                </a:rPr>
                <a:t> </a:t>
              </a:r>
              <a:r>
                <a:rPr lang="en-US" b="1" dirty="0" err="1">
                  <a:cs typeface="Calibri"/>
                </a:rPr>
                <a:t>knokkel</a:t>
              </a:r>
              <a:r>
                <a:rPr lang="en-US" dirty="0">
                  <a:cs typeface="Calibri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B27A32-8B8D-4879-9705-636794393843}"/>
                </a:ext>
              </a:extLst>
            </p:cNvPr>
            <p:cNvSpPr txBox="1"/>
            <p:nvPr/>
          </p:nvSpPr>
          <p:spPr>
            <a:xfrm>
              <a:off x="6848472" y="5357131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cs typeface="Calibri"/>
                </a:rPr>
                <a:t>Underarm (</a:t>
              </a:r>
              <a:r>
                <a:rPr lang="en-US" dirty="0" err="1">
                  <a:cs typeface="Calibri"/>
                </a:rPr>
                <a:t>har</a:t>
              </a:r>
              <a:r>
                <a:rPr lang="en-US" dirty="0">
                  <a:cs typeface="Calibri"/>
                </a:rPr>
                <a:t> to </a:t>
              </a:r>
              <a:r>
                <a:rPr lang="en-US" b="1" dirty="0" err="1">
                  <a:cs typeface="Calibri"/>
                </a:rPr>
                <a:t>knokler</a:t>
              </a:r>
              <a:r>
                <a:rPr lang="en-US" dirty="0">
                  <a:cs typeface="Calibri"/>
                </a:rPr>
                <a:t>) 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B6567F7-DD18-4863-80B5-6C97BCC87878}"/>
                </a:ext>
              </a:extLst>
            </p:cNvPr>
            <p:cNvCxnSpPr/>
            <p:nvPr/>
          </p:nvCxnSpPr>
          <p:spPr>
            <a:xfrm flipH="1">
              <a:off x="5989862" y="5543549"/>
              <a:ext cx="868135" cy="2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3443" y="1529443"/>
              <a:ext cx="1102178" cy="204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" name="TekstSylinder 1"/>
            <p:cNvSpPr txBox="1"/>
            <p:nvPr/>
          </p:nvSpPr>
          <p:spPr>
            <a:xfrm>
              <a:off x="160020" y="6358411"/>
              <a:ext cx="1165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Albue</a:t>
              </a:r>
              <a:r>
                <a:rPr lang="nb-NO" b="1" dirty="0"/>
                <a:t>ledd</a:t>
              </a:r>
              <a:r>
                <a:rPr lang="nb-NO" dirty="0"/>
                <a:t> </a:t>
              </a:r>
            </a:p>
          </p:txBody>
        </p:sp>
        <p:cxnSp>
          <p:nvCxnSpPr>
            <p:cNvPr id="18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420" y="6199462"/>
              <a:ext cx="250916" cy="1589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1888" y="3752849"/>
              <a:ext cx="868135" cy="2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3">
              <a:extLst>
                <a:ext uri="{FF2B5EF4-FFF2-40B4-BE49-F238E27FC236}">
                  <a16:creationId xmlns:a16="http://schemas.microsoft.com/office/drawing/2014/main" id="{92A2A60D-E13E-487E-A1D3-A537E401E4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6916" y="3693405"/>
              <a:ext cx="541563" cy="80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E0F8CF70-568B-43A9-8624-01158A1FD177}"/>
                </a:ext>
              </a:extLst>
            </p:cNvPr>
            <p:cNvSpPr txBox="1"/>
            <p:nvPr/>
          </p:nvSpPr>
          <p:spPr>
            <a:xfrm>
              <a:off x="4098468" y="3568183"/>
              <a:ext cx="120287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 err="1">
                  <a:cs typeface="Calibri"/>
                </a:rPr>
                <a:t>Muskel</a:t>
              </a:r>
              <a:r>
                <a:rPr lang="en-US" dirty="0">
                  <a:cs typeface="Calibri"/>
                </a:rPr>
                <a:t>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E0F8CF70-568B-43A9-8624-01158A1FD177}"/>
                </a:ext>
              </a:extLst>
            </p:cNvPr>
            <p:cNvSpPr txBox="1"/>
            <p:nvPr/>
          </p:nvSpPr>
          <p:spPr>
            <a:xfrm>
              <a:off x="500740" y="3511971"/>
              <a:ext cx="108721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b="1" dirty="0" err="1">
                  <a:cs typeface="Calibri"/>
                </a:rPr>
                <a:t>Muskel</a:t>
              </a:r>
              <a:r>
                <a:rPr lang="en-US" dirty="0">
                  <a:cs typeface="Calibri"/>
                </a:rPr>
                <a:t> 2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E33C743-FA0B-4167-AFA1-0CEFACFF7B05}"/>
                </a:ext>
              </a:extLst>
            </p:cNvPr>
            <p:cNvCxnSpPr/>
            <p:nvPr/>
          </p:nvCxnSpPr>
          <p:spPr>
            <a:xfrm flipH="1">
              <a:off x="1719943" y="1951265"/>
              <a:ext cx="517072" cy="3646713"/>
            </a:xfrm>
            <a:prstGeom prst="straightConnector1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9D39954-2429-4CDF-82A0-3AAF70732425}"/>
                </a:ext>
              </a:extLst>
            </p:cNvPr>
            <p:cNvCxnSpPr/>
            <p:nvPr/>
          </p:nvCxnSpPr>
          <p:spPr>
            <a:xfrm>
              <a:off x="2896960" y="1930854"/>
              <a:ext cx="489857" cy="3660320"/>
            </a:xfrm>
            <a:prstGeom prst="straightConnector1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Ellipse 9"/>
          <p:cNvSpPr/>
          <p:nvPr/>
        </p:nvSpPr>
        <p:spPr>
          <a:xfrm>
            <a:off x="1325336" y="4430486"/>
            <a:ext cx="2582635" cy="229725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4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Forklar ved hjelp av modellen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69456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nb-NO" sz="2400" dirty="0">
                <a:cs typeface="Calibri"/>
              </a:rPr>
              <a:t>Bruk </a:t>
            </a:r>
            <a:r>
              <a:rPr lang="nb-NO" sz="2400" b="1" dirty="0">
                <a:cs typeface="Calibri"/>
              </a:rPr>
              <a:t>modellen</a:t>
            </a:r>
            <a:r>
              <a:rPr lang="nb-NO" sz="2400" dirty="0">
                <a:cs typeface="Calibri"/>
              </a:rPr>
              <a:t> og nøkkelsetningene til å </a:t>
            </a:r>
            <a:r>
              <a:rPr lang="nb-NO" sz="2400" b="1" dirty="0">
                <a:cs typeface="Calibri"/>
              </a:rPr>
              <a:t>forklare</a:t>
            </a:r>
            <a:r>
              <a:rPr lang="nb-NO" sz="2400" dirty="0" smtClean="0">
                <a:cs typeface="Calibri"/>
              </a:rPr>
              <a:t>:</a:t>
            </a:r>
            <a:endParaRPr lang="en-US" sz="2400" dirty="0">
              <a:cs typeface="Calibri" panose="020F0502020204030204"/>
            </a:endParaRPr>
          </a:p>
          <a:p>
            <a:pPr marL="914400" lvl="1" indent="-457200"/>
            <a:r>
              <a:rPr lang="nb-NO" dirty="0"/>
              <a:t>Hvordan får </a:t>
            </a:r>
            <a:r>
              <a:rPr lang="nb-NO" b="1" dirty="0"/>
              <a:t>musklene</a:t>
            </a:r>
            <a:r>
              <a:rPr lang="nb-NO" dirty="0"/>
              <a:t> beskjed om å trekke seg sammen?</a:t>
            </a:r>
            <a:endParaRPr lang="nb-NO" dirty="0">
              <a:cs typeface="Calibri"/>
            </a:endParaRPr>
          </a:p>
          <a:p>
            <a:pPr marL="914400" lvl="1" indent="-457200"/>
            <a:r>
              <a:rPr lang="nb-NO" dirty="0">
                <a:cs typeface="Calibri"/>
              </a:rPr>
              <a:t>Hva skjer når </a:t>
            </a:r>
            <a:r>
              <a:rPr lang="nb-NO" b="1" dirty="0">
                <a:cs typeface="Calibri"/>
              </a:rPr>
              <a:t>muskel</a:t>
            </a:r>
            <a:r>
              <a:rPr lang="nb-NO" dirty="0">
                <a:cs typeface="Calibri"/>
              </a:rPr>
              <a:t> 1 trekker seg sammen?</a:t>
            </a:r>
          </a:p>
          <a:p>
            <a:pPr marL="914400" lvl="1" indent="-457200"/>
            <a:r>
              <a:rPr lang="nb-NO" dirty="0">
                <a:cs typeface="Calibri"/>
              </a:rPr>
              <a:t>Hva skjer når </a:t>
            </a:r>
            <a:r>
              <a:rPr lang="nb-NO" b="1" dirty="0">
                <a:cs typeface="Calibri"/>
              </a:rPr>
              <a:t>muskel</a:t>
            </a:r>
            <a:r>
              <a:rPr lang="nb-NO" dirty="0">
                <a:cs typeface="Calibri"/>
              </a:rPr>
              <a:t> 2 trekker seg sammen?</a:t>
            </a:r>
          </a:p>
          <a:p>
            <a:pPr marL="914400" lvl="1" indent="-457200"/>
            <a:r>
              <a:rPr lang="nb-NO" dirty="0"/>
              <a:t>Hvordan får </a:t>
            </a:r>
            <a:r>
              <a:rPr lang="nb-NO" b="1" dirty="0"/>
              <a:t>musklene</a:t>
            </a:r>
            <a:r>
              <a:rPr lang="nb-NO" dirty="0"/>
              <a:t> </a:t>
            </a:r>
            <a:r>
              <a:rPr lang="nb-NO" b="1" dirty="0"/>
              <a:t>energi</a:t>
            </a:r>
            <a:r>
              <a:rPr lang="nb-NO" dirty="0"/>
              <a:t>?</a:t>
            </a:r>
            <a:endParaRPr lang="nb-NO" dirty="0">
              <a:cs typeface="Calibri"/>
            </a:endParaRPr>
          </a:p>
          <a:p>
            <a:pPr marL="914400" lvl="1" indent="-457200">
              <a:buAutoNum type="arabicPeriod"/>
            </a:pPr>
            <a:endParaRPr lang="nb-NO" dirty="0">
              <a:cs typeface="Calibri"/>
            </a:endParaRPr>
          </a:p>
          <a:p>
            <a:pPr marL="457200" indent="-457200">
              <a:buAutoNum type="arabicPeriod"/>
            </a:pPr>
            <a:r>
              <a:rPr lang="nb-NO" sz="2400" dirty="0"/>
              <a:t>Sammenlign modellen med din egen arm.</a:t>
            </a:r>
          </a:p>
          <a:p>
            <a:pPr marL="914400" lvl="1" indent="-457200"/>
            <a:r>
              <a:rPr lang="nb-NO" dirty="0"/>
              <a:t>Hva er likt mellom modellen og armen din?</a:t>
            </a:r>
          </a:p>
          <a:p>
            <a:pPr marL="914400" lvl="1" indent="-457200"/>
            <a:r>
              <a:rPr lang="nb-NO" dirty="0"/>
              <a:t>Hva er forskjellig? </a:t>
            </a:r>
          </a:p>
          <a:p>
            <a:pPr marL="914400" lvl="1" indent="-457200">
              <a:buAutoNum type="arabicPeriod"/>
            </a:pPr>
            <a:endParaRPr lang="nb-NO" sz="2200" dirty="0">
              <a:cs typeface="Calibri"/>
            </a:endParaRPr>
          </a:p>
          <a:p>
            <a:pPr marL="457200" lvl="1" indent="0">
              <a:buNone/>
            </a:pPr>
            <a:endParaRPr lang="nb-NO" sz="2200" dirty="0"/>
          </a:p>
          <a:p>
            <a:endParaRPr lang="nb-NO" sz="2200" dirty="0"/>
          </a:p>
        </p:txBody>
      </p:sp>
      <p:pic>
        <p:nvPicPr>
          <p:cNvPr id="5" name="Bilde 2">
            <a:extLst>
              <a:ext uri="{FF2B5EF4-FFF2-40B4-BE49-F238E27FC236}">
                <a16:creationId xmlns:a16="http://schemas.microsoft.com/office/drawing/2014/main" id="{B73584EB-3040-4FA1-9351-DA593C0A4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78" y="2583657"/>
            <a:ext cx="3644541" cy="3506220"/>
          </a:xfrm>
          <a:prstGeom prst="rect">
            <a:avLst/>
          </a:prstGeom>
        </p:spPr>
      </p:pic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8050178" y="129114"/>
            <a:ext cx="2742602" cy="2298401"/>
          </a:xfrm>
          <a:prstGeom prst="wedgeRoundRectCallout">
            <a:avLst>
              <a:gd name="adj1" fmla="val -48287"/>
              <a:gd name="adj2" fmla="val 685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200" dirty="0">
                <a:cs typeface="Calibri"/>
              </a:rPr>
              <a:t>Bruk disse orda: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hjernen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muskel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knokkel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ledd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b="1" dirty="0">
                <a:cs typeface="Calibri"/>
              </a:rPr>
              <a:t>energi</a:t>
            </a:r>
          </a:p>
        </p:txBody>
      </p:sp>
    </p:spTree>
    <p:extLst>
      <p:ext uri="{BB962C8B-B14F-4D97-AF65-F5344CB8AC3E}">
        <p14:creationId xmlns:p14="http://schemas.microsoft.com/office/powerpoint/2010/main" val="11595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Tenk videre og </a:t>
            </a:r>
            <a:r>
              <a:rPr lang="nb-NO" b="1" dirty="0"/>
              <a:t>forklar</a:t>
            </a:r>
            <a:r>
              <a:rPr lang="nb-NO" dirty="0"/>
              <a:t>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60633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200" dirty="0"/>
              <a:t>Bruk </a:t>
            </a:r>
            <a:r>
              <a:rPr lang="nb-NO" sz="2200" b="1" dirty="0"/>
              <a:t>modellen</a:t>
            </a:r>
            <a:r>
              <a:rPr lang="nb-NO" sz="2200" dirty="0"/>
              <a:t> til å vise og </a:t>
            </a:r>
            <a:r>
              <a:rPr lang="nb-NO" sz="2200" b="1" dirty="0"/>
              <a:t>forklare</a:t>
            </a:r>
            <a:r>
              <a:rPr lang="nb-NO" sz="2200" dirty="0"/>
              <a:t> hvordan beina våre kan bevege </a:t>
            </a:r>
            <a:r>
              <a:rPr lang="nb-NO" sz="2200" dirty="0" smtClean="0"/>
              <a:t>seg.</a:t>
            </a:r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19" y="2501482"/>
            <a:ext cx="3739870" cy="2493246"/>
          </a:xfrm>
          <a:prstGeom prst="rect">
            <a:avLst/>
          </a:prstGeom>
        </p:spPr>
      </p:pic>
      <p:sp>
        <p:nvSpPr>
          <p:cNvPr id="6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8169920" y="172657"/>
            <a:ext cx="2742602" cy="1518032"/>
          </a:xfrm>
          <a:prstGeom prst="wedgeRoundRectCallout">
            <a:avLst>
              <a:gd name="adj1" fmla="val -66942"/>
              <a:gd name="adj2" fmla="val 756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200" dirty="0">
                <a:cs typeface="Calibri"/>
              </a:rPr>
              <a:t>Bruk disse orda: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kne</a:t>
            </a:r>
            <a:r>
              <a:rPr lang="nb-NO" sz="2200" b="1" dirty="0"/>
              <a:t>ledd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lår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200" dirty="0"/>
              <a:t>legg</a:t>
            </a:r>
          </a:p>
        </p:txBody>
      </p:sp>
      <p:sp>
        <p:nvSpPr>
          <p:cNvPr id="7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1111169" y="3748105"/>
            <a:ext cx="3124690" cy="1518032"/>
          </a:xfrm>
          <a:prstGeom prst="wedgeRoundRectCallout">
            <a:avLst>
              <a:gd name="adj1" fmla="val 66041"/>
              <a:gd name="adj2" fmla="val 794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sz="2200" dirty="0"/>
              <a:t>Er det andre deler av kroppen som beveger seg på </a:t>
            </a:r>
            <a:r>
              <a:rPr lang="nb-NO" sz="2200" dirty="0" smtClean="0"/>
              <a:t>lignende </a:t>
            </a:r>
            <a:r>
              <a:rPr lang="nb-NO" sz="2200" dirty="0"/>
              <a:t>måte? </a:t>
            </a:r>
            <a:endParaRPr lang="nb-NO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5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2246A-84F6-4BB0-B698-F84CAC57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Calibri Light"/>
              </a:rPr>
              <a:t>Oppsummering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2EE01-5EE1-491E-A090-6D27E330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392" y="1992638"/>
            <a:ext cx="6726477" cy="53742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200" b="1" dirty="0">
                <a:cs typeface="Calibri"/>
              </a:rPr>
              <a:t>Musklene</a:t>
            </a:r>
            <a:r>
              <a:rPr lang="nb-NO" sz="2200" dirty="0">
                <a:cs typeface="Calibri"/>
              </a:rPr>
              <a:t> får </a:t>
            </a:r>
            <a:r>
              <a:rPr lang="nb-NO" sz="2200" b="1" dirty="0">
                <a:cs typeface="Calibri"/>
              </a:rPr>
              <a:t>energi</a:t>
            </a:r>
            <a:r>
              <a:rPr lang="nb-NO" sz="2200" dirty="0">
                <a:cs typeface="Calibri"/>
              </a:rPr>
              <a:t> fra mat. </a:t>
            </a:r>
          </a:p>
          <a:p>
            <a:r>
              <a:rPr lang="nb-NO" sz="2200" b="1" dirty="0" smtClean="0">
                <a:cs typeface="Calibri"/>
              </a:rPr>
              <a:t>Hjernen</a:t>
            </a:r>
            <a:r>
              <a:rPr lang="nb-NO" sz="2200" dirty="0" smtClean="0">
                <a:cs typeface="Calibri"/>
              </a:rPr>
              <a:t> </a:t>
            </a:r>
            <a:r>
              <a:rPr lang="nb-NO" sz="2200" dirty="0">
                <a:cs typeface="Calibri"/>
              </a:rPr>
              <a:t>gir beskjed til </a:t>
            </a:r>
            <a:r>
              <a:rPr lang="nb-NO" sz="2200" b="1" dirty="0">
                <a:cs typeface="Calibri"/>
              </a:rPr>
              <a:t>muskelen</a:t>
            </a:r>
            <a:r>
              <a:rPr lang="nb-NO" sz="2200" dirty="0">
                <a:cs typeface="Calibri"/>
              </a:rPr>
              <a:t> om at den skal trekke seg </a:t>
            </a:r>
            <a:r>
              <a:rPr lang="nb-NO" sz="2200" dirty="0" smtClean="0">
                <a:cs typeface="Calibri"/>
              </a:rPr>
              <a:t>sammen</a:t>
            </a:r>
            <a:r>
              <a:rPr lang="nb-NO" sz="2200" dirty="0">
                <a:cs typeface="Calibri"/>
              </a:rPr>
              <a:t>. </a:t>
            </a:r>
          </a:p>
          <a:p>
            <a:r>
              <a:rPr lang="nb-NO" sz="2200" b="1" dirty="0" smtClean="0">
                <a:cs typeface="Calibri"/>
              </a:rPr>
              <a:t>Knoklene </a:t>
            </a:r>
            <a:r>
              <a:rPr lang="nb-NO" sz="2200" dirty="0" smtClean="0">
                <a:cs typeface="Calibri"/>
              </a:rPr>
              <a:t>er bundet </a:t>
            </a:r>
            <a:r>
              <a:rPr lang="nb-NO" sz="2200" smtClean="0">
                <a:cs typeface="Calibri"/>
              </a:rPr>
              <a:t>sammen i </a:t>
            </a:r>
            <a:r>
              <a:rPr lang="nb-NO" sz="2200" dirty="0" smtClean="0">
                <a:cs typeface="Calibri"/>
              </a:rPr>
              <a:t>bevegelige </a:t>
            </a:r>
            <a:r>
              <a:rPr lang="nb-NO" sz="2200" b="1" dirty="0" smtClean="0">
                <a:cs typeface="Calibri"/>
              </a:rPr>
              <a:t>ledd.</a:t>
            </a:r>
          </a:p>
          <a:p>
            <a:r>
              <a:rPr lang="nb-NO" sz="2200" b="1" dirty="0">
                <a:cs typeface="Calibri"/>
              </a:rPr>
              <a:t>Musklene</a:t>
            </a:r>
            <a:r>
              <a:rPr lang="nb-NO" sz="2200" dirty="0">
                <a:cs typeface="Calibri"/>
              </a:rPr>
              <a:t> jobber i par. Den ene trekker seg sammen, mens den andre slapper av. </a:t>
            </a:r>
          </a:p>
          <a:p>
            <a:pPr marL="0" indent="0">
              <a:buNone/>
            </a:pPr>
            <a:endParaRPr lang="nb-NO" sz="2200" dirty="0">
              <a:cs typeface="Calibri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3433B8B-F769-4E3B-8366-1A9E30C6573C}"/>
              </a:ext>
            </a:extLst>
          </p:cNvPr>
          <p:cNvSpPr/>
          <p:nvPr/>
        </p:nvSpPr>
        <p:spPr>
          <a:xfrm>
            <a:off x="659703" y="1995333"/>
            <a:ext cx="4133588" cy="1539803"/>
          </a:xfrm>
          <a:prstGeom prst="wedgeRoundRectCallout">
            <a:avLst>
              <a:gd name="adj1" fmla="val -3255"/>
              <a:gd name="adj2" fmla="val 826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>
                <a:cs typeface="Calibri"/>
              </a:rPr>
              <a:t>Hvordan klarer vi å bevege oss?</a:t>
            </a:r>
          </a:p>
        </p:txBody>
      </p:sp>
    </p:spTree>
    <p:extLst>
      <p:ext uri="{BB962C8B-B14F-4D97-AF65-F5344CB8AC3E}">
        <p14:creationId xmlns:p14="http://schemas.microsoft.com/office/powerpoint/2010/main" val="9199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 lever de ulike dyra? </a:t>
            </a:r>
          </a:p>
        </p:txBody>
      </p:sp>
      <p:sp>
        <p:nvSpPr>
          <p:cNvPr id="3" name="Bildeforklaring formet som et avrundet rektangel 2"/>
          <p:cNvSpPr/>
          <p:nvPr/>
        </p:nvSpPr>
        <p:spPr>
          <a:xfrm>
            <a:off x="7430215" y="1815948"/>
            <a:ext cx="1902246" cy="2542881"/>
          </a:xfrm>
          <a:prstGeom prst="wedgeRoundRectCallout">
            <a:avLst>
              <a:gd name="adj1" fmla="val 36503"/>
              <a:gd name="adj2" fmla="val 802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Er det noe som er likt mellom dyra som lever på samme sted?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7880EE6-8DA4-4DD3-B7BC-98CEF9994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6"/>
          <a:stretch/>
        </p:blipFill>
        <p:spPr>
          <a:xfrm>
            <a:off x="1791790" y="1230280"/>
            <a:ext cx="5293744" cy="5100174"/>
          </a:xfrm>
        </p:spPr>
      </p:pic>
    </p:spTree>
    <p:extLst>
      <p:ext uri="{BB962C8B-B14F-4D97-AF65-F5344CB8AC3E}">
        <p14:creationId xmlns:p14="http://schemas.microsoft.com/office/powerpoint/2010/main" val="18480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/>
              <a:t>Tenk-par-del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8146093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Velg ett av dyra: Hva er lurt med måten dette dyret beveger seg på?</a:t>
            </a:r>
            <a:endParaRPr lang="en-US" dirty="0">
              <a:cs typeface="Calibri" panose="020F0502020204030204"/>
            </a:endParaRPr>
          </a:p>
          <a:p>
            <a:endParaRPr lang="nb-NO" dirty="0"/>
          </a:p>
          <a:p>
            <a:r>
              <a:rPr lang="nb-NO" dirty="0"/>
              <a:t>Kommer det seg raskt unna fare?</a:t>
            </a:r>
            <a:endParaRPr lang="nb-NO" dirty="0">
              <a:cs typeface="Calibri"/>
            </a:endParaRPr>
          </a:p>
          <a:p>
            <a:r>
              <a:rPr lang="nb-NO" dirty="0"/>
              <a:t>Sniker det seg lydløst vekk fra fiendene?</a:t>
            </a:r>
          </a:p>
          <a:p>
            <a:r>
              <a:rPr lang="nb-NO" dirty="0"/>
              <a:t>Finner det lett noe å spise?</a:t>
            </a:r>
          </a:p>
          <a:p>
            <a:r>
              <a:rPr lang="nb-NO" dirty="0"/>
              <a:t>Klarer det å gjemme seg oppe i et tre?</a:t>
            </a:r>
          </a:p>
          <a:p>
            <a:r>
              <a:rPr lang="nb-NO" dirty="0"/>
              <a:t>Beveger det seg gjennom vann?</a:t>
            </a:r>
          </a:p>
          <a:p>
            <a:r>
              <a:rPr lang="nb-NO" dirty="0"/>
              <a:t>Klarer det å sveve i lufta?</a:t>
            </a:r>
          </a:p>
          <a:p>
            <a:r>
              <a:rPr lang="nb-NO" dirty="0"/>
              <a:t>Klarer det å fortelle andre dyr noe ved å bevege seg på en bestemt måte?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Picture 5" descr="A picture containing squirrel, mammal, outdoor, close&#10;&#10;Description automatically generated">
            <a:extLst>
              <a:ext uri="{FF2B5EF4-FFF2-40B4-BE49-F238E27FC236}">
                <a16:creationId xmlns:a16="http://schemas.microsoft.com/office/drawing/2014/main" id="{2B451728-5CEE-4939-B887-8CB55E5B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229" y="1825625"/>
            <a:ext cx="3017043" cy="19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5981" y="4890240"/>
            <a:ext cx="7036420" cy="13158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Kongen befaler: Etterlign de ulike dyra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/>
              <a:t>Kryp som en slange</a:t>
            </a:r>
          </a:p>
          <a:p>
            <a:r>
              <a:rPr lang="nb-NO"/>
              <a:t>Fly som en fugl</a:t>
            </a:r>
          </a:p>
          <a:p>
            <a:r>
              <a:rPr lang="nb-NO"/>
              <a:t>Hopp som en frosk</a:t>
            </a:r>
          </a:p>
          <a:p>
            <a:r>
              <a:rPr lang="nb-NO"/>
              <a:t>Svøm som en fisk</a:t>
            </a:r>
          </a:p>
          <a:p>
            <a:r>
              <a:rPr lang="nb-NO"/>
              <a:t>Løp som en løve</a:t>
            </a:r>
          </a:p>
          <a:p>
            <a:r>
              <a:rPr lang="nb-NO"/>
              <a:t>…</a:t>
            </a:r>
          </a:p>
          <a:p>
            <a:endParaRPr lang="nb-NO"/>
          </a:p>
          <a:p>
            <a:pPr marL="0" indent="0">
              <a:buNone/>
            </a:pPr>
            <a:r>
              <a:rPr lang="nb-NO" b="1"/>
              <a:t>Vi mennesker kan gjøre mange </a:t>
            </a:r>
          </a:p>
          <a:p>
            <a:pPr marL="0" indent="0">
              <a:buNone/>
            </a:pPr>
            <a:r>
              <a:rPr lang="nb-NO" b="1"/>
              <a:t>ulike bevegelser med kroppen vår. 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70" y="1690688"/>
            <a:ext cx="3962400" cy="43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6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Modell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9921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Når vi etterligner dyra, kan vi si at vi er </a:t>
            </a:r>
            <a:r>
              <a:rPr lang="nb-NO" b="1" dirty="0"/>
              <a:t>modeller</a:t>
            </a:r>
            <a:r>
              <a:rPr lang="nb-NO" dirty="0"/>
              <a:t> av dyra.</a:t>
            </a:r>
            <a:endParaRPr lang="nb-NO" dirty="0">
              <a:cs typeface="Calibri"/>
            </a:endParaRPr>
          </a:p>
          <a:p>
            <a:r>
              <a:rPr lang="nb-NO" dirty="0"/>
              <a:t>Vi ligner ikke helt på dyra, men hvordan vi beveger oss ligner i hvert fall litt.</a:t>
            </a:r>
            <a:endParaRPr lang="nb-NO" dirty="0">
              <a:cs typeface="Calibri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79" y="4195008"/>
            <a:ext cx="2990516" cy="1981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Bildeforklaring formet som et avrundet rektangel 8"/>
          <p:cNvSpPr/>
          <p:nvPr/>
        </p:nvSpPr>
        <p:spPr>
          <a:xfrm>
            <a:off x="8883733" y="468086"/>
            <a:ext cx="2916382" cy="1766554"/>
          </a:xfrm>
          <a:prstGeom prst="wedgeRoundRectCallout">
            <a:avLst>
              <a:gd name="adj1" fmla="val -65086"/>
              <a:gd name="adj2" fmla="val 336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2200" dirty="0"/>
              <a:t>Har dere hørt ordet </a:t>
            </a:r>
            <a:r>
              <a:rPr lang="nb-NO" sz="2200" b="1" dirty="0"/>
              <a:t>modell</a:t>
            </a:r>
            <a:r>
              <a:rPr lang="nb-NO" sz="2200" dirty="0"/>
              <a:t> før? Hva kan ordet bety?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6EF7160-CC54-434C-99BF-3D2F4FC4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737" y="3077307"/>
            <a:ext cx="2672861" cy="3540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" y="4433276"/>
            <a:ext cx="3276600" cy="218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144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Nøkkelsetninger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1" y="1825625"/>
            <a:ext cx="6091410" cy="4351338"/>
          </a:xfrm>
        </p:spPr>
        <p:txBody>
          <a:bodyPr>
            <a:normAutofit/>
          </a:bodyPr>
          <a:lstStyle/>
          <a:p>
            <a:r>
              <a:rPr lang="nb-NO" sz="2200" dirty="0"/>
              <a:t>Dyr beveger seg på ulike måter for å komme seg vekk fra fare og for å finne mat.</a:t>
            </a:r>
          </a:p>
          <a:p>
            <a:r>
              <a:rPr lang="nb-NO" sz="2200" dirty="0"/>
              <a:t>Dyr beveger seg på en måte som passer til stedet de lever. </a:t>
            </a:r>
          </a:p>
          <a:p>
            <a:r>
              <a:rPr lang="nb-NO" sz="2200" dirty="0"/>
              <a:t>En </a:t>
            </a:r>
            <a:r>
              <a:rPr lang="nb-NO" sz="2200" b="1" dirty="0"/>
              <a:t>modell</a:t>
            </a:r>
            <a:r>
              <a:rPr lang="nb-NO" sz="2200" dirty="0"/>
              <a:t> er en etterligning av noe. </a:t>
            </a:r>
          </a:p>
          <a:p>
            <a:endParaRPr lang="nb-NO" sz="2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10" y="-15942"/>
            <a:ext cx="4175392" cy="20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E066389A85B146A76FC6E48F955D3A" ma:contentTypeVersion="13" ma:contentTypeDescription="Opprett et nytt dokument." ma:contentTypeScope="" ma:versionID="803cf4f81e69b6450cba7b5b50fdf0c0">
  <xsd:schema xmlns:xsd="http://www.w3.org/2001/XMLSchema" xmlns:xs="http://www.w3.org/2001/XMLSchema" xmlns:p="http://schemas.microsoft.com/office/2006/metadata/properties" xmlns:ns3="5ca0d017-ed61-4eaa-952b-f646cc2a948a" xmlns:ns4="b1a25477-df18-4f46-9e1a-50fc76968022" targetNamespace="http://schemas.microsoft.com/office/2006/metadata/properties" ma:root="true" ma:fieldsID="e1b5c862551d2ebd339ea6a24dc94838" ns3:_="" ns4:_="">
    <xsd:import namespace="5ca0d017-ed61-4eaa-952b-f646cc2a948a"/>
    <xsd:import namespace="b1a25477-df18-4f46-9e1a-50fc769680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0d017-ed61-4eaa-952b-f646cc2a94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25477-df18-4f46-9e1a-50fc769680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2515A-9A4C-4B0F-BA41-4F4D60DEB26D}">
  <ds:schemaRefs>
    <ds:schemaRef ds:uri="5ca0d017-ed61-4eaa-952b-f646cc2a948a"/>
    <ds:schemaRef ds:uri="b1a25477-df18-4f46-9e1a-50fc769680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869D0B8-2BB0-4DBB-BD1C-F2A3815E66C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a25477-df18-4f46-9e1a-50fc76968022"/>
    <ds:schemaRef ds:uri="http://purl.org/dc/elements/1.1/"/>
    <ds:schemaRef ds:uri="5ca0d017-ed61-4eaa-952b-f646cc2a948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28E7C22-7DE5-452B-9F72-91A7F93A88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1351</Words>
  <Application>Microsoft Office PowerPoint</Application>
  <PresentationFormat>Widescreen</PresentationFormat>
  <Paragraphs>228</Paragraphs>
  <Slides>45</Slides>
  <Notes>34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Office-tema</vt:lpstr>
      <vt:lpstr>Bevegelse </vt:lpstr>
      <vt:lpstr>Økt 1: Hvordan beveger ulike dyr seg? </vt:lpstr>
      <vt:lpstr>Oppdrag </vt:lpstr>
      <vt:lpstr> Hvordan beveger ulike dyr seg? Sorter dyra. </vt:lpstr>
      <vt:lpstr>Hvor lever de ulike dyra? </vt:lpstr>
      <vt:lpstr>Tenk-par-del</vt:lpstr>
      <vt:lpstr>Kongen befaler: Etterlign de ulike dyra</vt:lpstr>
      <vt:lpstr>Modell</vt:lpstr>
      <vt:lpstr>Nøkkelsetninger </vt:lpstr>
      <vt:lpstr>Tilbake til oppdraget</vt:lpstr>
      <vt:lpstr>Økt 2: Muskler og skjelett</vt:lpstr>
      <vt:lpstr>Hva hvis …? </vt:lpstr>
      <vt:lpstr>Observere egen arm</vt:lpstr>
      <vt:lpstr>Stive fingre</vt:lpstr>
      <vt:lpstr>Skjelettet vårt – et beinsystem </vt:lpstr>
      <vt:lpstr>Leseoppdrag</vt:lpstr>
      <vt:lpstr>          Den magiske kroppen –  Musklene</vt:lpstr>
      <vt:lpstr>Hjernen, musklene og knoklene samarbeider</vt:lpstr>
      <vt:lpstr>Visste du dette?</vt:lpstr>
      <vt:lpstr>Mystiske muskler …</vt:lpstr>
      <vt:lpstr>Nøkkelsetninger </vt:lpstr>
      <vt:lpstr>Tilbake til oppdraget</vt:lpstr>
      <vt:lpstr>Økt 3: Energikjeder</vt:lpstr>
      <vt:lpstr>Hva trenger vi for å bevege kroppen vår?</vt:lpstr>
      <vt:lpstr>Hva er energi?</vt:lpstr>
      <vt:lpstr>Energi kan få noe til å skje</vt:lpstr>
      <vt:lpstr>Energi for å leve</vt:lpstr>
      <vt:lpstr>PowerPoint-presentasjon</vt:lpstr>
      <vt:lpstr>Energi i ulike former</vt:lpstr>
      <vt:lpstr>Tegn en energikjede </vt:lpstr>
      <vt:lpstr>Varme er også en form for energi </vt:lpstr>
      <vt:lpstr>PowerPoint-presentasjon</vt:lpstr>
      <vt:lpstr>Hoppe </vt:lpstr>
      <vt:lpstr>Hva kan bevegelsesenergien gjøre videre?</vt:lpstr>
      <vt:lpstr>Nøkkelsetninger </vt:lpstr>
      <vt:lpstr>Tilbake til oppdraget</vt:lpstr>
      <vt:lpstr>Økt 4: Lag en modell</vt:lpstr>
      <vt:lpstr>Om modeller</vt:lpstr>
      <vt:lpstr>Tegnemodell av armmuskler</vt:lpstr>
      <vt:lpstr>Animasjon av armmuskler</vt:lpstr>
      <vt:lpstr>Nøkkelsetninger </vt:lpstr>
      <vt:lpstr>PowerPoint-presentasjon</vt:lpstr>
      <vt:lpstr>Forklar ved hjelp av modellen </vt:lpstr>
      <vt:lpstr>Tenk videre og forklar </vt:lpstr>
      <vt:lpstr>Oppsummering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Aud Ragnhild V K Skår</dc:creator>
  <cp:lastModifiedBy>Aud Ragnhild Skår</cp:lastModifiedBy>
  <cp:revision>71</cp:revision>
  <dcterms:created xsi:type="dcterms:W3CDTF">2021-02-23T12:33:50Z</dcterms:created>
  <dcterms:modified xsi:type="dcterms:W3CDTF">2022-09-26T14:20:30Z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0x0101001DE066389A85B146A76FC6E48F955D3A</vt:lpwstr>
  </property>
</Properties>
</file>