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30" r:id="rId4"/>
    <p:sldId id="370" r:id="rId5"/>
    <p:sldId id="369" r:id="rId6"/>
    <p:sldId id="371" r:id="rId7"/>
    <p:sldId id="259" r:id="rId8"/>
    <p:sldId id="331" r:id="rId9"/>
    <p:sldId id="372" r:id="rId10"/>
    <p:sldId id="332" r:id="rId11"/>
    <p:sldId id="267" r:id="rId12"/>
    <p:sldId id="365" r:id="rId13"/>
    <p:sldId id="366" r:id="rId14"/>
    <p:sldId id="368" r:id="rId15"/>
    <p:sldId id="367" r:id="rId16"/>
    <p:sldId id="362" r:id="rId17"/>
    <p:sldId id="364" r:id="rId18"/>
    <p:sldId id="363" r:id="rId19"/>
    <p:sldId id="290" r:id="rId20"/>
    <p:sldId id="325" r:id="rId21"/>
    <p:sldId id="288" r:id="rId22"/>
    <p:sldId id="300" r:id="rId23"/>
    <p:sldId id="299" r:id="rId24"/>
    <p:sldId id="360" r:id="rId25"/>
    <p:sldId id="295" r:id="rId26"/>
    <p:sldId id="293" r:id="rId27"/>
    <p:sldId id="292" r:id="rId28"/>
    <p:sldId id="310" r:id="rId29"/>
    <p:sldId id="373" r:id="rId30"/>
    <p:sldId id="316" r:id="rId31"/>
    <p:sldId id="358" r:id="rId32"/>
    <p:sldId id="315" r:id="rId33"/>
    <p:sldId id="324" r:id="rId34"/>
    <p:sldId id="321" r:id="rId35"/>
    <p:sldId id="322" r:id="rId36"/>
    <p:sldId id="334" r:id="rId37"/>
    <p:sldId id="336" r:id="rId38"/>
    <p:sldId id="338" r:id="rId39"/>
    <p:sldId id="339" r:id="rId40"/>
    <p:sldId id="340" r:id="rId41"/>
    <p:sldId id="375" r:id="rId42"/>
    <p:sldId id="344" r:id="rId43"/>
    <p:sldId id="347" r:id="rId44"/>
    <p:sldId id="357" r:id="rId45"/>
    <p:sldId id="374" r:id="rId46"/>
    <p:sldId id="346" r:id="rId47"/>
    <p:sldId id="349" r:id="rId48"/>
    <p:sldId id="355" r:id="rId49"/>
    <p:sldId id="350" r:id="rId50"/>
    <p:sldId id="354" r:id="rId51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7F877E-E533-4B2A-AB48-7D039CCB6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977190-0D23-4E06-94F2-8973DE6B7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2A512-72E1-4EAF-8B0E-4C2FD7E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01D8D1-AF64-4BDE-999A-8580EEE4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A18A50-9797-47C0-BDD0-E226EFF4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533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B0AC9-2F68-47FF-BDF2-63AB956A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A7AF8E5-60C2-4D61-B3AB-5BA728137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BEFDD2-52B4-4A5D-96A5-2502C2D8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198DE2-D60C-427A-B313-0701E65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DCB0DA-308D-4370-947C-7B60F4A7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5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77D01F8-8F50-4F1C-A0D7-35A1C6190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4DD33B-CA1D-4C5B-AD7E-AAFFB7A15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2A3B3E-EE46-4109-B80C-977A99CE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2F7F32-1B70-4462-9A4D-9F8423D0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33AC76-CFF7-462E-8881-29C1BB9F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31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6A74B3-878D-4DF3-806C-57E6F2D3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D60088-6F30-445F-8B40-C398556B9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5102F5C-D169-4CD2-BE46-FDC04FAE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0ED0C6-D17C-4685-AE7B-B4676A56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342737-138B-4E2B-BA52-CC8CCC84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77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F8702E-2C79-40B4-8B67-D0B39424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238B01A-E647-4A98-8A95-B71D2ADE3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E98017-F1D0-48C1-9A19-CC157A63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B06101-0D53-47FC-929C-CE496DE8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D3AFC2-287E-41C7-AB18-0BDA4F94B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38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79D8B6-F016-4BFF-95F1-8D4BCB5D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3C99F3-95F1-410D-B1B7-7868E9B3B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167E8-FAC8-4551-8D12-C8396B8A2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122BC6-DAE3-4779-B8D7-23833886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B26D26-5CC0-49DF-B680-E2177C32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751153C-99FB-47EA-9EEB-C0772DA9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64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4171C6-3FA7-4A74-AC8C-CFA3256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8AFDF-8589-4027-949E-1ED37ADAA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325971-AF74-49B5-AE27-9A469F5F2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4241579-E12E-4F5A-B241-14650B8C6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D0374CF-F052-4006-B0CA-2375888A6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8D8091F-01C5-4E9D-99CD-F9E95272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908D381-1866-4D60-A1C5-8CBA1B64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287E2C8-D2FF-4374-BA55-7161DD16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94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17135-2044-4697-840C-AFBC352B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F854235-287C-4DF6-98EC-57D112B2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DBC150E-26B4-4D2E-BB57-0AB2E191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D9513A-9D32-4A5E-A430-70F5F582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66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507E2FF-5D6E-4B16-A28B-FBACD13B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A1D309-AC46-4A90-955D-2D081A26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5EC7E2-CE61-4E8F-BA5B-50DDC2A4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A362B-3CAF-4B09-903B-F345089C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3976B7-5DD1-4A48-8502-51AC1C84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ADDE46-8E98-444A-9ED7-72A092651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EFAA33-A018-40CD-97A4-00738F06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A14A72-4F77-49EC-9D84-279F0B96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FAE1CF3-167E-4F01-AD06-4D45EB2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33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06FF8-EADB-4A27-98C4-34FCA273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67E531C-C689-4D33-99A1-18B229ABB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AFE847D-8DBC-4E41-9E89-F920B786E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65C0FC-2FCF-4D68-B22B-C09BCA30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A9E331-1511-4D3D-AEDF-CD0F056E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E196CA-BEEB-42B6-B840-950027BA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98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B82F85C-2309-4258-ADB7-A0F0BD1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F1AE5C-AEC4-4A02-93E9-9ACA7CCD1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AC12D1-0D2F-44D6-BAD5-E9A14C4D5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6E5F22-E8C3-4C0D-8B6A-2B901F2F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5E061C-FCC9-4DDE-BBB5-BC691614F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71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DF574-30B8-40A8-BDF6-B8098B45F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Helse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B4BEAD-F575-47A9-9AAE-00DE282CCD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81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gress, fotball, person, felt&#10;&#10;Automatisk generert beskrivelse">
            <a:extLst>
              <a:ext uri="{FF2B5EF4-FFF2-40B4-BE49-F238E27FC236}">
                <a16:creationId xmlns:a16="http://schemas.microsoft.com/office/drawing/2014/main" id="{20318C9C-3D29-426D-B543-516754AF8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innendørs, sitter&#10;&#10;Automatisk generert beskrivelse">
            <a:extLst>
              <a:ext uri="{FF2B5EF4-FFF2-40B4-BE49-F238E27FC236}">
                <a16:creationId xmlns:a16="http://schemas.microsoft.com/office/drawing/2014/main" id="{3B92B9FC-4C08-499C-8350-48F1E8A2A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66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13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gress, utendørs, person, gutt&#10;&#10;Automatisk generert beskrivelse">
            <a:extLst>
              <a:ext uri="{FF2B5EF4-FFF2-40B4-BE49-F238E27FC236}">
                <a16:creationId xmlns:a16="http://schemas.microsoft.com/office/drawing/2014/main" id="{B8E61464-E9DD-4859-9294-936753D0C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" b="112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6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arn, person, liten, ung&#10;&#10;Automatisk generert beskrivelse">
            <a:extLst>
              <a:ext uri="{FF2B5EF4-FFF2-40B4-BE49-F238E27FC236}">
                <a16:creationId xmlns:a16="http://schemas.microsoft.com/office/drawing/2014/main" id="{BB70BF49-1FBD-43A6-B633-A112A633B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 b="31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9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hund, liten, har på seg&#10;&#10;Automatisk generert beskrivelse">
            <a:extLst>
              <a:ext uri="{FF2B5EF4-FFF2-40B4-BE49-F238E27FC236}">
                <a16:creationId xmlns:a16="http://schemas.microsoft.com/office/drawing/2014/main" id="{EFA9E50C-96B2-4B32-8F6D-80A308793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7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ygning, gammel, stående, foran&#10;&#10;Automatisk generert beskrivelse">
            <a:extLst>
              <a:ext uri="{FF2B5EF4-FFF2-40B4-BE49-F238E27FC236}">
                <a16:creationId xmlns:a16="http://schemas.microsoft.com/office/drawing/2014/main" id="{A5003E8F-55CE-43CB-AF22-9F9862185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1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gulv, bord, innendørs, sitter&#10;&#10;Automatisk generert beskrivelse">
            <a:extLst>
              <a:ext uri="{FF2B5EF4-FFF2-40B4-BE49-F238E27FC236}">
                <a16:creationId xmlns:a16="http://schemas.microsoft.com/office/drawing/2014/main" id="{DEAEDE13-9741-469D-A0CD-277019A18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b="82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8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opp, kaffe, bord, tallerken&#10;&#10;Automatisk generert beskrivelse">
            <a:extLst>
              <a:ext uri="{FF2B5EF4-FFF2-40B4-BE49-F238E27FC236}">
                <a16:creationId xmlns:a16="http://schemas.microsoft.com/office/drawing/2014/main" id="{AB6557C2-1278-43F3-BC78-CBED01E7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0" b="232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44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utendørs, gress, frisbee&#10;&#10;Automatisk generert beskrivelse">
            <a:extLst>
              <a:ext uri="{FF2B5EF4-FFF2-40B4-BE49-F238E27FC236}">
                <a16:creationId xmlns:a16="http://schemas.microsoft.com/office/drawing/2014/main" id="{6DB4AF9E-A751-4D1B-89F4-D9A46F83E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b="270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2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himmel, ku, utendørs, dyr&#10;&#10;Automatisk generert beskrivelse">
            <a:extLst>
              <a:ext uri="{FF2B5EF4-FFF2-40B4-BE49-F238E27FC236}">
                <a16:creationId xmlns:a16="http://schemas.microsoft.com/office/drawing/2014/main" id="{FBCFD683-8F71-4BE5-B025-6EABC0361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2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ygning&#10;&#10;Automatisk generert beskrivelse">
            <a:extLst>
              <a:ext uri="{FF2B5EF4-FFF2-40B4-BE49-F238E27FC236}">
                <a16:creationId xmlns:a16="http://schemas.microsoft.com/office/drawing/2014/main" id="{1044FB95-B7AB-4600-A9D3-4AC355CA5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44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leddyr, virvelløse dyr, dyr&#10;&#10;Automatisk generert beskrivelse">
            <a:extLst>
              <a:ext uri="{FF2B5EF4-FFF2-40B4-BE49-F238E27FC236}">
                <a16:creationId xmlns:a16="http://schemas.microsoft.com/office/drawing/2014/main" id="{7F57132D-4B38-4180-BC4A-6DBFD58E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79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re, himmel, utendørs, bord&#10;&#10;Automatisk generert beskrivelse">
            <a:extLst>
              <a:ext uri="{FF2B5EF4-FFF2-40B4-BE49-F238E27FC236}">
                <a16:creationId xmlns:a16="http://schemas.microsoft.com/office/drawing/2014/main" id="{12F8CD54-A017-4DDB-8BEF-6E23AC3EA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b="24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ke, tallerken, bord, del&#10;&#10;Automatisk generert beskrivelse">
            <a:extLst>
              <a:ext uri="{FF2B5EF4-FFF2-40B4-BE49-F238E27FC236}">
                <a16:creationId xmlns:a16="http://schemas.microsoft.com/office/drawing/2014/main" id="{F455D1C2-978D-492E-8B5D-FAE15BB9B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b="10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6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tearinlys, kake, bursdag, objekt&#10;&#10;Automatisk generert beskrivelse">
            <a:extLst>
              <a:ext uri="{FF2B5EF4-FFF2-40B4-BE49-F238E27FC236}">
                <a16:creationId xmlns:a16="http://schemas.microsoft.com/office/drawing/2014/main" id="{5C804F26-56D6-4293-9AC0-16E77934D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3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2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seng, kurv, sitter&#10;&#10;Automatisk generert beskrivelse">
            <a:extLst>
              <a:ext uri="{FF2B5EF4-FFF2-40B4-BE49-F238E27FC236}">
                <a16:creationId xmlns:a16="http://schemas.microsoft.com/office/drawing/2014/main" id="{D84BED2D-93D5-48AB-AD55-BCC0D2F8B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77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fugl, dyr, rovfugl&#10;&#10;Automatisk generert beskrivelse">
            <a:extLst>
              <a:ext uri="{FF2B5EF4-FFF2-40B4-BE49-F238E27FC236}">
                <a16:creationId xmlns:a16="http://schemas.microsoft.com/office/drawing/2014/main" id="{AE5EE3E2-0195-4F9C-B415-6EEA7822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5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snø, gå på ski&#10;&#10;Automatisk generert beskrivelse">
            <a:extLst>
              <a:ext uri="{FF2B5EF4-FFF2-40B4-BE49-F238E27FC236}">
                <a16:creationId xmlns:a16="http://schemas.microsoft.com/office/drawing/2014/main" id="{2A402B10-C46B-4A52-B1DF-800D0E266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116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51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snø, utendørs, natur&#10;&#10;Automatisk generert beskrivelse">
            <a:extLst>
              <a:ext uri="{FF2B5EF4-FFF2-40B4-BE49-F238E27FC236}">
                <a16:creationId xmlns:a16="http://schemas.microsoft.com/office/drawing/2014/main" id="{62D08C95-3EF0-4F2B-B84D-248B8845E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70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sykkel, ridning, bilvei&#10;&#10;Automatisk generert beskrivelse">
            <a:extLst>
              <a:ext uri="{FF2B5EF4-FFF2-40B4-BE49-F238E27FC236}">
                <a16:creationId xmlns:a16="http://schemas.microsoft.com/office/drawing/2014/main" id="{A022E249-D7BB-445C-AD28-42CDD38B1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57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5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seng, ligger, liten&#10;&#10;Automatisk generert beskrivelse">
            <a:extLst>
              <a:ext uri="{FF2B5EF4-FFF2-40B4-BE49-F238E27FC236}">
                <a16:creationId xmlns:a16="http://schemas.microsoft.com/office/drawing/2014/main" id="{70C9D8D1-6E17-4ECE-B2FB-8374F45D1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0" b="1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3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&#10;&#10;Automatisk generert beskrivelse">
            <a:extLst>
              <a:ext uri="{FF2B5EF4-FFF2-40B4-BE49-F238E27FC236}">
                <a16:creationId xmlns:a16="http://schemas.microsoft.com/office/drawing/2014/main" id="{B8C3E04E-CB7D-48DD-8B4F-FF53A78C2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7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ost, mat, innendørs, pasta&#10;&#10;Automatisk generert beskrivelse">
            <a:extLst>
              <a:ext uri="{FF2B5EF4-FFF2-40B4-BE49-F238E27FC236}">
                <a16:creationId xmlns:a16="http://schemas.microsoft.com/office/drawing/2014/main" id="{8BEFD7EA-E5C3-4E53-84A9-FF7CB7259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1" b="145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0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bord, kopp, sitter&#10;&#10;Automatisk generert beskrivelse">
            <a:extLst>
              <a:ext uri="{FF2B5EF4-FFF2-40B4-BE49-F238E27FC236}">
                <a16:creationId xmlns:a16="http://schemas.microsoft.com/office/drawing/2014/main" id="{6B5127C3-5B2E-4181-A1AB-0187F036F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4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izza, mat, rett, tomat&#10;&#10;Automatisk generert beskrivelse">
            <a:extLst>
              <a:ext uri="{FF2B5EF4-FFF2-40B4-BE49-F238E27FC236}">
                <a16:creationId xmlns:a16="http://schemas.microsoft.com/office/drawing/2014/main" id="{CA5FF1F8-FAA7-45D9-B86E-1F6A70A01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b="12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5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dyr, virvelløse dyr, innendørs, coelenterata&#10;&#10;Automatisk generert beskrivelse">
            <a:extLst>
              <a:ext uri="{FF2B5EF4-FFF2-40B4-BE49-F238E27FC236}">
                <a16:creationId xmlns:a16="http://schemas.microsoft.com/office/drawing/2014/main" id="{8E3157AB-8083-4963-AA07-869AECD4F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24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mat&#10;&#10;Automatisk generert beskrivelse">
            <a:extLst>
              <a:ext uri="{FF2B5EF4-FFF2-40B4-BE49-F238E27FC236}">
                <a16:creationId xmlns:a16="http://schemas.microsoft.com/office/drawing/2014/main" id="{FBEB058E-22FA-49D3-BE98-BB65A38D1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b="3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3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egg, bord, mat&#10;&#10;Automatisk generert beskrivelse">
            <a:extLst>
              <a:ext uri="{FF2B5EF4-FFF2-40B4-BE49-F238E27FC236}">
                <a16:creationId xmlns:a16="http://schemas.microsoft.com/office/drawing/2014/main" id="{5E445680-DFB6-4398-A4BC-1C9B07252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1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gress, natur, skyer&#10;&#10;Automatisk generert beskrivelse">
            <a:extLst>
              <a:ext uri="{FF2B5EF4-FFF2-40B4-BE49-F238E27FC236}">
                <a16:creationId xmlns:a16="http://schemas.microsoft.com/office/drawing/2014/main" id="{39BF39C9-F1FA-47A2-A5A4-5BD987C51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mat, tallerken, bord, grønnsak&#10;&#10;Automatisk generert beskrivelse">
            <a:extLst>
              <a:ext uri="{FF2B5EF4-FFF2-40B4-BE49-F238E27FC236}">
                <a16:creationId xmlns:a16="http://schemas.microsoft.com/office/drawing/2014/main" id="{953C94E8-387E-45D3-A6D3-306BE103F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 b="75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66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olnedgang, bølge, vann&#10;&#10;Automatisk generert beskrivelse">
            <a:extLst>
              <a:ext uri="{FF2B5EF4-FFF2-40B4-BE49-F238E27FC236}">
                <a16:creationId xmlns:a16="http://schemas.microsoft.com/office/drawing/2014/main" id="{C74881A6-6BF8-480E-B314-75FF48F8E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18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person, sport, rom&#10;&#10;Automatisk generert beskrivelse">
            <a:extLst>
              <a:ext uri="{FF2B5EF4-FFF2-40B4-BE49-F238E27FC236}">
                <a16:creationId xmlns:a16="http://schemas.microsoft.com/office/drawing/2014/main" id="{9D500CAE-4C5B-4072-A26A-12B54031E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0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grønn, sitter, klokke, ansikt&#10;&#10;Automatisk generert beskrivelse">
            <a:extLst>
              <a:ext uri="{FF2B5EF4-FFF2-40B4-BE49-F238E27FC236}">
                <a16:creationId xmlns:a16="http://schemas.microsoft.com/office/drawing/2014/main" id="{7AE7CB12-3507-4648-BEAF-1184CC25B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56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nø, utendørs, fjell, rød&#10;&#10;Automatisk generert beskrivelse">
            <a:extLst>
              <a:ext uri="{FF2B5EF4-FFF2-40B4-BE49-F238E27FC236}">
                <a16:creationId xmlns:a16="http://schemas.microsoft.com/office/drawing/2014/main" id="{9EA94359-1865-49F3-B971-CE12F3CAE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4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telefon, mobil, mann&#10;&#10;Automatisk generert beskrivelse">
            <a:extLst>
              <a:ext uri="{FF2B5EF4-FFF2-40B4-BE49-F238E27FC236}">
                <a16:creationId xmlns:a16="http://schemas.microsoft.com/office/drawing/2014/main" id="{F908B260-2083-401E-9B75-AF3015626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b="104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6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at, rett, bolle, blå&#10;&#10;Automatisk generert beskrivelse">
            <a:extLst>
              <a:ext uri="{FF2B5EF4-FFF2-40B4-BE49-F238E27FC236}">
                <a16:creationId xmlns:a16="http://schemas.microsoft.com/office/drawing/2014/main" id="{BA53EB5B-EFC7-4958-B7C0-440212748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1" b="88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12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6BB4164-D7C1-4AED-A7F8-1AA78A605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70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ord, dyr, spill, hest&#10;&#10;Automatisk generert beskrivelse">
            <a:extLst>
              <a:ext uri="{FF2B5EF4-FFF2-40B4-BE49-F238E27FC236}">
                <a16:creationId xmlns:a16="http://schemas.microsoft.com/office/drawing/2014/main" id="{1B0981C5-156E-4071-B568-1FA96DBB4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97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6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utendørs, gress, frisbee&#10;&#10;Automatisk generert beskrivelse">
            <a:extLst>
              <a:ext uri="{FF2B5EF4-FFF2-40B4-BE49-F238E27FC236}">
                <a16:creationId xmlns:a16="http://schemas.microsoft.com/office/drawing/2014/main" id="{D35D6CB3-6A35-4CFB-A67C-19C8DB7D9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b="270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87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lå, sitter, bord, tre&#10;&#10;Automatisk generert beskrivelse">
            <a:extLst>
              <a:ext uri="{FF2B5EF4-FFF2-40B4-BE49-F238E27FC236}">
                <a16:creationId xmlns:a16="http://schemas.microsoft.com/office/drawing/2014/main" id="{D3C8A24F-DE32-4DF9-94F5-6E0530643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33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C003EE6-0E21-4AA1-94AB-4F91ECFA9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128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2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frukt, vann, mat, ligger&#10;&#10;Automatisk generert beskrivelse">
            <a:extLst>
              <a:ext uri="{FF2B5EF4-FFF2-40B4-BE49-F238E27FC236}">
                <a16:creationId xmlns:a16="http://schemas.microsoft.com/office/drawing/2014/main" id="{36E3C813-4B3A-42BC-AE8D-3531A6620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45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gjerde, utendørs, kvinne&#10;&#10;Automatisk generert beskrivelse">
            <a:extLst>
              <a:ext uri="{FF2B5EF4-FFF2-40B4-BE49-F238E27FC236}">
                <a16:creationId xmlns:a16="http://schemas.microsoft.com/office/drawing/2014/main" id="{B089649F-6B1B-448F-B572-0078FD4E9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luft, fjell, flygende&#10;&#10;Automatisk generert beskrivelse">
            <a:extLst>
              <a:ext uri="{FF2B5EF4-FFF2-40B4-BE49-F238E27FC236}">
                <a16:creationId xmlns:a16="http://schemas.microsoft.com/office/drawing/2014/main" id="{AE62100B-81CE-4339-A119-C3A6B4F44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14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45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innendørs, kvinne, mann&#10;&#10;Automatisk generert beskrivelse">
            <a:extLst>
              <a:ext uri="{FF2B5EF4-FFF2-40B4-BE49-F238E27FC236}">
                <a16:creationId xmlns:a16="http://schemas.microsoft.com/office/drawing/2014/main" id="{FB2F513A-FE84-45CB-816C-D8A0EF168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38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rom, mann, grønn&#10;&#10;Automatisk generert beskrivelse">
            <a:extLst>
              <a:ext uri="{FF2B5EF4-FFF2-40B4-BE49-F238E27FC236}">
                <a16:creationId xmlns:a16="http://schemas.microsoft.com/office/drawing/2014/main" id="{F8BEC787-84CD-4A99-AC07-56E9F98D6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153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6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at, smørbrød, innendørs, bord&#10;&#10;Automatisk generert beskrivelse">
            <a:extLst>
              <a:ext uri="{FF2B5EF4-FFF2-40B4-BE49-F238E27FC236}">
                <a16:creationId xmlns:a16="http://schemas.microsoft.com/office/drawing/2014/main" id="{72A46144-C256-464F-89D3-EBA6F7F98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157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0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 descr="Et bilde som inneholder gress, fotball, person, felt&#10;&#10;Automatisk generert beskrivelse">
            <a:extLst>
              <a:ext uri="{FF2B5EF4-FFF2-40B4-BE49-F238E27FC236}">
                <a16:creationId xmlns:a16="http://schemas.microsoft.com/office/drawing/2014/main" id="{5A8C93E0-9E31-4E3E-B225-C7244C56C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" b="149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bord, kopp, sitter&#10;&#10;Automatisk generert beskrivelse">
            <a:extLst>
              <a:ext uri="{FF2B5EF4-FFF2-40B4-BE49-F238E27FC236}">
                <a16:creationId xmlns:a16="http://schemas.microsoft.com/office/drawing/2014/main" id="{50D399D2-9393-48A9-B068-5A21B82A6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13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</Words>
  <Application>Microsoft Office PowerPoint</Application>
  <PresentationFormat>Widescreen</PresentationFormat>
  <Paragraphs>1</Paragraphs>
  <Slides>50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Office-tema</vt:lpstr>
      <vt:lpstr>Helse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Helse</dc:title>
  <dc:creator>Berit Reitan</dc:creator>
  <cp:lastModifiedBy>Berit Reitan</cp:lastModifiedBy>
  <cp:revision>2</cp:revision>
  <dcterms:created xsi:type="dcterms:W3CDTF">2020-02-13T11:47:36Z</dcterms:created>
  <dcterms:modified xsi:type="dcterms:W3CDTF">2020-02-13T11:52:32Z</dcterms:modified>
</cp:coreProperties>
</file>