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81" r:id="rId4"/>
    <p:sldId id="276" r:id="rId5"/>
    <p:sldId id="277" r:id="rId6"/>
    <p:sldId id="280" r:id="rId7"/>
    <p:sldId id="284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21298-6D80-4C40-824E-1802F8B50907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3E26D-2D92-4103-BD31-D4E02AAC4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43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241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6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0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8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0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1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0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9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6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5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9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8E3AD-558E-44AE-A360-DEFC601DD644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A8B99-6CED-4C60-BCAC-A01A3A2E5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1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reate.kahoot.it/share/livslpsanalyse/9727008a-670d-49c1-90d3-fad78aa721a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8928" y="3602038"/>
            <a:ext cx="9144000" cy="2387600"/>
          </a:xfrm>
        </p:spPr>
        <p:txBody>
          <a:bodyPr/>
          <a:lstStyle/>
          <a:p>
            <a:r>
              <a:rPr lang="nn-NO" b="1" dirty="0"/>
              <a:t>Økt 3 </a:t>
            </a:r>
            <a:br>
              <a:rPr lang="nn-NO" b="1" dirty="0"/>
            </a:br>
            <a:r>
              <a:rPr lang="nn-NO" b="1" dirty="0"/>
              <a:t>Produktval yrkesutøvar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  <a:p>
            <a:endParaRPr lang="nn-NO" dirty="0"/>
          </a:p>
          <a:p>
            <a:endParaRPr lang="nn-NO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879762"/>
            <a:ext cx="2884055" cy="288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04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3A </a:t>
            </a:r>
            <a:r>
              <a:rPr lang="nb-NO" b="1" dirty="0" err="1"/>
              <a:t>Kahoot</a:t>
            </a:r>
            <a:r>
              <a:rPr lang="nb-NO" b="1" dirty="0"/>
              <a:t> om livsløp </a:t>
            </a:r>
            <a:endParaRPr lang="en-US" dirty="0"/>
          </a:p>
        </p:txBody>
      </p:sp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74982" y="1492861"/>
            <a:ext cx="8174182" cy="485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41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3A Livsløpsanalyse – repetisjon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127" y="2340278"/>
            <a:ext cx="6388873" cy="383668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nn-NO" sz="2200" dirty="0"/>
              <a:t>Å vurdere livsløpet til eit produkt handlar om å undersøke miljømessige konsekvensar knytt til eit produkt.</a:t>
            </a:r>
          </a:p>
          <a:p>
            <a:pPr>
              <a:spcBef>
                <a:spcPts val="1800"/>
              </a:spcBef>
            </a:pPr>
            <a:r>
              <a:rPr lang="nn-NO" sz="2200" dirty="0"/>
              <a:t>Analysen inkluderer heile livsløpet til produktet, som omhandlar uttak av råmateriale, produksjon, transport, bruk og avfall. </a:t>
            </a:r>
          </a:p>
          <a:p>
            <a:pPr>
              <a:spcBef>
                <a:spcPts val="1800"/>
              </a:spcBef>
            </a:pPr>
            <a:r>
              <a:rPr lang="nn-NO" sz="2200" dirty="0"/>
              <a:t>Formålet med å vurdere livsløpet til eit produkt er å gjere det mogleg å ta gjennomtenkte avgjerder med mål om minst mogleg miljøbelastning.</a:t>
            </a:r>
          </a:p>
          <a:p>
            <a:pPr>
              <a:spcBef>
                <a:spcPts val="1800"/>
              </a:spcBef>
            </a:pPr>
            <a:endParaRPr lang="en-US" sz="2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3909" y="2340278"/>
            <a:ext cx="4140560" cy="222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1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3280" cy="1325563"/>
          </a:xfrm>
        </p:spPr>
        <p:txBody>
          <a:bodyPr>
            <a:normAutofit fontScale="90000"/>
          </a:bodyPr>
          <a:lstStyle/>
          <a:p>
            <a:r>
              <a:rPr lang="nn-NO" dirty="0"/>
              <a:t> </a:t>
            </a:r>
            <a:br>
              <a:rPr lang="nn-NO" dirty="0"/>
            </a:br>
            <a:r>
              <a:rPr lang="nn-NO" b="1" dirty="0"/>
              <a:t>3B Løys del 2 av oppdraget: vurdere livsløpet til eige produkt</a:t>
            </a:r>
            <a:br>
              <a:rPr lang="nn-NO" dirty="0"/>
            </a:br>
            <a:endParaRPr lang="nn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03119"/>
            <a:ext cx="7114310" cy="4073843"/>
          </a:xfrm>
        </p:spPr>
        <p:txBody>
          <a:bodyPr/>
          <a:lstStyle/>
          <a:p>
            <a:r>
              <a:rPr lang="nn-NO" sz="2200" dirty="0"/>
              <a:t>Som ein del av oppdraget skal de vurdere livsløpet av dei to produkta dykkar.</a:t>
            </a:r>
          </a:p>
          <a:p>
            <a:r>
              <a:rPr lang="nn-NO" sz="2200" dirty="0"/>
              <a:t>Kva produktmerke har produkta? Kva betyr produktmerka? </a:t>
            </a:r>
          </a:p>
          <a:p>
            <a:r>
              <a:rPr lang="nn-NO" sz="2200" dirty="0"/>
              <a:t>Kva annan informasjon har de om livsløpet?</a:t>
            </a:r>
          </a:p>
          <a:p>
            <a:endParaRPr lang="nn-NO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964" y="3337981"/>
            <a:ext cx="2217869" cy="294216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8806916" y="3984566"/>
            <a:ext cx="2367964" cy="886692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225020" y="4076931"/>
            <a:ext cx="6151418" cy="1537486"/>
          </a:xfrm>
          <a:prstGeom prst="wedgeRoundRectCallout">
            <a:avLst>
              <a:gd name="adj1" fmla="val 72110"/>
              <a:gd name="adj2" fmla="val -262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n-NO" sz="2200" dirty="0"/>
              <a:t>Plasser merka og informasjonen i dei ulike fasane i livsløpet til produktet i figuren på dei to plakatane (ein for kvart produkt). </a:t>
            </a:r>
          </a:p>
        </p:txBody>
      </p:sp>
    </p:spTree>
    <p:extLst>
      <p:ext uri="{BB962C8B-B14F-4D97-AF65-F5344CB8AC3E}">
        <p14:creationId xmlns:p14="http://schemas.microsoft.com/office/powerpoint/2010/main" val="112850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4000" b="1" dirty="0"/>
              <a:t>3C Oppsummering i plenum: livsløpet til eige produkt</a:t>
            </a:r>
            <a:endParaRPr lang="nn-NO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50007"/>
            <a:ext cx="6294120" cy="3826955"/>
          </a:xfrm>
        </p:spPr>
        <p:txBody>
          <a:bodyPr>
            <a:normAutofit/>
          </a:bodyPr>
          <a:lstStyle/>
          <a:p>
            <a:r>
              <a:rPr lang="nn-NO" sz="2200" dirty="0"/>
              <a:t>Fann de informasjon om dei to produkta? </a:t>
            </a:r>
          </a:p>
          <a:p>
            <a:r>
              <a:rPr lang="nn-NO" sz="2200" dirty="0"/>
              <a:t>Var dei produktmerka?  </a:t>
            </a:r>
          </a:p>
          <a:p>
            <a:r>
              <a:rPr lang="nn-NO" sz="2200" dirty="0"/>
              <a:t>Hadde de nok informasjon til å vurdere livsløpet til begge produkta?</a:t>
            </a:r>
          </a:p>
          <a:p>
            <a:endParaRPr lang="nn-NO" sz="2200" dirty="0"/>
          </a:p>
        </p:txBody>
      </p:sp>
    </p:spTree>
    <p:extLst>
      <p:ext uri="{BB962C8B-B14F-4D97-AF65-F5344CB8AC3E}">
        <p14:creationId xmlns:p14="http://schemas.microsoft.com/office/powerpoint/2010/main" val="296713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3D Førebu presentasjon</a:t>
            </a:r>
            <a:br>
              <a:rPr lang="nb-NO" b="1" dirty="0"/>
            </a:br>
            <a:r>
              <a:rPr lang="nb-NO" b="1" dirty="0"/>
              <a:t> av oppdraget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123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n-NO" sz="2200" dirty="0"/>
              <a:t>I neste økt skal kvar gruppe presentere: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200" dirty="0"/>
              <a:t>eit passande namn og ein logo som reflekterer den berekraftige profilen til bedrifta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200" dirty="0"/>
              <a:t>to plakatar der de har med:</a:t>
            </a:r>
          </a:p>
          <a:p>
            <a:pPr lvl="1"/>
            <a:r>
              <a:rPr lang="nn-NO" sz="2200" dirty="0"/>
              <a:t>ei vurdering av livsløpet til dei to produkta</a:t>
            </a:r>
          </a:p>
          <a:p>
            <a:pPr lvl="1"/>
            <a:r>
              <a:rPr lang="nn-NO" sz="2200" dirty="0"/>
              <a:t>ein berekraftsanalyse av dei to produkta for både produsent og forbrukar</a:t>
            </a:r>
          </a:p>
          <a:p>
            <a:pPr lvl="1"/>
            <a:r>
              <a:rPr lang="nn-NO" sz="2200" dirty="0"/>
              <a:t>ei samla vurdering av produkta</a:t>
            </a:r>
          </a:p>
          <a:p>
            <a:pPr marL="514350" indent="-514350">
              <a:buFont typeface="+mj-lt"/>
              <a:buAutoNum type="arabicPeriod"/>
            </a:pPr>
            <a:r>
              <a:rPr lang="nn-NO" sz="2200" dirty="0"/>
              <a:t>ei avgjerd om kva for eit av produkta de ynsker å kjøpe til bedrifta dykkar med grunngjeving ut frå berekraft gjennom heile livsløpet.</a:t>
            </a:r>
          </a:p>
          <a:p>
            <a:pPr marL="514350" indent="-514350">
              <a:buFont typeface="+mj-lt"/>
              <a:buAutoNum type="arabicPeriod"/>
            </a:pPr>
            <a:endParaRPr lang="nb-NO" sz="2200" dirty="0"/>
          </a:p>
          <a:p>
            <a:endParaRPr lang="en-US" sz="2200" dirty="0"/>
          </a:p>
          <a:p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4703" y="916132"/>
            <a:ext cx="3079893" cy="40857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 rot="20413550">
            <a:off x="7002792" y="2875703"/>
            <a:ext cx="1655646" cy="229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 rot="20884783">
            <a:off x="7197136" y="3522424"/>
            <a:ext cx="1655646" cy="2294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11467">
            <a:off x="7194620" y="4345519"/>
            <a:ext cx="1557617" cy="2432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723" y="209207"/>
            <a:ext cx="1701847" cy="1207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ight Arrow 9"/>
          <p:cNvSpPr/>
          <p:nvPr/>
        </p:nvSpPr>
        <p:spPr>
          <a:xfrm rot="18060099">
            <a:off x="6544046" y="1819316"/>
            <a:ext cx="723523" cy="2313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8830400" y="1885548"/>
            <a:ext cx="3328109" cy="1194260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850596" y="3135935"/>
            <a:ext cx="3328109" cy="911411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8764513" y="4092900"/>
            <a:ext cx="3328109" cy="1000191"/>
          </a:xfrm>
          <a:prstGeom prst="round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4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/>
              <a:t>3E Plan for presentasjonar i neste økt</a:t>
            </a:r>
            <a:br>
              <a:rPr lang="nn-NO" b="1" dirty="0"/>
            </a:br>
            <a:endParaRPr lang="nn-NO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838903"/>
              </p:ext>
            </p:extLst>
          </p:nvPr>
        </p:nvGraphicFramePr>
        <p:xfrm>
          <a:off x="503695" y="1234440"/>
          <a:ext cx="11182027" cy="5559215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8810786">
                  <a:extLst>
                    <a:ext uri="{9D8B030D-6E8A-4147-A177-3AD203B41FA5}">
                      <a16:colId xmlns:a16="http://schemas.microsoft.com/office/drawing/2014/main" val="691365745"/>
                    </a:ext>
                  </a:extLst>
                </a:gridCol>
                <a:gridCol w="2371241">
                  <a:extLst>
                    <a:ext uri="{9D8B030D-6E8A-4147-A177-3AD203B41FA5}">
                      <a16:colId xmlns:a16="http://schemas.microsoft.com/office/drawing/2014/main" val="1877325437"/>
                    </a:ext>
                  </a:extLst>
                </a:gridCol>
              </a:tblGrid>
              <a:tr h="320534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b="0" noProof="0" dirty="0">
                          <a:effectLst/>
                        </a:rPr>
                        <a:t>4B. Gruppe 1 presenterer</a:t>
                      </a:r>
                      <a:endParaRPr lang="nn-NO" sz="1500" b="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b="0" noProof="0" dirty="0">
                          <a:effectLst/>
                        </a:rPr>
                        <a:t>10 minutt</a:t>
                      </a:r>
                      <a:endParaRPr lang="nn-NO" sz="1500" b="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221584103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4C. Gruppearbeid, vurdere presentasjon til gruppe 1,  førebu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695436967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4D. Gruppe 1 sin kritiske venn gir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3331236774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4E. Gruppe 2 presenterer 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10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658785278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4F. Gruppearbeid, vurdere presentasjon til gruppe 2, førebu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4091236670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4G. Gruppe 2 sin kritiske venn gir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3078506818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4H. Gruppe 3 presenterer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10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4223283988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4I. Gruppearbeid, vurdere presentasjon til gruppe 3, førebu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509699957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4J. Gruppe 3 sin kritiske venn gir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2621679542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4K. Gruppe 4 presenterer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10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882498131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4L Gruppearbeid, vurdere presentasjon til gruppe 4, førebu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1401686243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4M. Gruppe 4 sin kritiske venn gir tilbakemeldingar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5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78834299"/>
                  </a:ext>
                </a:extLst>
              </a:tr>
              <a:tr h="43037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4N. Oppsummering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500"/>
                        </a:spcAft>
                      </a:pPr>
                      <a:r>
                        <a:rPr lang="nn-NO" sz="1500" noProof="0" dirty="0">
                          <a:effectLst/>
                        </a:rPr>
                        <a:t>10 minutt</a:t>
                      </a:r>
                      <a:endParaRPr lang="nn-NO" sz="1500" noProof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21" marR="44221" marT="44221" marB="44221"/>
                </a:tc>
                <a:extLst>
                  <a:ext uri="{0D108BD9-81ED-4DB2-BD59-A6C34878D82A}">
                    <a16:rowId xmlns:a16="http://schemas.microsoft.com/office/drawing/2014/main" val="2994829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598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/>
              <a:t>3E Kritisk venn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403848" cy="4351338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</a:pPr>
            <a:r>
              <a:rPr lang="nn-NO" sz="2200" dirty="0"/>
              <a:t>Kvar gruppe blir engasjert ved å vere «kritisk venn» til ei av dei andre gruppene. </a:t>
            </a:r>
          </a:p>
          <a:p>
            <a:pPr>
              <a:spcBef>
                <a:spcPts val="2400"/>
              </a:spcBef>
            </a:pPr>
            <a:r>
              <a:rPr lang="nn-NO" sz="2200" dirty="0"/>
              <a:t>Dette inneber å bruke kjenneteikn på måloppnåing og støttespørsmål (</a:t>
            </a:r>
            <a:r>
              <a:rPr lang="nn-NO" sz="2200"/>
              <a:t>Elevhefte D og E) </a:t>
            </a:r>
            <a:r>
              <a:rPr lang="nn-NO" sz="2200" dirty="0"/>
              <a:t>til å gi tilbakemeldingar på gruppa sin presentasjon. </a:t>
            </a:r>
          </a:p>
          <a:p>
            <a:pPr>
              <a:spcBef>
                <a:spcPts val="2400"/>
              </a:spcBef>
            </a:pPr>
            <a:r>
              <a:rPr lang="nn-NO" sz="2200" dirty="0"/>
              <a:t>Når kritisk venn har gitt sine tilbakemeldingar, kan dei andre gruppene supplere med kommentarar. </a:t>
            </a:r>
          </a:p>
        </p:txBody>
      </p:sp>
    </p:spTree>
    <p:extLst>
      <p:ext uri="{BB962C8B-B14F-4D97-AF65-F5344CB8AC3E}">
        <p14:creationId xmlns:p14="http://schemas.microsoft.com/office/powerpoint/2010/main" val="228852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463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Økt 3  Produktval yrkesutøvar</vt:lpstr>
      <vt:lpstr>3A Kahoot om livsløp </vt:lpstr>
      <vt:lpstr>3A Livsløpsanalyse – repetisjon</vt:lpstr>
      <vt:lpstr>  3B Løys del 2 av oppdraget: vurdere livsløpet til eige produkt </vt:lpstr>
      <vt:lpstr>3C Oppsummering i plenum: livsløpet til eige produkt</vt:lpstr>
      <vt:lpstr>3D Førebu presentasjon  av oppdraget</vt:lpstr>
      <vt:lpstr>3E Plan for presentasjonar i neste økt </vt:lpstr>
      <vt:lpstr>3E Kritisk venn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Majken Korsager</dc:creator>
  <cp:lastModifiedBy>Berit Reitan</cp:lastModifiedBy>
  <cp:revision>38</cp:revision>
  <dcterms:created xsi:type="dcterms:W3CDTF">2020-08-05T08:53:50Z</dcterms:created>
  <dcterms:modified xsi:type="dcterms:W3CDTF">2024-05-29T11:25:04Z</dcterms:modified>
</cp:coreProperties>
</file>