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6F9DC6-8BBB-4DF3-A29C-404A189A1689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F431ED-CFF7-40B7-A40A-27B39F8722B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32037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FCBCB9-DAEF-4493-8C21-772188A0CDF9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64475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6DE2-C76C-455B-A828-0FA4034A985E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6F62-086F-4A5F-BC0B-60B6DDEC766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1196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6DE2-C76C-455B-A828-0FA4034A985E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6F62-086F-4A5F-BC0B-60B6DDEC766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41169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6DE2-C76C-455B-A828-0FA4034A985E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6F62-086F-4A5F-BC0B-60B6DDEC766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88511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6DE2-C76C-455B-A828-0FA4034A985E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6F62-086F-4A5F-BC0B-60B6DDEC766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2631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6DE2-C76C-455B-A828-0FA4034A985E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6F62-086F-4A5F-BC0B-60B6DDEC766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45521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6DE2-C76C-455B-A828-0FA4034A985E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6F62-086F-4A5F-BC0B-60B6DDEC766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78630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6DE2-C76C-455B-A828-0FA4034A985E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6F62-086F-4A5F-BC0B-60B6DDEC766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74906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6DE2-C76C-455B-A828-0FA4034A985E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6F62-086F-4A5F-BC0B-60B6DDEC766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07807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6DE2-C76C-455B-A828-0FA4034A985E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6F62-086F-4A5F-BC0B-60B6DDEC766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93968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6DE2-C76C-455B-A828-0FA4034A985E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6F62-086F-4A5F-BC0B-60B6DDEC766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398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96DE2-C76C-455B-A828-0FA4034A985E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9F6F62-086F-4A5F-BC0B-60B6DDEC766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6042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96DE2-C76C-455B-A828-0FA4034A985E}" type="datetimeFigureOut">
              <a:rPr lang="nb-NO" smtClean="0"/>
              <a:t>26.10.2022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F6F62-086F-4A5F-BC0B-60B6DDEC766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31736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7457" y="858635"/>
            <a:ext cx="2682163" cy="230498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8" t="11246" r="2937"/>
          <a:stretch/>
        </p:blipFill>
        <p:spPr>
          <a:xfrm>
            <a:off x="4286371" y="3537526"/>
            <a:ext cx="3024336" cy="284061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044" name="Picture 20" descr="Free illustrations of Woman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672" r="7725"/>
          <a:stretch/>
        </p:blipFill>
        <p:spPr bwMode="auto">
          <a:xfrm>
            <a:off x="8034813" y="858635"/>
            <a:ext cx="2426610" cy="230400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38046" b="4887"/>
          <a:stretch/>
        </p:blipFill>
        <p:spPr>
          <a:xfrm>
            <a:off x="726837" y="858635"/>
            <a:ext cx="2835427" cy="217646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9" name="Picture 2" descr="Free illustrations of Bear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24" t="29" r="23035" b="732"/>
          <a:stretch/>
        </p:blipFill>
        <p:spPr bwMode="auto">
          <a:xfrm>
            <a:off x="726837" y="3600884"/>
            <a:ext cx="2817983" cy="2713901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Free vector graphics of Beach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22" t="2981" r="17578" b="-2049"/>
          <a:stretch/>
        </p:blipFill>
        <p:spPr bwMode="auto">
          <a:xfrm>
            <a:off x="7887473" y="3537526"/>
            <a:ext cx="3103800" cy="2839218"/>
          </a:xfrm>
          <a:prstGeom prst="rect">
            <a:avLst/>
          </a:prstGeom>
          <a:noFill/>
          <a:ln w="127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6862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Maria Gaare Dahl</dc:creator>
  <cp:lastModifiedBy>Maria Gaare Dahl</cp:lastModifiedBy>
  <cp:revision>2</cp:revision>
  <dcterms:created xsi:type="dcterms:W3CDTF">2022-10-26T08:12:11Z</dcterms:created>
  <dcterms:modified xsi:type="dcterms:W3CDTF">2022-10-26T09:08:13Z</dcterms:modified>
</cp:coreProperties>
</file>