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8" r:id="rId2"/>
    <p:sldId id="257" r:id="rId3"/>
    <p:sldId id="265" r:id="rId4"/>
    <p:sldId id="258" r:id="rId5"/>
    <p:sldId id="259" r:id="rId6"/>
    <p:sldId id="269" r:id="rId7"/>
    <p:sldId id="260" r:id="rId8"/>
    <p:sldId id="261" r:id="rId9"/>
    <p:sldId id="270" r:id="rId10"/>
    <p:sldId id="262" r:id="rId11"/>
    <p:sldId id="264" r:id="rId12"/>
    <p:sldId id="266" r:id="rId13"/>
    <p:sldId id="271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29" autoAdjust="0"/>
  </p:normalViewPr>
  <p:slideViewPr>
    <p:cSldViewPr>
      <p:cViewPr>
        <p:scale>
          <a:sx n="110" d="100"/>
          <a:sy n="110" d="100"/>
        </p:scale>
        <p:origin x="-164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F347E-E44C-499C-B6DC-F28CAFBDB0A4}" type="datetimeFigureOut">
              <a:rPr lang="nb-NO" smtClean="0"/>
              <a:t>07.06.2018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CFC66-0533-49CA-882D-CA25E74086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276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CFC66-0533-49CA-882D-CA25E74086BF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1525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CFC66-0533-49CA-882D-CA25E74086BF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2241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CFC66-0533-49CA-882D-CA25E74086BF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5418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CFC66-0533-49CA-882D-CA25E74086BF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3547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b-NO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CFC66-0533-49CA-882D-CA25E74086BF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0059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ECFC66-0533-49CA-882D-CA25E74086BF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1329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429611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492946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175193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174786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757356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201705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744796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834618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715473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993585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793145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C0D5C-BC51-4F68-9004-A89F0853F5E4}" type="datetime1">
              <a:rPr lang="nb-NO" smtClean="0"/>
              <a:t>07.06.2018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601FF-388C-4130-8161-A1D433D05E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092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Økt </a:t>
            </a:r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Introduser elektrisitet</a:t>
            </a:r>
            <a:endParaRPr lang="nb-NO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519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2736"/>
            <a:ext cx="3740186" cy="792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4000" dirty="0" smtClean="0"/>
              <a:t>Bok om lamper</a:t>
            </a:r>
            <a:endParaRPr lang="nb-NO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10</a:t>
            </a:fld>
            <a:endParaRPr lang="nb-NO"/>
          </a:p>
        </p:txBody>
      </p:sp>
      <p:pic>
        <p:nvPicPr>
          <p:cNvPr id="4098" name="Picture 2" descr="N:\Forskerføtter og leserøtter\Videoer\Filmer til hver enhet\Elektrisitet\Bilder\Bok om lamp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58" y="2380403"/>
            <a:ext cx="4393688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:\Forskerføtter og leserøtter\ELEKTRISITET\Bilder\Bilder til lærerveiledningene\Lampebo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64704"/>
            <a:ext cx="3888828" cy="517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73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r>
              <a:rPr lang="nb-NO" sz="3200" dirty="0" smtClean="0">
                <a:solidFill>
                  <a:srgbClr val="0070C0"/>
                </a:solidFill>
              </a:rPr>
              <a:t>Fyll ut side 5 i lærlingheftet  </a:t>
            </a:r>
            <a:endParaRPr lang="nb-NO" sz="3200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r="3389" b="2091"/>
          <a:stretch/>
        </p:blipFill>
        <p:spPr bwMode="auto">
          <a:xfrm>
            <a:off x="2411760" y="836711"/>
            <a:ext cx="4018108" cy="5814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11</a:t>
            </a:fld>
            <a:endParaRPr lang="nb-NO"/>
          </a:p>
        </p:txBody>
      </p:sp>
      <p:sp>
        <p:nvSpPr>
          <p:cNvPr id="5" name="TextBox 4"/>
          <p:cNvSpPr txBox="1"/>
          <p:nvPr/>
        </p:nvSpPr>
        <p:spPr>
          <a:xfrm rot="16200000">
            <a:off x="5584718" y="5426276"/>
            <a:ext cx="19442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dirty="0"/>
              <a:t>Foto: </a:t>
            </a:r>
            <a:r>
              <a:rPr lang="nb-NO" sz="1050" dirty="0" err="1" smtClean="0"/>
              <a:t>Annica</a:t>
            </a:r>
            <a:r>
              <a:rPr lang="nb-NO" sz="1050" dirty="0" smtClean="0"/>
              <a:t> Thomsson</a:t>
            </a:r>
            <a:endParaRPr lang="nb-NO" sz="1050" dirty="0"/>
          </a:p>
        </p:txBody>
      </p:sp>
    </p:spTree>
    <p:extLst>
      <p:ext uri="{BB962C8B-B14F-4D97-AF65-F5344CB8AC3E}">
        <p14:creationId xmlns:p14="http://schemas.microsoft.com/office/powerpoint/2010/main" val="27814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7009"/>
            <a:ext cx="5729114" cy="671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794" y="692696"/>
            <a:ext cx="194421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Lampeskjerm</a:t>
            </a:r>
            <a:endParaRPr lang="nb-NO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4522503" y="26440"/>
            <a:ext cx="103341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Bryter</a:t>
            </a:r>
            <a:endParaRPr lang="nb-NO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6960212" y="3016788"/>
            <a:ext cx="19322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Lampekropp</a:t>
            </a:r>
            <a:r>
              <a:rPr lang="nb-NO" sz="2000" dirty="0" smtClean="0"/>
              <a:t> </a:t>
            </a:r>
            <a:endParaRPr lang="nb-NO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6516216" y="5373216"/>
            <a:ext cx="154817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Lampefot</a:t>
            </a:r>
            <a:r>
              <a:rPr lang="nb-NO" sz="2000" dirty="0" smtClean="0"/>
              <a:t>  </a:t>
            </a:r>
            <a:endParaRPr lang="nb-NO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1691680" y="2204864"/>
            <a:ext cx="12254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Lyspære</a:t>
            </a:r>
            <a:r>
              <a:rPr lang="nb-NO" sz="2000" dirty="0" smtClean="0"/>
              <a:t> </a:t>
            </a:r>
            <a:endParaRPr lang="nb-NO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818610" y="4653136"/>
            <a:ext cx="110636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Støpsel </a:t>
            </a:r>
            <a:r>
              <a:rPr lang="nb-NO" sz="2000" dirty="0" smtClean="0"/>
              <a:t> </a:t>
            </a:r>
            <a:endParaRPr lang="nb-NO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1011092" y="5724933"/>
            <a:ext cx="133281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Ledning </a:t>
            </a:r>
            <a:r>
              <a:rPr lang="nb-NO" sz="2000" dirty="0" smtClean="0"/>
              <a:t> </a:t>
            </a:r>
            <a:endParaRPr lang="nb-NO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892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Lekse:</a:t>
            </a:r>
            <a:endParaRPr lang="nb-NO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Velg ei lampe du liker. </a:t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Ta et bilde som viser hele lampa.  </a:t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Tenk over og undersøk hvilke deler lampa består av.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13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174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697260"/>
            <a:ext cx="5472608" cy="1143000"/>
          </a:xfrm>
        </p:spPr>
        <p:txBody>
          <a:bodyPr>
            <a:normAutofit fontScale="90000"/>
          </a:bodyPr>
          <a:lstStyle/>
          <a:p>
            <a:r>
              <a:rPr lang="nb-NO" sz="6700" dirty="0" smtClean="0"/>
              <a:t/>
            </a:r>
            <a:br>
              <a:rPr lang="nb-NO" sz="6700" dirty="0" smtClean="0"/>
            </a:br>
            <a:r>
              <a:rPr lang="nb-NO" sz="6700" b="1" dirty="0"/>
              <a:t>E</a:t>
            </a:r>
            <a:r>
              <a:rPr lang="nb-NO" sz="6700" b="1" dirty="0" smtClean="0"/>
              <a:t>lektrisitet</a:t>
            </a:r>
            <a:r>
              <a:rPr lang="nb-NO" sz="6700" dirty="0" smtClean="0"/>
              <a:t> 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88840"/>
            <a:ext cx="79415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Elektrikerlærlinger </a:t>
            </a:r>
          </a:p>
          <a:p>
            <a:pPr marL="0" indent="0">
              <a:buNone/>
            </a:pPr>
            <a:endParaRPr lang="nb-NO" sz="2800" dirty="0" smtClean="0"/>
          </a:p>
          <a:p>
            <a:pPr marL="0" indent="0">
              <a:buNone/>
            </a:pPr>
            <a:r>
              <a:rPr lang="nb-NO" sz="2800" dirty="0" smtClean="0"/>
              <a:t>Fagbrev som modellhuselektriker: </a:t>
            </a:r>
          </a:p>
          <a:p>
            <a:r>
              <a:rPr lang="nb-NO" sz="2800" dirty="0" smtClean="0"/>
              <a:t>Lærlingheftet</a:t>
            </a:r>
          </a:p>
          <a:p>
            <a:r>
              <a:rPr lang="nb-NO" sz="2800" dirty="0" smtClean="0"/>
              <a:t>Bok om lamper                            </a:t>
            </a:r>
          </a:p>
          <a:p>
            <a:r>
              <a:rPr lang="nb-NO" sz="2800" dirty="0" smtClean="0"/>
              <a:t>Modellrom med to lamper og en lysbryter  </a:t>
            </a:r>
          </a:p>
          <a:p>
            <a:endParaRPr lang="nb-N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2</a:t>
            </a:fld>
            <a:endParaRPr lang="nb-NO"/>
          </a:p>
        </p:txBody>
      </p:sp>
      <p:pic>
        <p:nvPicPr>
          <p:cNvPr id="1026" name="Picture 2" descr="N:\Forskerføtter og leserøtter\ELEKTRISITET\Bilder\Elektrikerbilder\COLOURBOX108206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280" y="260648"/>
            <a:ext cx="2161204" cy="324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50774" y="3511443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Foto: colourbox.no </a:t>
            </a:r>
          </a:p>
        </p:txBody>
      </p:sp>
    </p:spTree>
    <p:extLst>
      <p:ext uri="{BB962C8B-B14F-4D97-AF65-F5344CB8AC3E}">
        <p14:creationId xmlns:p14="http://schemas.microsoft.com/office/powerpoint/2010/main" val="7596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5816"/>
            <a:ext cx="4680520" cy="6563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3</a:t>
            </a:fld>
            <a:endParaRPr lang="nb-NO"/>
          </a:p>
        </p:txBody>
      </p:sp>
      <p:sp>
        <p:nvSpPr>
          <p:cNvPr id="4" name="TextBox 3"/>
          <p:cNvSpPr txBox="1"/>
          <p:nvPr/>
        </p:nvSpPr>
        <p:spPr>
          <a:xfrm>
            <a:off x="3851920" y="5130726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Ill.: Nina Myklebust 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419590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404664"/>
            <a:ext cx="3779912" cy="792088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Tenk-par-del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i="1" dirty="0" smtClean="0">
                <a:solidFill>
                  <a:schemeClr val="accent2"/>
                </a:solidFill>
              </a:rPr>
              <a:t>Hva skjer hvis vi ikke har strøm i en uke? </a:t>
            </a:r>
          </a:p>
          <a:p>
            <a:endParaRPr lang="nb-NO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1. Tenk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2. Diskuter med naboen i ett minutt.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b-NO" sz="2800" dirty="0" smtClean="0"/>
              <a:t>3. Del i plenum. </a:t>
            </a:r>
            <a:endParaRPr lang="nb-NO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18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Strøm har 4 hoved</a:t>
            </a:r>
            <a:r>
              <a:rPr lang="nb-NO" sz="3600" b="1" dirty="0" smtClean="0"/>
              <a:t>funksjoner</a:t>
            </a:r>
            <a:endParaRPr lang="nb-NO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89240"/>
          </a:xfrm>
        </p:spPr>
        <p:txBody>
          <a:bodyPr>
            <a:normAutofit fontScale="92500" lnSpcReduction="20000"/>
          </a:bodyPr>
          <a:lstStyle/>
          <a:p>
            <a:endParaRPr lang="nb-NO" sz="3600" i="1" dirty="0" smtClean="0"/>
          </a:p>
          <a:p>
            <a:pPr marL="0" indent="0">
              <a:buNone/>
            </a:pPr>
            <a:r>
              <a:rPr lang="nb-NO" sz="4300" b="1" i="1" dirty="0" smtClean="0">
                <a:solidFill>
                  <a:schemeClr val="accent6"/>
                </a:solidFill>
              </a:rPr>
              <a:t>1. Lys</a:t>
            </a:r>
            <a:r>
              <a:rPr lang="nb-NO" sz="4300" b="1" i="1" dirty="0" smtClean="0"/>
              <a:t> </a:t>
            </a:r>
            <a:r>
              <a:rPr lang="nb-NO" sz="3600" i="1" dirty="0" smtClean="0"/>
              <a:t/>
            </a:r>
            <a:br>
              <a:rPr lang="nb-NO" sz="3600" i="1" dirty="0" smtClean="0"/>
            </a:br>
            <a:endParaRPr lang="nb-NO" sz="3600" i="1" dirty="0" smtClean="0"/>
          </a:p>
          <a:p>
            <a:pPr marL="0" indent="0">
              <a:buNone/>
            </a:pPr>
            <a:r>
              <a:rPr lang="nb-NO" sz="3600" b="1" i="1" dirty="0" smtClean="0">
                <a:solidFill>
                  <a:srgbClr val="FF0000"/>
                </a:solidFill>
              </a:rPr>
              <a:t/>
            </a:r>
            <a:br>
              <a:rPr lang="nb-NO" sz="3600" b="1" i="1" dirty="0" smtClean="0">
                <a:solidFill>
                  <a:srgbClr val="FF0000"/>
                </a:solidFill>
              </a:rPr>
            </a:br>
            <a:r>
              <a:rPr lang="nb-NO" sz="3900" b="1" i="1" dirty="0" smtClean="0">
                <a:solidFill>
                  <a:srgbClr val="FF0000"/>
                </a:solidFill>
              </a:rPr>
              <a:t>2. Oppvarming</a:t>
            </a:r>
            <a:r>
              <a:rPr lang="nb-NO" sz="3900" b="1" i="1" dirty="0" smtClean="0"/>
              <a:t>/</a:t>
            </a:r>
            <a:r>
              <a:rPr lang="nb-NO" sz="3900" b="1" i="1" dirty="0" smtClean="0">
                <a:solidFill>
                  <a:srgbClr val="0070C0"/>
                </a:solidFill>
              </a:rPr>
              <a:t>nedkjøling</a:t>
            </a:r>
            <a:r>
              <a:rPr lang="nb-NO" sz="3600" i="1" dirty="0" smtClean="0"/>
              <a:t/>
            </a:r>
            <a:br>
              <a:rPr lang="nb-NO" sz="3600" i="1" dirty="0" smtClean="0"/>
            </a:br>
            <a:endParaRPr lang="nb-NO" sz="3600" i="1" dirty="0" smtClean="0"/>
          </a:p>
          <a:p>
            <a:pPr marL="0" indent="0">
              <a:buNone/>
            </a:pPr>
            <a:endParaRPr lang="nb-NO" sz="3600" b="1" i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nb-NO" sz="3600" b="1" i="1" dirty="0" smtClean="0">
                <a:solidFill>
                  <a:srgbClr val="00B050"/>
                </a:solidFill>
              </a:rPr>
              <a:t>3. Bevegelse</a:t>
            </a:r>
            <a:r>
              <a:rPr lang="nb-NO" sz="3600" b="1" i="1" dirty="0" smtClean="0"/>
              <a:t> </a:t>
            </a:r>
            <a:r>
              <a:rPr lang="nb-NO" sz="3600" i="1" dirty="0" smtClean="0"/>
              <a:t/>
            </a:r>
            <a:br>
              <a:rPr lang="nb-NO" sz="3600" i="1" dirty="0" smtClean="0"/>
            </a:br>
            <a:r>
              <a:rPr lang="nb-NO" sz="3600" i="1" dirty="0" smtClean="0"/>
              <a:t/>
            </a:r>
            <a:br>
              <a:rPr lang="nb-NO" sz="3600" i="1" dirty="0" smtClean="0"/>
            </a:br>
            <a:endParaRPr lang="nb-NO" sz="3600" i="1" dirty="0"/>
          </a:p>
          <a:p>
            <a:pPr marL="0" indent="0">
              <a:buNone/>
            </a:pPr>
            <a:r>
              <a:rPr lang="nb-NO" sz="3600" b="1" i="1" dirty="0" smtClean="0"/>
              <a:t>4. Kommunikasjon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5</a:t>
            </a:fld>
            <a:endParaRPr lang="nb-N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75656"/>
            <a:ext cx="720079" cy="113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N:\Forskerføtter og leserøtter\ELEKTRISITET\Elevbøker\Faktabok om elektrisitet\pixabay\smartphone-15708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588" y="5556389"/>
            <a:ext cx="648072" cy="126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Kitchen, Stove, Oven, Range Hood, Cook, Cooking Po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3" b="-1"/>
          <a:stretch/>
        </p:blipFill>
        <p:spPr bwMode="auto">
          <a:xfrm>
            <a:off x="6084168" y="2791475"/>
            <a:ext cx="1790591" cy="12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Refrigerator, Fridge, Freezer, Cold, Appliance, Freez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534070"/>
            <a:ext cx="95530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Metro, Subway, Traffic, Tram, Tramway, Transpor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3" b="20515"/>
          <a:stretch/>
        </p:blipFill>
        <p:spPr bwMode="auto">
          <a:xfrm>
            <a:off x="3347864" y="3955841"/>
            <a:ext cx="1424724" cy="145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1619672" y="2060848"/>
            <a:ext cx="936104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533097" y="3501008"/>
            <a:ext cx="839103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555776" y="4869160"/>
            <a:ext cx="701077" cy="1375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752468" y="6188012"/>
            <a:ext cx="819532" cy="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Mixer, Hand Held, Blender, Kitchen, Utensil, Electri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598" y="4015960"/>
            <a:ext cx="1165570" cy="150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onitor, Tv, Television, Flat Panel Display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661248"/>
            <a:ext cx="1535650" cy="133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02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107504" y="908720"/>
            <a:ext cx="8928993" cy="89255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nb-NO" sz="26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Vi bruker elektrisk strøm til å få lys, oppvarming/nedkjøling, bevegelse og kommunikasjon.</a:t>
            </a:r>
            <a:endParaRPr lang="nb-NO" sz="26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6</a:t>
            </a:fld>
            <a:endParaRPr lang="nb-NO"/>
          </a:p>
        </p:txBody>
      </p:sp>
      <p:sp>
        <p:nvSpPr>
          <p:cNvPr id="5" name="Oval Callout 4"/>
          <p:cNvSpPr/>
          <p:nvPr/>
        </p:nvSpPr>
        <p:spPr>
          <a:xfrm>
            <a:off x="395536" y="2924944"/>
            <a:ext cx="4752528" cy="1584176"/>
          </a:xfrm>
          <a:prstGeom prst="wedgeEllipseCallout">
            <a:avLst>
              <a:gd name="adj1" fmla="val 34755"/>
              <a:gd name="adj2" fmla="val -808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>
                <a:solidFill>
                  <a:schemeClr val="bg1"/>
                </a:solidFill>
              </a:rPr>
              <a:t>Skriv nøkkelsetningen i lærlingheftet </a:t>
            </a:r>
            <a:br>
              <a:rPr lang="nb-NO" sz="2400" dirty="0">
                <a:solidFill>
                  <a:schemeClr val="bg1"/>
                </a:solidFill>
              </a:rPr>
            </a:br>
            <a:r>
              <a:rPr lang="nb-NO" sz="2400" dirty="0">
                <a:solidFill>
                  <a:schemeClr val="bg1"/>
                </a:solidFill>
              </a:rPr>
              <a:t>i rute 1 på side 2</a:t>
            </a:r>
            <a:r>
              <a:rPr lang="nb-NO" sz="2400" dirty="0" smtClean="0">
                <a:solidFill>
                  <a:schemeClr val="bg1"/>
                </a:solidFill>
              </a:rPr>
              <a:t>.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81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19"/>
            <a:ext cx="4392488" cy="3960439"/>
          </a:xfrm>
        </p:spPr>
        <p:txBody>
          <a:bodyPr/>
          <a:lstStyle/>
          <a:p>
            <a:r>
              <a:rPr lang="nb-NO" sz="2800" dirty="0" smtClean="0"/>
              <a:t>Skriv gjenstander som </a:t>
            </a:r>
            <a:r>
              <a:rPr lang="nb-NO" sz="2800" dirty="0"/>
              <a:t>b</a:t>
            </a:r>
            <a:r>
              <a:rPr lang="nb-NO" sz="2800" dirty="0" smtClean="0"/>
              <a:t>ruker strøm. </a:t>
            </a:r>
            <a:br>
              <a:rPr lang="nb-NO" sz="2800" dirty="0" smtClean="0"/>
            </a:br>
            <a:endParaRPr lang="nb-NO" sz="2800" dirty="0" smtClean="0"/>
          </a:p>
          <a:p>
            <a:r>
              <a:rPr lang="nb-NO" sz="2800" dirty="0" smtClean="0"/>
              <a:t>Hvilken </a:t>
            </a:r>
            <a:r>
              <a:rPr lang="nb-NO" sz="2800" b="1" dirty="0" smtClean="0"/>
              <a:t>funksjon</a:t>
            </a:r>
            <a:r>
              <a:rPr lang="nb-NO" sz="2800" dirty="0" smtClean="0"/>
              <a:t> har gjenstandene? Kryss av. </a:t>
            </a:r>
            <a:br>
              <a:rPr lang="nb-NO" sz="2800" dirty="0" smtClean="0"/>
            </a:br>
            <a:endParaRPr lang="nb-NO" sz="2800" dirty="0" smtClean="0"/>
          </a:p>
          <a:p>
            <a:r>
              <a:rPr lang="nb-NO" sz="2800" dirty="0"/>
              <a:t>Skriv én </a:t>
            </a:r>
            <a:r>
              <a:rPr lang="nb-NO" sz="2800" dirty="0" smtClean="0"/>
              <a:t>av gjenstandene </a:t>
            </a:r>
            <a:r>
              <a:rPr lang="nb-NO" sz="2800" dirty="0"/>
              <a:t>på </a:t>
            </a:r>
            <a:r>
              <a:rPr lang="nb-NO" sz="2800" dirty="0" smtClean="0"/>
              <a:t>post it-lapp.   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7</a:t>
            </a:fld>
            <a:endParaRPr lang="nb-NO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" t="4821" r="3818" b="26054"/>
          <a:stretch/>
        </p:blipFill>
        <p:spPr bwMode="auto">
          <a:xfrm>
            <a:off x="4682136" y="90906"/>
            <a:ext cx="4433778" cy="46121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75309" y="475650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Side 4 i lærlingheftet. </a:t>
            </a:r>
            <a:endParaRPr lang="nb-NO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71800" y="1628800"/>
            <a:ext cx="1800200" cy="10081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Post-It, Sticky Note, Note, Corner, Memo, Yello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869158"/>
            <a:ext cx="1870034" cy="187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90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6" y="548680"/>
            <a:ext cx="9036496" cy="543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23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01FF-388C-4130-8161-A1D433D05EDE}" type="slidenum">
              <a:rPr lang="nb-NO" smtClean="0"/>
              <a:t>9</a:t>
            </a:fld>
            <a:endParaRPr lang="nb-NO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7" b="27502"/>
          <a:stretch/>
        </p:blipFill>
        <p:spPr bwMode="auto">
          <a:xfrm>
            <a:off x="160516" y="3892222"/>
            <a:ext cx="6042478" cy="267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Rafting, Rapids, River, Water, Sport, Landscap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5"/>
          <a:stretch/>
        </p:blipFill>
        <p:spPr bwMode="auto">
          <a:xfrm>
            <a:off x="3995936" y="158874"/>
            <a:ext cx="334750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ight Bulb, Socket, Light, Current, Animation, Cg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3" t="6288" r="20832" b="6347"/>
          <a:stretch/>
        </p:blipFill>
        <p:spPr bwMode="auto">
          <a:xfrm>
            <a:off x="6344603" y="1556792"/>
            <a:ext cx="2645162" cy="297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3528" y="490965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e</a:t>
            </a:r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lektrisk strøm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55876" y="4928348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strøm</a:t>
            </a:r>
            <a:endParaRPr lang="nb-NO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2896168" y="2712371"/>
            <a:ext cx="3672409" cy="5232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b-NO" sz="28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Elektrisk strøm</a:t>
            </a:r>
            <a:endParaRPr lang="nb-NO" sz="28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Callout 1"/>
          <p:cNvSpPr/>
          <p:nvPr/>
        </p:nvSpPr>
        <p:spPr>
          <a:xfrm>
            <a:off x="476763" y="3041921"/>
            <a:ext cx="2213810" cy="675111"/>
          </a:xfrm>
          <a:prstGeom prst="wedgeEllipseCallout">
            <a:avLst>
              <a:gd name="adj1" fmla="val 67026"/>
              <a:gd name="adj2" fmla="val -539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Mer presist.</a:t>
            </a:r>
            <a:endParaRPr lang="nb-NO" sz="2200" dirty="0"/>
          </a:p>
        </p:txBody>
      </p:sp>
      <p:sp>
        <p:nvSpPr>
          <p:cNvPr id="12" name="Oval Callout 11"/>
          <p:cNvSpPr/>
          <p:nvPr/>
        </p:nvSpPr>
        <p:spPr>
          <a:xfrm>
            <a:off x="323528" y="337450"/>
            <a:ext cx="2960139" cy="1219341"/>
          </a:xfrm>
          <a:prstGeom prst="wedgeEllipseCallout">
            <a:avLst>
              <a:gd name="adj1" fmla="val 68921"/>
              <a:gd name="adj2" fmla="val 383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Ordet </a:t>
            </a:r>
            <a:r>
              <a:rPr lang="nb-NO" sz="2200" b="1" i="1" dirty="0">
                <a:solidFill>
                  <a:schemeClr val="bg1"/>
                </a:solidFill>
              </a:rPr>
              <a:t>strøm</a:t>
            </a:r>
            <a:r>
              <a:rPr lang="nb-NO" sz="2200" dirty="0">
                <a:solidFill>
                  <a:schemeClr val="bg1"/>
                </a:solidFill>
              </a:rPr>
              <a:t> kan ha flere betydninger</a:t>
            </a:r>
            <a:r>
              <a:rPr lang="nb-NO" sz="2200" dirty="0" smtClean="0">
                <a:solidFill>
                  <a:schemeClr val="bg1"/>
                </a:solidFill>
              </a:rPr>
              <a:t>.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07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build="p" animBg="1"/>
      <p:bldP spid="2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755</TotalTime>
  <Words>160</Words>
  <Application>Microsoft Office PowerPoint</Application>
  <PresentationFormat>On-screen Show (4:3)</PresentationFormat>
  <Paragraphs>70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Office-tema</vt:lpstr>
      <vt:lpstr>Økt 1</vt:lpstr>
      <vt:lpstr> Elektrisitet  </vt:lpstr>
      <vt:lpstr>PowerPoint Presentation</vt:lpstr>
      <vt:lpstr>Tenk-par-del</vt:lpstr>
      <vt:lpstr>Strøm har 4 hovedfunksjoner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Fyll ut side 5 i lærlingheftet  </vt:lpstr>
      <vt:lpstr>PowerPoint Presentation</vt:lpstr>
      <vt:lpstr>Lekse: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Gaare Dahl</dc:creator>
  <cp:lastModifiedBy>Maria Gaare Dahl</cp:lastModifiedBy>
  <cp:revision>165</cp:revision>
  <dcterms:created xsi:type="dcterms:W3CDTF">2017-02-12T09:58:28Z</dcterms:created>
  <dcterms:modified xsi:type="dcterms:W3CDTF">2018-06-07T09:03:50Z</dcterms:modified>
</cp:coreProperties>
</file>