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0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030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293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280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498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164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529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883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17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381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2953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EB050E-02D3-4834-BA5A-205C10AFDA0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965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7C008-2BCB-4958-BACF-C998B9650F3D}" type="datetimeFigureOut">
              <a:rPr lang="nb-NO" smtClean="0"/>
              <a:t>30.01.2017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 userDrawn="1"/>
        </p:nvSpPr>
        <p:spPr>
          <a:xfrm>
            <a:off x="8605690" y="6291426"/>
            <a:ext cx="543386" cy="566574"/>
          </a:xfrm>
          <a:custGeom>
            <a:avLst/>
            <a:gdLst>
              <a:gd name="connsiteX0" fmla="*/ 0 w 725666"/>
              <a:gd name="connsiteY0" fmla="*/ 758231 h 758231"/>
              <a:gd name="connsiteX1" fmla="*/ 0 w 725666"/>
              <a:gd name="connsiteY1" fmla="*/ 0 h 758231"/>
              <a:gd name="connsiteX2" fmla="*/ 725666 w 725666"/>
              <a:gd name="connsiteY2" fmla="*/ 758231 h 758231"/>
              <a:gd name="connsiteX3" fmla="*/ 0 w 725666"/>
              <a:gd name="connsiteY3" fmla="*/ 758231 h 758231"/>
              <a:gd name="connsiteX0" fmla="*/ 0 w 726393"/>
              <a:gd name="connsiteY0" fmla="*/ 766777 h 766777"/>
              <a:gd name="connsiteX1" fmla="*/ 726393 w 726393"/>
              <a:gd name="connsiteY1" fmla="*/ 0 h 766777"/>
              <a:gd name="connsiteX2" fmla="*/ 725666 w 726393"/>
              <a:gd name="connsiteY2" fmla="*/ 766777 h 766777"/>
              <a:gd name="connsiteX3" fmla="*/ 0 w 726393"/>
              <a:gd name="connsiteY3" fmla="*/ 766777 h 766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6393" h="766777">
                <a:moveTo>
                  <a:pt x="0" y="766777"/>
                </a:moveTo>
                <a:lnTo>
                  <a:pt x="726393" y="0"/>
                </a:lnTo>
                <a:cubicBezTo>
                  <a:pt x="726151" y="255592"/>
                  <a:pt x="725908" y="511185"/>
                  <a:pt x="725666" y="766777"/>
                </a:cubicBezTo>
                <a:lnTo>
                  <a:pt x="0" y="766777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 anchor="b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2B830274-0B4E-4D02-AB38-178C371AA6D7}" type="slidenum">
              <a:rPr lang="nb-NO" smtClean="0">
                <a:solidFill>
                  <a:schemeClr val="bg1">
                    <a:lumMod val="65000"/>
                  </a:schemeClr>
                </a:solidFill>
              </a:rPr>
              <a:pPr algn="r"/>
              <a:t>‹#›</a:t>
            </a:fld>
            <a:endParaRPr lang="nb-NO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53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23612"/>
            <a:ext cx="7489277" cy="4812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ktangel 1"/>
          <p:cNvSpPr/>
          <p:nvPr/>
        </p:nvSpPr>
        <p:spPr>
          <a:xfrm>
            <a:off x="4766568" y="1764292"/>
            <a:ext cx="2152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funnet i meteoritten </a:t>
            </a:r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2729617" y="1763524"/>
            <a:ext cx="619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/>
              <a:t>celle</a:t>
            </a:r>
            <a:endParaRPr lang="nb-NO" dirty="0"/>
          </a:p>
        </p:txBody>
      </p:sp>
      <p:sp>
        <p:nvSpPr>
          <p:cNvPr id="3" name="Rektangel 2"/>
          <p:cNvSpPr/>
          <p:nvPr/>
        </p:nvSpPr>
        <p:spPr>
          <a:xfrm>
            <a:off x="1115616" y="548680"/>
            <a:ext cx="7344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b="1" dirty="0" smtClean="0"/>
              <a:t>Sammenlign funnet i meteoritten med celler.</a:t>
            </a:r>
          </a:p>
          <a:p>
            <a:pPr algn="ctr"/>
            <a:r>
              <a:rPr lang="nb-NO" sz="2800" b="1" dirty="0" smtClean="0"/>
              <a:t>Bruk et venn-diagram.</a:t>
            </a:r>
            <a:endParaRPr lang="nb-NO" sz="2800" b="1" dirty="0"/>
          </a:p>
        </p:txBody>
      </p:sp>
    </p:spTree>
    <p:extLst>
      <p:ext uri="{BB962C8B-B14F-4D97-AF65-F5344CB8AC3E}">
        <p14:creationId xmlns:p14="http://schemas.microsoft.com/office/powerpoint/2010/main" val="278062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1331640" y="2276536"/>
            <a:ext cx="63367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800" dirty="0" smtClean="0"/>
              <a:t>Forklar hvorfor du tror at 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800" dirty="0" smtClean="0"/>
              <a:t>Hva er beviset ditt for det?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800" dirty="0" smtClean="0"/>
              <a:t>Hvordan støtter beviset forklaringen din?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800" dirty="0" smtClean="0"/>
              <a:t>Hvordan kan du bli enda sikrere?</a:t>
            </a:r>
            <a:endParaRPr lang="nb-NO" sz="2800" dirty="0"/>
          </a:p>
        </p:txBody>
      </p:sp>
      <p:sp>
        <p:nvSpPr>
          <p:cNvPr id="6" name="Rektangel 5"/>
          <p:cNvSpPr/>
          <p:nvPr/>
        </p:nvSpPr>
        <p:spPr>
          <a:xfrm>
            <a:off x="755576" y="908720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800" b="1" dirty="0"/>
              <a:t>Konkluder om dere mener at funnet i meteoritten er spor av noe levende eller </a:t>
            </a:r>
            <a:r>
              <a:rPr lang="nb-NO" sz="2800" b="1" dirty="0" smtClean="0"/>
              <a:t>ikke.</a:t>
            </a:r>
            <a:endParaRPr lang="nb-NO" sz="2800" b="1" dirty="0"/>
          </a:p>
        </p:txBody>
      </p:sp>
    </p:spTree>
    <p:extLst>
      <p:ext uri="{BB962C8B-B14F-4D97-AF65-F5344CB8AC3E}">
        <p14:creationId xmlns:p14="http://schemas.microsoft.com/office/powerpoint/2010/main" val="190277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8" y="216024"/>
            <a:ext cx="9109020" cy="5877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ktangel 3"/>
          <p:cNvSpPr/>
          <p:nvPr/>
        </p:nvSpPr>
        <p:spPr>
          <a:xfrm>
            <a:off x="2411760" y="1988840"/>
            <a:ext cx="4536504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nb-NO" sz="2400" dirty="0" err="1" smtClean="0"/>
              <a:t>Leseoppdraget</a:t>
            </a:r>
            <a:r>
              <a:rPr lang="nb-NO" sz="2400" dirty="0" smtClean="0"/>
              <a:t> er å finne ut hva som er forskernes konklusjon.</a:t>
            </a:r>
            <a:endParaRPr lang="nb-NO" sz="2400" dirty="0"/>
          </a:p>
        </p:txBody>
      </p:sp>
      <p:sp>
        <p:nvSpPr>
          <p:cNvPr id="6" name="Rektangel 5"/>
          <p:cNvSpPr/>
          <p:nvPr/>
        </p:nvSpPr>
        <p:spPr>
          <a:xfrm>
            <a:off x="2411760" y="2958043"/>
            <a:ext cx="4536504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nb-NO" sz="2400" dirty="0" smtClean="0"/>
              <a:t>Strek under setninger som sier noe av hva forskerne fant ut.</a:t>
            </a:r>
            <a:endParaRPr lang="nb-NO" sz="2400" b="1" dirty="0"/>
          </a:p>
        </p:txBody>
      </p:sp>
      <p:sp>
        <p:nvSpPr>
          <p:cNvPr id="7" name="Rektangel 6"/>
          <p:cNvSpPr/>
          <p:nvPr/>
        </p:nvSpPr>
        <p:spPr>
          <a:xfrm>
            <a:off x="2411760" y="3933056"/>
            <a:ext cx="4536504" cy="15696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nb-NO" sz="2400" dirty="0" smtClean="0"/>
              <a:t>Skriv en kort oppsummerende tekst om meteorittfunnet som både har med deres egen konklusjon og forskernes.</a:t>
            </a:r>
            <a:endParaRPr lang="nb-NO" sz="2400" b="1" dirty="0"/>
          </a:p>
        </p:txBody>
      </p:sp>
    </p:spTree>
    <p:extLst>
      <p:ext uri="{BB962C8B-B14F-4D97-AF65-F5344CB8AC3E}">
        <p14:creationId xmlns:p14="http://schemas.microsoft.com/office/powerpoint/2010/main" val="192080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86</Words>
  <Application>Microsoft Office PowerPoint</Application>
  <PresentationFormat>Skjermfremvisning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Office-tema</vt:lpstr>
      <vt:lpstr>PowerPoint-presentasjon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7</cp:revision>
  <dcterms:created xsi:type="dcterms:W3CDTF">2016-11-14T13:25:36Z</dcterms:created>
  <dcterms:modified xsi:type="dcterms:W3CDTF">2017-01-30T11:24:03Z</dcterms:modified>
</cp:coreProperties>
</file>