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28F70C-F2FE-41D4-B4E9-FE7DB6094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22577AE-6ACD-4FE8-8519-A5860754A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F1EC606-56BD-460D-9BFA-C313FFFD7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C78C39-1A75-4024-8318-9126FE573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84D02D6-C181-4D80-9242-FAF3CD0AE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142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DB455F-1F33-4AA6-9B81-B060E0C78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E358438-191C-4223-BD2E-2B79110CA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A99E09B-AFED-4FF5-976D-4240495E3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02D74F7-DEB6-4455-9D3C-7050B687B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7A9E3B-EA10-4ACB-9FE3-8A5523E3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985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FCCE7DA-7702-4117-8741-8EBC267A5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9AB3B14-6556-4B0E-AAE3-9A7CA7E16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0CBB0A0-150C-4DDD-987B-EDBF5B49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FA7FF64-012F-4EBC-8602-160D36089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916AD2-9D79-4A15-99EA-1763FA31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659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5EA4B8-7CA3-468B-84F0-007DBD6E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14716C8-D1F6-43AF-A08D-0AC406FD7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E4516C-CD49-4827-8508-20CA4597D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B93959A-21CB-45C8-B092-272892AF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490776F-71BB-4735-B7D7-C2380289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112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F75B21B-D71F-4B3E-8BBC-58E3AD012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7A91767-A7EE-4F33-BD84-9EF37EAAD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8FB588-1BE2-4727-896B-2B25EEA2C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3F637B-4313-48EF-A6A5-650D8D10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68CC54B-9BB0-4781-8B5E-F26D5E3BD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4857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D8539C-0117-4BA0-B92A-46CEF3B6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A73DA6-C77E-46F9-8B20-447E5F5E8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7D94FC4-2171-49A1-9ACB-AE13D5565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A26780-9A07-4925-97CF-3698DEB4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06DD8B2-754F-4607-BCC7-A5932552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17A3DA8-1823-48D6-B199-8301B22A6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853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6AA6CF-C71F-427A-95B2-6F544E376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29B2678-49CB-4956-845B-E5B7DD487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5515293-9A75-4431-9BAC-F9B770DF6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942732E-BAF3-4EF9-828E-0D0A193376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6489A42-474F-46EC-83F3-D188B25B3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EF5BA36-D726-4BB4-AF42-7125586D1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76C18CD-8365-44AC-8183-CD65752C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B76D9CE-46EF-4B0E-B35E-9F87651BF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0631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56F8C3-EC0A-43BF-A45D-108A7C956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C49CB5A-F7A8-4345-AF77-1AB6EA221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72FB2E8-EA34-4139-BE29-1E1DBD9A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F4DFFEA-3E3F-4094-9D04-3B754A19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480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78A9C7E-1A49-497D-9442-C2992F72F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B997EB8-0F02-482F-88AB-C3EA6A54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C4DFC3F-99D5-4F00-826E-750CF59E0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195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DB25A8-C568-472A-B9C1-339AB325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B12520-D0FA-4C35-AF4B-BF75E4A1C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FB4B0DC-5D30-459F-8034-7767325E7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BF87522-19FC-43DE-9975-79049498A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B96EF1E-EB37-4F92-B520-0062A27DB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C5A4851-4FEA-4793-9DB3-0825CD46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949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1CE099-A81A-4FAD-BDA1-E3C82794F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DA40FE2-0D51-4871-84C2-0260333D6A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288FAAB-0534-4DDE-8287-0148C0617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742644F-1BD4-424C-9BEA-BD0DFA5D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AEE90A6-BAC8-467A-839D-EA15CCBFE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460317D-9ACA-4EB7-A64C-2D9C386C7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879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AE74A4F-BB3E-46CD-A344-9392D4CBF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1CB60A1-50D5-49EF-A1AF-526926C55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B4ADB9E-F6D4-4EAE-866A-7E8E82C89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13F9D-3B6B-4357-AFC9-63CF09086947}" type="datetimeFigureOut">
              <a:rPr lang="nb-NO" smtClean="0"/>
              <a:t>08.09.2021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FBA6328-4D7B-4BFC-A13E-E06AF38DEB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B8E666B-D0EB-4309-B02E-FD47B7DF3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599F4-0A99-4BD7-922A-E360BA83CD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88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Bilde 31">
            <a:extLst>
              <a:ext uri="{FF2B5EF4-FFF2-40B4-BE49-F238E27FC236}">
                <a16:creationId xmlns:a16="http://schemas.microsoft.com/office/drawing/2014/main" id="{24DFD7EF-8B17-464C-87A8-26C2A1588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00" y="1741170"/>
            <a:ext cx="7164387" cy="3578504"/>
          </a:xfrm>
          <a:prstGeom prst="rect">
            <a:avLst/>
          </a:prstGeom>
        </p:spPr>
      </p:pic>
      <p:sp>
        <p:nvSpPr>
          <p:cNvPr id="6" name="Snakkeboble: rektangel med avrundede hjørner 5">
            <a:extLst>
              <a:ext uri="{FF2B5EF4-FFF2-40B4-BE49-F238E27FC236}">
                <a16:creationId xmlns:a16="http://schemas.microsoft.com/office/drawing/2014/main" id="{FECA45B4-6590-4792-B29F-EF9B7A246C72}"/>
              </a:ext>
            </a:extLst>
          </p:cNvPr>
          <p:cNvSpPr/>
          <p:nvPr/>
        </p:nvSpPr>
        <p:spPr>
          <a:xfrm>
            <a:off x="342900" y="655968"/>
            <a:ext cx="3048787" cy="1586204"/>
          </a:xfrm>
          <a:prstGeom prst="wedgeRoundRectCallout">
            <a:avLst>
              <a:gd name="adj1" fmla="val -41274"/>
              <a:gd name="adj2" fmla="val -802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b-NO" sz="180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Hadde de bare blitt enige om fakta, hadde de ikke kranglet så mye.</a:t>
            </a:r>
          </a:p>
        </p:txBody>
      </p:sp>
      <p:sp>
        <p:nvSpPr>
          <p:cNvPr id="7" name="Snakkeboble: rektangel med avrundede hjørner 6">
            <a:extLst>
              <a:ext uri="{FF2B5EF4-FFF2-40B4-BE49-F238E27FC236}">
                <a16:creationId xmlns:a16="http://schemas.microsoft.com/office/drawing/2014/main" id="{978F7092-7D49-4513-BD8D-9DE3F2951C4C}"/>
              </a:ext>
            </a:extLst>
          </p:cNvPr>
          <p:cNvSpPr/>
          <p:nvPr/>
        </p:nvSpPr>
        <p:spPr>
          <a:xfrm>
            <a:off x="8828305" y="694430"/>
            <a:ext cx="3122394" cy="1586204"/>
          </a:xfrm>
          <a:prstGeom prst="wedgeRoundRectCallout">
            <a:avLst>
              <a:gd name="adj1" fmla="val 43578"/>
              <a:gd name="adj2" fmla="val -8454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b-NO" sz="180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Det er en kompleks sak, så det er viktig å høre hva ulike eksperter sier.</a:t>
            </a:r>
          </a:p>
        </p:txBody>
      </p:sp>
      <p:sp>
        <p:nvSpPr>
          <p:cNvPr id="8" name="Snakkeboble: rektangel med avrundede hjørner 7">
            <a:extLst>
              <a:ext uri="{FF2B5EF4-FFF2-40B4-BE49-F238E27FC236}">
                <a16:creationId xmlns:a16="http://schemas.microsoft.com/office/drawing/2014/main" id="{D1C46AE4-E44F-47C6-9B18-EF8033D3FB0D}"/>
              </a:ext>
            </a:extLst>
          </p:cNvPr>
          <p:cNvSpPr/>
          <p:nvPr/>
        </p:nvSpPr>
        <p:spPr>
          <a:xfrm>
            <a:off x="8828304" y="4395228"/>
            <a:ext cx="3122395" cy="1586204"/>
          </a:xfrm>
          <a:prstGeom prst="wedgeRoundRectCallout">
            <a:avLst>
              <a:gd name="adj1" fmla="val 42598"/>
              <a:gd name="adj2" fmla="val 7627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b-NO" sz="180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Jeg synes det er vanskelig å vite om det er fakta, </a:t>
            </a:r>
            <a:r>
              <a:rPr lang="nb-NO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nb-NO" sz="180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åstander eller meninger de kommer med.</a:t>
            </a:r>
          </a:p>
        </p:txBody>
      </p:sp>
      <p:sp>
        <p:nvSpPr>
          <p:cNvPr id="11" name="Snakkeboble: rektangel med avrundede hjørner 10">
            <a:extLst>
              <a:ext uri="{FF2B5EF4-FFF2-40B4-BE49-F238E27FC236}">
                <a16:creationId xmlns:a16="http://schemas.microsoft.com/office/drawing/2014/main" id="{DA8CA54D-8E69-43F1-854E-12DA163EBAFD}"/>
              </a:ext>
            </a:extLst>
          </p:cNvPr>
          <p:cNvSpPr/>
          <p:nvPr/>
        </p:nvSpPr>
        <p:spPr>
          <a:xfrm>
            <a:off x="342900" y="4286302"/>
            <a:ext cx="3048787" cy="1586204"/>
          </a:xfrm>
          <a:prstGeom prst="wedgeRoundRectCallout">
            <a:avLst>
              <a:gd name="adj1" fmla="val -44958"/>
              <a:gd name="adj2" fmla="val 8562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b-NO" sz="180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Forskere kan også være uenige. Det er ikke bare fakta som er viktig. Det er viktigere med verdier.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D3C06BE0-E481-4783-A9D2-B1975233B4D3}"/>
              </a:ext>
            </a:extLst>
          </p:cNvPr>
          <p:cNvSpPr txBox="1"/>
          <p:nvPr/>
        </p:nvSpPr>
        <p:spPr>
          <a:xfrm>
            <a:off x="4754381" y="5469055"/>
            <a:ext cx="2722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/>
              <a:t>Hva mener du?</a:t>
            </a:r>
          </a:p>
        </p:txBody>
      </p:sp>
    </p:spTree>
    <p:extLst>
      <p:ext uri="{BB962C8B-B14F-4D97-AF65-F5344CB8AC3E}">
        <p14:creationId xmlns:p14="http://schemas.microsoft.com/office/powerpoint/2010/main" val="393988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e 15">
            <a:extLst>
              <a:ext uri="{FF2B5EF4-FFF2-40B4-BE49-F238E27FC236}">
                <a16:creationId xmlns:a16="http://schemas.microsoft.com/office/drawing/2014/main" id="{317D177F-96E9-4372-B394-2D5941D0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1600" y="1741170"/>
            <a:ext cx="7164387" cy="3578504"/>
          </a:xfrm>
          <a:prstGeom prst="rect">
            <a:avLst/>
          </a:prstGeom>
        </p:spPr>
      </p:pic>
      <p:sp>
        <p:nvSpPr>
          <p:cNvPr id="6" name="Snakkeboble: rektangel med avrundede hjørner 5">
            <a:extLst>
              <a:ext uri="{FF2B5EF4-FFF2-40B4-BE49-F238E27FC236}">
                <a16:creationId xmlns:a16="http://schemas.microsoft.com/office/drawing/2014/main" id="{FECA45B4-6590-4792-B29F-EF9B7A246C72}"/>
              </a:ext>
            </a:extLst>
          </p:cNvPr>
          <p:cNvSpPr/>
          <p:nvPr/>
        </p:nvSpPr>
        <p:spPr>
          <a:xfrm>
            <a:off x="101600" y="605168"/>
            <a:ext cx="3290087" cy="1586204"/>
          </a:xfrm>
          <a:prstGeom prst="wedgeRoundRectCallout">
            <a:avLst>
              <a:gd name="adj1" fmla="val -41274"/>
              <a:gd name="adj2" fmla="val -802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n-NO" sz="180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Hadde dei berre blitt einige om fakta, hadde dei ikkje krangla så mykje.</a:t>
            </a:r>
          </a:p>
        </p:txBody>
      </p:sp>
      <p:sp>
        <p:nvSpPr>
          <p:cNvPr id="7" name="Snakkeboble: rektangel med avrundede hjørner 6">
            <a:extLst>
              <a:ext uri="{FF2B5EF4-FFF2-40B4-BE49-F238E27FC236}">
                <a16:creationId xmlns:a16="http://schemas.microsoft.com/office/drawing/2014/main" id="{978F7092-7D49-4513-BD8D-9DE3F2951C4C}"/>
              </a:ext>
            </a:extLst>
          </p:cNvPr>
          <p:cNvSpPr/>
          <p:nvPr/>
        </p:nvSpPr>
        <p:spPr>
          <a:xfrm>
            <a:off x="8828305" y="643630"/>
            <a:ext cx="3122394" cy="1586204"/>
          </a:xfrm>
          <a:prstGeom prst="wedgeRoundRectCallout">
            <a:avLst>
              <a:gd name="adj1" fmla="val 43578"/>
              <a:gd name="adj2" fmla="val -8454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n-NO" sz="180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Det er ei kompleks sak, så det er viktig å høyre kva ulike ekspertar seier.</a:t>
            </a:r>
          </a:p>
        </p:txBody>
      </p:sp>
      <p:sp>
        <p:nvSpPr>
          <p:cNvPr id="8" name="Snakkeboble: rektangel med avrundede hjørner 7">
            <a:extLst>
              <a:ext uri="{FF2B5EF4-FFF2-40B4-BE49-F238E27FC236}">
                <a16:creationId xmlns:a16="http://schemas.microsoft.com/office/drawing/2014/main" id="{D1C46AE4-E44F-47C6-9B18-EF8033D3FB0D}"/>
              </a:ext>
            </a:extLst>
          </p:cNvPr>
          <p:cNvSpPr/>
          <p:nvPr/>
        </p:nvSpPr>
        <p:spPr>
          <a:xfrm>
            <a:off x="8828304" y="4395228"/>
            <a:ext cx="3122395" cy="1586204"/>
          </a:xfrm>
          <a:prstGeom prst="wedgeRoundRectCallout">
            <a:avLst>
              <a:gd name="adj1" fmla="val 42598"/>
              <a:gd name="adj2" fmla="val 7627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n-NO" sz="180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Eg synest det er vanskeleg å vite om det er fakta, </a:t>
            </a:r>
            <a:r>
              <a:rPr lang="nn-NO" dirty="0">
                <a:solidFill>
                  <a:schemeClr val="tx1"/>
                </a:solidFill>
                <a:latin typeface="Comic Sans MS" panose="030F0702030302020204" pitchFamily="66" charset="0"/>
              </a:rPr>
              <a:t>p</a:t>
            </a:r>
            <a:r>
              <a:rPr lang="nn-NO" sz="180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åstandar eller meiningar dei kjem med.</a:t>
            </a:r>
          </a:p>
        </p:txBody>
      </p:sp>
      <p:sp>
        <p:nvSpPr>
          <p:cNvPr id="11" name="Snakkeboble: rektangel med avrundede hjørner 10">
            <a:extLst>
              <a:ext uri="{FF2B5EF4-FFF2-40B4-BE49-F238E27FC236}">
                <a16:creationId xmlns:a16="http://schemas.microsoft.com/office/drawing/2014/main" id="{DA8CA54D-8E69-43F1-854E-12DA163EBAFD}"/>
              </a:ext>
            </a:extLst>
          </p:cNvPr>
          <p:cNvSpPr/>
          <p:nvPr/>
        </p:nvSpPr>
        <p:spPr>
          <a:xfrm>
            <a:off x="101600" y="4286302"/>
            <a:ext cx="3290087" cy="1586204"/>
          </a:xfrm>
          <a:prstGeom prst="wedgeRoundRectCallout">
            <a:avLst>
              <a:gd name="adj1" fmla="val -44958"/>
              <a:gd name="adj2" fmla="val 8562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ctr">
              <a:spcBef>
                <a:spcPts val="0"/>
              </a:spcBef>
              <a:spcAft>
                <a:spcPts val="0"/>
              </a:spcAft>
            </a:pPr>
            <a:r>
              <a:rPr lang="nn-NO" sz="180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Forskarar kan også vere ueinige. Det er ikkje berre fakta som er viktig. Det er viktigare med verdiar.</a:t>
            </a:r>
          </a:p>
        </p:txBody>
      </p:sp>
      <p:sp>
        <p:nvSpPr>
          <p:cNvPr id="30" name="TekstSylinder 29">
            <a:extLst>
              <a:ext uri="{FF2B5EF4-FFF2-40B4-BE49-F238E27FC236}">
                <a16:creationId xmlns:a16="http://schemas.microsoft.com/office/drawing/2014/main" id="{D3C06BE0-E481-4783-A9D2-B1975233B4D3}"/>
              </a:ext>
            </a:extLst>
          </p:cNvPr>
          <p:cNvSpPr txBox="1"/>
          <p:nvPr/>
        </p:nvSpPr>
        <p:spPr>
          <a:xfrm>
            <a:off x="4754381" y="5469055"/>
            <a:ext cx="2753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3200"/>
              <a:t>Kva meiner du?</a:t>
            </a:r>
          </a:p>
        </p:txBody>
      </p:sp>
    </p:spTree>
    <p:extLst>
      <p:ext uri="{BB962C8B-B14F-4D97-AF65-F5344CB8AC3E}">
        <p14:creationId xmlns:p14="http://schemas.microsoft.com/office/powerpoint/2010/main" val="234330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152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4</cp:revision>
  <dcterms:created xsi:type="dcterms:W3CDTF">2021-09-07T10:41:11Z</dcterms:created>
  <dcterms:modified xsi:type="dcterms:W3CDTF">2021-09-08T08:15:58Z</dcterms:modified>
</cp:coreProperties>
</file>