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3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6EB217-60D8-43C9-AC18-5A273A5B70B6}" type="datetimeFigureOut">
              <a:rPr lang="nb-NO" smtClean="0"/>
              <a:t>17.06.2020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630570-2A99-4CBC-AB6A-93047AFE45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977102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17.06.2020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62154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17.06.2020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85035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17.06.2020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89131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17.06.2020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7204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17.06.2020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08260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17.06.2020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62464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17.06.2020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46502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17.06.2020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07485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17.06.2020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7708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17.06.2020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06258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17.06.2020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04100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3EC783-6F69-45F6-9056-1458D26F0B3E}" type="datetimeFigureOut">
              <a:rPr lang="nb-NO" smtClean="0"/>
              <a:t>17.06.2020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13616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ounded Rectangle 3"/>
          <p:cNvSpPr/>
          <p:nvPr/>
        </p:nvSpPr>
        <p:spPr>
          <a:xfrm>
            <a:off x="283316" y="918626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8" name="Rounded Rectangle 39"/>
          <p:cNvSpPr/>
          <p:nvPr/>
        </p:nvSpPr>
        <p:spPr>
          <a:xfrm>
            <a:off x="3265585" y="918625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9" name="Rounded Rectangle 40"/>
          <p:cNvSpPr/>
          <p:nvPr/>
        </p:nvSpPr>
        <p:spPr>
          <a:xfrm>
            <a:off x="6247854" y="918624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0" name="Rounded Rectangle 42"/>
          <p:cNvSpPr/>
          <p:nvPr/>
        </p:nvSpPr>
        <p:spPr>
          <a:xfrm>
            <a:off x="283316" y="3201617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Rounded Rectangle 43"/>
          <p:cNvSpPr/>
          <p:nvPr/>
        </p:nvSpPr>
        <p:spPr>
          <a:xfrm>
            <a:off x="3265585" y="3201615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2" name="Rounded Rectangle 44"/>
          <p:cNvSpPr/>
          <p:nvPr/>
        </p:nvSpPr>
        <p:spPr>
          <a:xfrm>
            <a:off x="6247854" y="3201614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5" name="TextBox 15"/>
          <p:cNvSpPr txBox="1"/>
          <p:nvPr/>
        </p:nvSpPr>
        <p:spPr>
          <a:xfrm>
            <a:off x="3530573" y="918982"/>
            <a:ext cx="2263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 smtClean="0"/>
              <a:t> </a:t>
            </a:r>
            <a:endParaRPr lang="nb-NO" sz="1400" dirty="0"/>
          </a:p>
        </p:txBody>
      </p:sp>
      <p:sp>
        <p:nvSpPr>
          <p:cNvPr id="36" name="TextBox 2"/>
          <p:cNvSpPr txBox="1"/>
          <p:nvPr/>
        </p:nvSpPr>
        <p:spPr>
          <a:xfrm>
            <a:off x="825264" y="1542830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37" name="TextBox 28"/>
          <p:cNvSpPr txBox="1"/>
          <p:nvPr/>
        </p:nvSpPr>
        <p:spPr>
          <a:xfrm>
            <a:off x="3920559" y="1534260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39" name="TextBox 33"/>
          <p:cNvSpPr txBox="1"/>
          <p:nvPr/>
        </p:nvSpPr>
        <p:spPr>
          <a:xfrm>
            <a:off x="3842573" y="3700755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40" name="TextBox 34"/>
          <p:cNvSpPr txBox="1"/>
          <p:nvPr/>
        </p:nvSpPr>
        <p:spPr>
          <a:xfrm>
            <a:off x="6781221" y="3729975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53" name="TextBox 25"/>
          <p:cNvSpPr txBox="1"/>
          <p:nvPr/>
        </p:nvSpPr>
        <p:spPr>
          <a:xfrm>
            <a:off x="499930" y="1028411"/>
            <a:ext cx="2286117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Astma</a:t>
            </a:r>
          </a:p>
          <a:p>
            <a:r>
              <a:rPr lang="nb-NO" sz="2400" dirty="0" smtClean="0"/>
              <a:t>Ved anfall blir det </a:t>
            </a:r>
            <a:r>
              <a:rPr lang="nb-NO" sz="2400" dirty="0" err="1" smtClean="0"/>
              <a:t>vanskeleg</a:t>
            </a:r>
            <a:r>
              <a:rPr lang="nb-NO" sz="2400" dirty="0" smtClean="0"/>
              <a:t> </a:t>
            </a:r>
            <a:r>
              <a:rPr lang="nb-NO" sz="2400" dirty="0" smtClean="0"/>
              <a:t>å puste.</a:t>
            </a:r>
          </a:p>
          <a:p>
            <a:r>
              <a:rPr lang="nb-NO" sz="3200" dirty="0" smtClean="0"/>
              <a:t> </a:t>
            </a:r>
            <a:endParaRPr lang="nb-NO" dirty="0"/>
          </a:p>
        </p:txBody>
      </p:sp>
      <p:sp>
        <p:nvSpPr>
          <p:cNvPr id="56" name="TextBox 32"/>
          <p:cNvSpPr txBox="1"/>
          <p:nvPr/>
        </p:nvSpPr>
        <p:spPr>
          <a:xfrm>
            <a:off x="3352569" y="1088983"/>
            <a:ext cx="254537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/>
              <a:t>Cøliaki</a:t>
            </a:r>
          </a:p>
          <a:p>
            <a:r>
              <a:rPr lang="nb-NO" sz="2400" dirty="0"/>
              <a:t>Tarmen blir </a:t>
            </a:r>
            <a:r>
              <a:rPr lang="nb-NO" sz="2400" dirty="0" err="1" smtClean="0"/>
              <a:t>øydelagd</a:t>
            </a:r>
            <a:r>
              <a:rPr lang="nb-NO" sz="2400" dirty="0" smtClean="0"/>
              <a:t> dersom </a:t>
            </a:r>
            <a:r>
              <a:rPr lang="nb-NO" sz="2400" dirty="0" err="1" smtClean="0"/>
              <a:t>ein</a:t>
            </a:r>
            <a:r>
              <a:rPr lang="nb-NO" sz="2400" dirty="0" smtClean="0"/>
              <a:t> et </a:t>
            </a:r>
            <a:r>
              <a:rPr lang="nb-NO" sz="2400" dirty="0"/>
              <a:t>gluten.</a:t>
            </a:r>
          </a:p>
        </p:txBody>
      </p:sp>
      <p:sp>
        <p:nvSpPr>
          <p:cNvPr id="57" name="TextBox 28"/>
          <p:cNvSpPr txBox="1"/>
          <p:nvPr/>
        </p:nvSpPr>
        <p:spPr>
          <a:xfrm>
            <a:off x="6409973" y="1070776"/>
            <a:ext cx="2557227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Diaré</a:t>
            </a:r>
          </a:p>
          <a:p>
            <a:r>
              <a:rPr lang="nb-NO" sz="2400" dirty="0"/>
              <a:t>Maten går </a:t>
            </a:r>
            <a:r>
              <a:rPr lang="nb-NO" sz="2400" dirty="0" smtClean="0"/>
              <a:t>for raskt ut gjennom tarmen.</a:t>
            </a:r>
            <a:endParaRPr lang="nb-NO" sz="2400" dirty="0"/>
          </a:p>
        </p:txBody>
      </p:sp>
      <p:sp>
        <p:nvSpPr>
          <p:cNvPr id="58" name="TextBox 27"/>
          <p:cNvSpPr txBox="1"/>
          <p:nvPr/>
        </p:nvSpPr>
        <p:spPr>
          <a:xfrm>
            <a:off x="3344984" y="3534571"/>
            <a:ext cx="2585149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Sette i vrange</a:t>
            </a:r>
          </a:p>
          <a:p>
            <a:r>
              <a:rPr lang="nb-NO" sz="2400" dirty="0" err="1" smtClean="0"/>
              <a:t>Noko</a:t>
            </a:r>
            <a:r>
              <a:rPr lang="nb-NO" sz="2400" dirty="0" smtClean="0"/>
              <a:t> </a:t>
            </a:r>
            <a:r>
              <a:rPr lang="nb-NO" sz="2400" dirty="0" smtClean="0"/>
              <a:t>stenger for at lufta kan komme inn i lungene.</a:t>
            </a:r>
            <a:endParaRPr lang="nb-NO" sz="2400" dirty="0"/>
          </a:p>
        </p:txBody>
      </p:sp>
      <p:sp>
        <p:nvSpPr>
          <p:cNvPr id="59" name="TextBox 26"/>
          <p:cNvSpPr txBox="1"/>
          <p:nvPr/>
        </p:nvSpPr>
        <p:spPr>
          <a:xfrm>
            <a:off x="6551786" y="3378365"/>
            <a:ext cx="2273599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Blodpropp</a:t>
            </a:r>
          </a:p>
          <a:p>
            <a:r>
              <a:rPr lang="nb-NO" sz="2400" dirty="0" smtClean="0"/>
              <a:t>Størkna </a:t>
            </a:r>
            <a:r>
              <a:rPr lang="nb-NO" sz="2400" dirty="0"/>
              <a:t>blod stenger blodårene.</a:t>
            </a:r>
          </a:p>
        </p:txBody>
      </p:sp>
      <p:sp>
        <p:nvSpPr>
          <p:cNvPr id="43" name="TextBox 25"/>
          <p:cNvSpPr txBox="1"/>
          <p:nvPr/>
        </p:nvSpPr>
        <p:spPr>
          <a:xfrm>
            <a:off x="499930" y="3534571"/>
            <a:ext cx="22861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err="1" smtClean="0"/>
              <a:t>Hjartesvikt</a:t>
            </a:r>
            <a:endParaRPr lang="nb-NO" sz="3200" dirty="0"/>
          </a:p>
          <a:p>
            <a:r>
              <a:rPr lang="nb-NO" sz="2400" dirty="0" err="1" smtClean="0"/>
              <a:t>Hjartet</a:t>
            </a:r>
            <a:r>
              <a:rPr lang="nb-NO" sz="2400" dirty="0" smtClean="0"/>
              <a:t> </a:t>
            </a:r>
            <a:r>
              <a:rPr lang="nb-NO" sz="2400" dirty="0" err="1" smtClean="0"/>
              <a:t>pumpar</a:t>
            </a:r>
            <a:r>
              <a:rPr lang="nb-NO" sz="2400" dirty="0" smtClean="0"/>
              <a:t> </a:t>
            </a:r>
            <a:r>
              <a:rPr lang="nb-NO" sz="2400" dirty="0"/>
              <a:t>for </a:t>
            </a:r>
            <a:r>
              <a:rPr lang="nb-NO" sz="2400" dirty="0" err="1" smtClean="0"/>
              <a:t>dårleg</a:t>
            </a:r>
            <a:r>
              <a:rPr lang="nb-NO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51680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59</Words>
  <Application>Microsoft Office PowerPoint</Application>
  <PresentationFormat>Skjermfremvisning (4:3)</PresentationFormat>
  <Paragraphs>18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Office-tema</vt:lpstr>
      <vt:lpstr>PowerPoint-presentasjon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Aud Ragnhild V K Skår</dc:creator>
  <cp:lastModifiedBy>Aud Ragnhild V K Skår</cp:lastModifiedBy>
  <cp:revision>15</cp:revision>
  <dcterms:created xsi:type="dcterms:W3CDTF">2019-11-22T08:36:29Z</dcterms:created>
  <dcterms:modified xsi:type="dcterms:W3CDTF">2020-06-17T11:50:20Z</dcterms:modified>
</cp:coreProperties>
</file>