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F893-F165-4099-B02A-CC343B84E204}" type="datetimeFigureOut">
              <a:rPr lang="nb-NO" smtClean="0"/>
              <a:t>05.01.2021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AFC7-9A87-40E0-ACAE-2810FE621F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11618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F893-F165-4099-B02A-CC343B84E204}" type="datetimeFigureOut">
              <a:rPr lang="nb-NO" smtClean="0"/>
              <a:t>05.01.2021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AFC7-9A87-40E0-ACAE-2810FE621F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56825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F893-F165-4099-B02A-CC343B84E204}" type="datetimeFigureOut">
              <a:rPr lang="nb-NO" smtClean="0"/>
              <a:t>05.01.2021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AFC7-9A87-40E0-ACAE-2810FE621F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67738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F893-F165-4099-B02A-CC343B84E204}" type="datetimeFigureOut">
              <a:rPr lang="nb-NO" smtClean="0"/>
              <a:t>05.01.2021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AFC7-9A87-40E0-ACAE-2810FE621F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17912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F893-F165-4099-B02A-CC343B84E204}" type="datetimeFigureOut">
              <a:rPr lang="nb-NO" smtClean="0"/>
              <a:t>05.01.2021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AFC7-9A87-40E0-ACAE-2810FE621F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21481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F893-F165-4099-B02A-CC343B84E204}" type="datetimeFigureOut">
              <a:rPr lang="nb-NO" smtClean="0"/>
              <a:t>05.01.2021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AFC7-9A87-40E0-ACAE-2810FE621F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44413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F893-F165-4099-B02A-CC343B84E204}" type="datetimeFigureOut">
              <a:rPr lang="nb-NO" smtClean="0"/>
              <a:t>05.01.2021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AFC7-9A87-40E0-ACAE-2810FE621F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3064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F893-F165-4099-B02A-CC343B84E204}" type="datetimeFigureOut">
              <a:rPr lang="nb-NO" smtClean="0"/>
              <a:t>05.01.2021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AFC7-9A87-40E0-ACAE-2810FE621F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5852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F893-F165-4099-B02A-CC343B84E204}" type="datetimeFigureOut">
              <a:rPr lang="nb-NO" smtClean="0"/>
              <a:t>05.01.2021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AFC7-9A87-40E0-ACAE-2810FE621F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0117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F893-F165-4099-B02A-CC343B84E204}" type="datetimeFigureOut">
              <a:rPr lang="nb-NO" smtClean="0"/>
              <a:t>05.01.2021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AFC7-9A87-40E0-ACAE-2810FE621F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02357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F893-F165-4099-B02A-CC343B84E204}" type="datetimeFigureOut">
              <a:rPr lang="nb-NO" smtClean="0"/>
              <a:t>05.01.2021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AFC7-9A87-40E0-ACAE-2810FE621F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87063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FF893-F165-4099-B02A-CC343B84E204}" type="datetimeFigureOut">
              <a:rPr lang="nb-NO" smtClean="0"/>
              <a:t>05.01.2021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7AFC7-9A87-40E0-ACAE-2810FE621F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51894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1317462"/>
              </p:ext>
            </p:extLst>
          </p:nvPr>
        </p:nvGraphicFramePr>
        <p:xfrm>
          <a:off x="1167384" y="626364"/>
          <a:ext cx="9820656" cy="5532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10328">
                  <a:extLst>
                    <a:ext uri="{9D8B030D-6E8A-4147-A177-3AD203B41FA5}">
                      <a16:colId xmlns:a16="http://schemas.microsoft.com/office/drawing/2014/main" val="2629557517"/>
                    </a:ext>
                  </a:extLst>
                </a:gridCol>
                <a:gridCol w="4910328">
                  <a:extLst>
                    <a:ext uri="{9D8B030D-6E8A-4147-A177-3AD203B41FA5}">
                      <a16:colId xmlns:a16="http://schemas.microsoft.com/office/drawing/2014/main" val="3046295157"/>
                    </a:ext>
                  </a:extLst>
                </a:gridCol>
              </a:tblGrid>
              <a:tr h="18440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2032879"/>
                  </a:ext>
                </a:extLst>
              </a:tr>
              <a:tr h="18440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8175187"/>
                  </a:ext>
                </a:extLst>
              </a:tr>
              <a:tr h="18440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nb-NO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9617315"/>
                  </a:ext>
                </a:extLst>
              </a:tr>
            </a:tbl>
          </a:graphicData>
        </a:graphic>
      </p:graphicFrame>
      <p:cxnSp>
        <p:nvCxnSpPr>
          <p:cNvPr id="5" name="Elbow Connector 4"/>
          <p:cNvCxnSpPr/>
          <p:nvPr/>
        </p:nvCxnSpPr>
        <p:spPr>
          <a:xfrm rot="16200000" flipH="1">
            <a:off x="2697480" y="1051560"/>
            <a:ext cx="1847088" cy="1060704"/>
          </a:xfrm>
          <a:prstGeom prst="bentConnector3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Arc 11"/>
          <p:cNvSpPr/>
          <p:nvPr/>
        </p:nvSpPr>
        <p:spPr>
          <a:xfrm>
            <a:off x="7114032" y="667512"/>
            <a:ext cx="1261872" cy="1746504"/>
          </a:xfrm>
          <a:prstGeom prst="arc">
            <a:avLst>
              <a:gd name="adj1" fmla="val 16200000"/>
              <a:gd name="adj2" fmla="val 1667832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25" name="Straight Connector 24"/>
          <p:cNvCxnSpPr/>
          <p:nvPr/>
        </p:nvCxnSpPr>
        <p:spPr>
          <a:xfrm>
            <a:off x="7772400" y="640080"/>
            <a:ext cx="969264" cy="5029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8138160" y="1152144"/>
            <a:ext cx="603504" cy="5120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8156448" y="1664208"/>
            <a:ext cx="667512" cy="8412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Freeform 33"/>
          <p:cNvSpPr/>
          <p:nvPr/>
        </p:nvSpPr>
        <p:spPr>
          <a:xfrm flipH="1">
            <a:off x="2999233" y="2487168"/>
            <a:ext cx="1147922" cy="1819656"/>
          </a:xfrm>
          <a:custGeom>
            <a:avLst/>
            <a:gdLst>
              <a:gd name="connsiteX0" fmla="*/ 0 w 901033"/>
              <a:gd name="connsiteY0" fmla="*/ 0 h 1848468"/>
              <a:gd name="connsiteX1" fmla="*/ 777240 w 901033"/>
              <a:gd name="connsiteY1" fmla="*/ 777240 h 1848468"/>
              <a:gd name="connsiteX2" fmla="*/ 82296 w 901033"/>
              <a:gd name="connsiteY2" fmla="*/ 896112 h 1848468"/>
              <a:gd name="connsiteX3" fmla="*/ 896112 w 901033"/>
              <a:gd name="connsiteY3" fmla="*/ 1417320 h 1848468"/>
              <a:gd name="connsiteX4" fmla="*/ 420624 w 901033"/>
              <a:gd name="connsiteY4" fmla="*/ 1819656 h 1848468"/>
              <a:gd name="connsiteX5" fmla="*/ 374904 w 901033"/>
              <a:gd name="connsiteY5" fmla="*/ 1819656 h 1848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1033" h="1848468">
                <a:moveTo>
                  <a:pt x="0" y="0"/>
                </a:moveTo>
                <a:cubicBezTo>
                  <a:pt x="381762" y="313944"/>
                  <a:pt x="763524" y="627888"/>
                  <a:pt x="777240" y="777240"/>
                </a:cubicBezTo>
                <a:cubicBezTo>
                  <a:pt x="790956" y="926592"/>
                  <a:pt x="62484" y="789432"/>
                  <a:pt x="82296" y="896112"/>
                </a:cubicBezTo>
                <a:cubicBezTo>
                  <a:pt x="102108" y="1002792"/>
                  <a:pt x="839724" y="1263396"/>
                  <a:pt x="896112" y="1417320"/>
                </a:cubicBezTo>
                <a:cubicBezTo>
                  <a:pt x="952500" y="1571244"/>
                  <a:pt x="507492" y="1752600"/>
                  <a:pt x="420624" y="1819656"/>
                </a:cubicBezTo>
                <a:cubicBezTo>
                  <a:pt x="333756" y="1886712"/>
                  <a:pt x="376428" y="1815084"/>
                  <a:pt x="374904" y="1819656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grpSp>
        <p:nvGrpSpPr>
          <p:cNvPr id="65" name="Group 64"/>
          <p:cNvGrpSpPr/>
          <p:nvPr/>
        </p:nvGrpSpPr>
        <p:grpSpPr>
          <a:xfrm>
            <a:off x="8119872" y="2496312"/>
            <a:ext cx="1536192" cy="1810512"/>
            <a:chOff x="7790688" y="2505456"/>
            <a:chExt cx="1536192" cy="1810512"/>
          </a:xfrm>
        </p:grpSpPr>
        <p:cxnSp>
          <p:nvCxnSpPr>
            <p:cNvPr id="36" name="Straight Connector 35"/>
            <p:cNvCxnSpPr/>
            <p:nvPr/>
          </p:nvCxnSpPr>
          <p:spPr>
            <a:xfrm flipH="1">
              <a:off x="7790688" y="2505456"/>
              <a:ext cx="685800" cy="6949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7799832" y="3182112"/>
              <a:ext cx="1517904" cy="20116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flipH="1">
              <a:off x="8275320" y="3392424"/>
              <a:ext cx="1051560" cy="9235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5" name="Freeform 44"/>
          <p:cNvSpPr/>
          <p:nvPr/>
        </p:nvSpPr>
        <p:spPr>
          <a:xfrm>
            <a:off x="3246120" y="4334257"/>
            <a:ext cx="1312086" cy="1801367"/>
          </a:xfrm>
          <a:custGeom>
            <a:avLst/>
            <a:gdLst>
              <a:gd name="connsiteX0" fmla="*/ 467002 w 1513912"/>
              <a:gd name="connsiteY0" fmla="*/ 0 h 1903407"/>
              <a:gd name="connsiteX1" fmla="*/ 9802 w 1513912"/>
              <a:gd name="connsiteY1" fmla="*/ 923544 h 1903407"/>
              <a:gd name="connsiteX2" fmla="*/ 851050 w 1513912"/>
              <a:gd name="connsiteY2" fmla="*/ 877824 h 1903407"/>
              <a:gd name="connsiteX3" fmla="*/ 9802 w 1513912"/>
              <a:gd name="connsiteY3" fmla="*/ 1316736 h 1903407"/>
              <a:gd name="connsiteX4" fmla="*/ 1481986 w 1513912"/>
              <a:gd name="connsiteY4" fmla="*/ 1298448 h 1903407"/>
              <a:gd name="connsiteX5" fmla="*/ 1024786 w 1513912"/>
              <a:gd name="connsiteY5" fmla="*/ 1856232 h 1903407"/>
              <a:gd name="connsiteX6" fmla="*/ 1052218 w 1513912"/>
              <a:gd name="connsiteY6" fmla="*/ 1874520 h 1903407"/>
              <a:gd name="connsiteX7" fmla="*/ 1043074 w 1513912"/>
              <a:gd name="connsiteY7" fmla="*/ 1874520 h 1903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13912" h="1903407">
                <a:moveTo>
                  <a:pt x="467002" y="0"/>
                </a:moveTo>
                <a:cubicBezTo>
                  <a:pt x="206398" y="388620"/>
                  <a:pt x="-54206" y="777240"/>
                  <a:pt x="9802" y="923544"/>
                </a:cubicBezTo>
                <a:cubicBezTo>
                  <a:pt x="73810" y="1069848"/>
                  <a:pt x="851050" y="812292"/>
                  <a:pt x="851050" y="877824"/>
                </a:cubicBezTo>
                <a:cubicBezTo>
                  <a:pt x="851050" y="943356"/>
                  <a:pt x="-95354" y="1246632"/>
                  <a:pt x="9802" y="1316736"/>
                </a:cubicBezTo>
                <a:cubicBezTo>
                  <a:pt x="114958" y="1386840"/>
                  <a:pt x="1312822" y="1208532"/>
                  <a:pt x="1481986" y="1298448"/>
                </a:cubicBezTo>
                <a:cubicBezTo>
                  <a:pt x="1651150" y="1388364"/>
                  <a:pt x="1096414" y="1760220"/>
                  <a:pt x="1024786" y="1856232"/>
                </a:cubicBezTo>
                <a:cubicBezTo>
                  <a:pt x="953158" y="1952244"/>
                  <a:pt x="1049170" y="1871472"/>
                  <a:pt x="1052218" y="1874520"/>
                </a:cubicBezTo>
                <a:cubicBezTo>
                  <a:pt x="1055266" y="1877568"/>
                  <a:pt x="1049170" y="1876044"/>
                  <a:pt x="1043074" y="1874520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grpSp>
        <p:nvGrpSpPr>
          <p:cNvPr id="64" name="Group 63"/>
          <p:cNvGrpSpPr/>
          <p:nvPr/>
        </p:nvGrpSpPr>
        <p:grpSpPr>
          <a:xfrm>
            <a:off x="8238744" y="4306824"/>
            <a:ext cx="731520" cy="1837944"/>
            <a:chOff x="8092440" y="4361688"/>
            <a:chExt cx="731520" cy="1837944"/>
          </a:xfrm>
        </p:grpSpPr>
        <p:cxnSp>
          <p:nvCxnSpPr>
            <p:cNvPr id="53" name="Straight Connector 52"/>
            <p:cNvCxnSpPr/>
            <p:nvPr/>
          </p:nvCxnSpPr>
          <p:spPr>
            <a:xfrm flipH="1">
              <a:off x="8092440" y="4361688"/>
              <a:ext cx="384048" cy="30175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8092440" y="4654296"/>
              <a:ext cx="557784" cy="40233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>
              <a:off x="8247888" y="5047488"/>
              <a:ext cx="384048" cy="36576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8257032" y="5422392"/>
              <a:ext cx="566928" cy="42062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flipH="1">
              <a:off x="8476488" y="5843016"/>
              <a:ext cx="347472" cy="35661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Box 6"/>
          <p:cNvSpPr txBox="1"/>
          <p:nvPr/>
        </p:nvSpPr>
        <p:spPr>
          <a:xfrm>
            <a:off x="1664208" y="1261872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  <a:endParaRPr lang="nb-NO" sz="40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97736" y="3005328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725168" y="4971288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708648" y="1203960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754368" y="3115056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790944" y="4870704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553712" y="1271016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581144" y="3026664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617720" y="4965192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9317736" y="1188720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9829800" y="3118104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9683496" y="4901184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14016" y="1907943"/>
            <a:ext cx="3200400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Hopp på   </a:t>
            </a:r>
            <a:r>
              <a:rPr lang="nb-NO" dirty="0" err="1" smtClean="0">
                <a:solidFill>
                  <a:schemeClr val="tx1"/>
                </a:solidFill>
              </a:rPr>
              <a:t>ein</a:t>
            </a:r>
            <a:r>
              <a:rPr lang="nb-NO" dirty="0" smtClean="0">
                <a:solidFill>
                  <a:schemeClr val="tx1"/>
                </a:solidFill>
              </a:rPr>
              <a:t> </a:t>
            </a:r>
            <a:r>
              <a:rPr lang="nb-NO" dirty="0" smtClean="0">
                <a:solidFill>
                  <a:schemeClr val="tx1"/>
                </a:solidFill>
              </a:rPr>
              <a:t>fot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278880" y="1926336"/>
            <a:ext cx="3852672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Legg hendene    på </a:t>
            </a:r>
            <a:r>
              <a:rPr lang="nb-NO" dirty="0" err="1" smtClean="0">
                <a:solidFill>
                  <a:schemeClr val="tx1"/>
                </a:solidFill>
              </a:rPr>
              <a:t>hovudet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844040" y="3773424"/>
            <a:ext cx="3200400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Klapp      i hendene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266432" y="3764280"/>
            <a:ext cx="3200400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      Sitt       på </a:t>
            </a:r>
            <a:r>
              <a:rPr lang="nb-NO" dirty="0" smtClean="0">
                <a:solidFill>
                  <a:schemeClr val="tx1"/>
                </a:solidFill>
              </a:rPr>
              <a:t>golvet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539194" y="5682207"/>
            <a:ext cx="3200400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Rist på        </a:t>
            </a:r>
            <a:r>
              <a:rPr lang="nb-NO" dirty="0" err="1" smtClean="0">
                <a:solidFill>
                  <a:schemeClr val="tx1"/>
                </a:solidFill>
              </a:rPr>
              <a:t>armane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211568" y="5684520"/>
            <a:ext cx="3200400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Ta fem     situps</a:t>
            </a:r>
            <a:endParaRPr lang="nb-N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88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9548978"/>
              </p:ext>
            </p:extLst>
          </p:nvPr>
        </p:nvGraphicFramePr>
        <p:xfrm>
          <a:off x="1185672" y="662940"/>
          <a:ext cx="9820656" cy="5532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10328">
                  <a:extLst>
                    <a:ext uri="{9D8B030D-6E8A-4147-A177-3AD203B41FA5}">
                      <a16:colId xmlns:a16="http://schemas.microsoft.com/office/drawing/2014/main" val="2629557517"/>
                    </a:ext>
                  </a:extLst>
                </a:gridCol>
                <a:gridCol w="4910328">
                  <a:extLst>
                    <a:ext uri="{9D8B030D-6E8A-4147-A177-3AD203B41FA5}">
                      <a16:colId xmlns:a16="http://schemas.microsoft.com/office/drawing/2014/main" val="3046295157"/>
                    </a:ext>
                  </a:extLst>
                </a:gridCol>
              </a:tblGrid>
              <a:tr h="18440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2032879"/>
                  </a:ext>
                </a:extLst>
              </a:tr>
              <a:tr h="18440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8175187"/>
                  </a:ext>
                </a:extLst>
              </a:tr>
              <a:tr h="18440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9617315"/>
                  </a:ext>
                </a:extLst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3364992" y="649224"/>
            <a:ext cx="740664" cy="8595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2551176" y="1508760"/>
            <a:ext cx="1563624" cy="384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560320" y="1901952"/>
            <a:ext cx="1801368" cy="6035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Elbow Connector 19"/>
          <p:cNvCxnSpPr/>
          <p:nvPr/>
        </p:nvCxnSpPr>
        <p:spPr>
          <a:xfrm>
            <a:off x="7635240" y="667512"/>
            <a:ext cx="1115568" cy="832104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Elbow Connector 21"/>
          <p:cNvCxnSpPr/>
          <p:nvPr/>
        </p:nvCxnSpPr>
        <p:spPr>
          <a:xfrm rot="16200000" flipH="1">
            <a:off x="8522208" y="1737360"/>
            <a:ext cx="1005840" cy="548640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Freeform 23"/>
          <p:cNvSpPr/>
          <p:nvPr/>
        </p:nvSpPr>
        <p:spPr>
          <a:xfrm>
            <a:off x="3154680" y="2514600"/>
            <a:ext cx="897760" cy="927627"/>
          </a:xfrm>
          <a:custGeom>
            <a:avLst/>
            <a:gdLst>
              <a:gd name="connsiteX0" fmla="*/ 173736 w 861184"/>
              <a:gd name="connsiteY0" fmla="*/ 0 h 909339"/>
              <a:gd name="connsiteX1" fmla="*/ 859536 w 861184"/>
              <a:gd name="connsiteY1" fmla="*/ 859536 h 909339"/>
              <a:gd name="connsiteX2" fmla="*/ 0 w 861184"/>
              <a:gd name="connsiteY2" fmla="*/ 731520 h 909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61184" h="909339">
                <a:moveTo>
                  <a:pt x="173736" y="0"/>
                </a:moveTo>
                <a:cubicBezTo>
                  <a:pt x="531114" y="368808"/>
                  <a:pt x="888492" y="737616"/>
                  <a:pt x="859536" y="859536"/>
                </a:cubicBezTo>
                <a:cubicBezTo>
                  <a:pt x="830580" y="981456"/>
                  <a:pt x="415290" y="856488"/>
                  <a:pt x="0" y="731520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26" name="Elbow Connector 25"/>
          <p:cNvCxnSpPr/>
          <p:nvPr/>
        </p:nvCxnSpPr>
        <p:spPr>
          <a:xfrm rot="16200000" flipH="1">
            <a:off x="2948940" y="3479292"/>
            <a:ext cx="1069848" cy="64008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Elbow Connector 32"/>
          <p:cNvCxnSpPr/>
          <p:nvPr/>
        </p:nvCxnSpPr>
        <p:spPr>
          <a:xfrm>
            <a:off x="8138160" y="2514600"/>
            <a:ext cx="1280160" cy="832104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Curved Connector 45"/>
          <p:cNvCxnSpPr/>
          <p:nvPr/>
        </p:nvCxnSpPr>
        <p:spPr>
          <a:xfrm rot="10800000" flipV="1">
            <a:off x="8220456" y="3355848"/>
            <a:ext cx="1124712" cy="996696"/>
          </a:xfrm>
          <a:prstGeom prst="curved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3063240" y="4352544"/>
            <a:ext cx="0" cy="6583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3081528" y="5001768"/>
            <a:ext cx="768096" cy="91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2953512" y="5020056"/>
            <a:ext cx="877824" cy="6400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2953512" y="5632704"/>
            <a:ext cx="950976" cy="5669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8129016" y="4361688"/>
            <a:ext cx="585216" cy="8321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8129016" y="5184648"/>
            <a:ext cx="996696" cy="10241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633728" y="1414272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61160" y="3096768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70304" y="4971288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787896" y="1383792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87896" y="3121152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842760" y="4867656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35424" y="1371600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562856" y="3099816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590288" y="4928616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674352" y="1399032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729216" y="3090672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738360" y="4882896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959339" y="2008842"/>
            <a:ext cx="3200400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Rist på             </a:t>
            </a:r>
            <a:r>
              <a:rPr lang="nb-NO" dirty="0" err="1" smtClean="0">
                <a:solidFill>
                  <a:schemeClr val="tx1"/>
                </a:solidFill>
              </a:rPr>
              <a:t>armane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039112" y="3867912"/>
            <a:ext cx="3200400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      Vrikk    på rompa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530347" y="2051829"/>
            <a:ext cx="3200400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         Sitt   på huk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955536" y="3864864"/>
            <a:ext cx="3418174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    </a:t>
            </a:r>
            <a:r>
              <a:rPr lang="nb-NO" dirty="0">
                <a:solidFill>
                  <a:schemeClr val="tx1"/>
                </a:solidFill>
              </a:rPr>
              <a:t>S</a:t>
            </a:r>
            <a:r>
              <a:rPr lang="nb-NO" dirty="0" smtClean="0">
                <a:solidFill>
                  <a:schemeClr val="tx1"/>
                </a:solidFill>
              </a:rPr>
              <a:t>nurr     rundt 5 </a:t>
            </a:r>
            <a:r>
              <a:rPr lang="nb-NO" dirty="0" err="1" smtClean="0">
                <a:solidFill>
                  <a:schemeClr val="tx1"/>
                </a:solidFill>
              </a:rPr>
              <a:t>gongar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37360" y="5586984"/>
            <a:ext cx="3383280" cy="374904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/>
              <a:t>              </a:t>
            </a:r>
            <a:r>
              <a:rPr lang="nb-NO" dirty="0" err="1" smtClean="0"/>
              <a:t>Gjer</a:t>
            </a:r>
            <a:r>
              <a:rPr lang="nb-NO" dirty="0" smtClean="0"/>
              <a:t>          </a:t>
            </a:r>
            <a:r>
              <a:rPr lang="nb-NO" dirty="0" err="1" smtClean="0"/>
              <a:t>apebevegelsar</a:t>
            </a:r>
            <a:endParaRPr lang="nb-NO" dirty="0"/>
          </a:p>
        </p:txBody>
      </p:sp>
      <p:sp>
        <p:nvSpPr>
          <p:cNvPr id="39" name="TextBox 38"/>
          <p:cNvSpPr txBox="1"/>
          <p:nvPr/>
        </p:nvSpPr>
        <p:spPr>
          <a:xfrm>
            <a:off x="7129272" y="5647944"/>
            <a:ext cx="3200400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Ål </a:t>
            </a:r>
            <a:r>
              <a:rPr lang="nb-NO" dirty="0" smtClean="0">
                <a:solidFill>
                  <a:schemeClr val="tx1"/>
                </a:solidFill>
              </a:rPr>
              <a:t>dykk </a:t>
            </a:r>
            <a:r>
              <a:rPr lang="nb-NO" dirty="0" smtClean="0">
                <a:solidFill>
                  <a:schemeClr val="tx1"/>
                </a:solidFill>
              </a:rPr>
              <a:t>som      </a:t>
            </a:r>
            <a:r>
              <a:rPr lang="nb-NO" dirty="0" err="1" smtClean="0">
                <a:solidFill>
                  <a:schemeClr val="tx1"/>
                </a:solidFill>
              </a:rPr>
              <a:t>ein</a:t>
            </a:r>
            <a:r>
              <a:rPr lang="nb-NO" dirty="0" smtClean="0">
                <a:solidFill>
                  <a:schemeClr val="tx1"/>
                </a:solidFill>
              </a:rPr>
              <a:t> </a:t>
            </a:r>
            <a:r>
              <a:rPr lang="nb-NO" dirty="0" smtClean="0">
                <a:solidFill>
                  <a:schemeClr val="tx1"/>
                </a:solidFill>
              </a:rPr>
              <a:t>slange</a:t>
            </a:r>
            <a:endParaRPr lang="nb-N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60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9580766"/>
              </p:ext>
            </p:extLst>
          </p:nvPr>
        </p:nvGraphicFramePr>
        <p:xfrm>
          <a:off x="1185672" y="662940"/>
          <a:ext cx="9820656" cy="5532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10328">
                  <a:extLst>
                    <a:ext uri="{9D8B030D-6E8A-4147-A177-3AD203B41FA5}">
                      <a16:colId xmlns:a16="http://schemas.microsoft.com/office/drawing/2014/main" val="2629557517"/>
                    </a:ext>
                  </a:extLst>
                </a:gridCol>
                <a:gridCol w="4910328">
                  <a:extLst>
                    <a:ext uri="{9D8B030D-6E8A-4147-A177-3AD203B41FA5}">
                      <a16:colId xmlns:a16="http://schemas.microsoft.com/office/drawing/2014/main" val="3046295157"/>
                    </a:ext>
                  </a:extLst>
                </a:gridCol>
              </a:tblGrid>
              <a:tr h="18440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2032879"/>
                  </a:ext>
                </a:extLst>
              </a:tr>
              <a:tr h="18440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8175187"/>
                  </a:ext>
                </a:extLst>
              </a:tr>
              <a:tr h="18440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9617315"/>
                  </a:ext>
                </a:extLst>
              </a:tr>
            </a:tbl>
          </a:graphicData>
        </a:graphic>
      </p:graphicFrame>
      <p:grpSp>
        <p:nvGrpSpPr>
          <p:cNvPr id="33" name="Group 32"/>
          <p:cNvGrpSpPr/>
          <p:nvPr/>
        </p:nvGrpSpPr>
        <p:grpSpPr>
          <a:xfrm>
            <a:off x="2880360" y="649224"/>
            <a:ext cx="1234440" cy="1856232"/>
            <a:chOff x="3063240" y="658368"/>
            <a:chExt cx="1234440" cy="1856232"/>
          </a:xfrm>
        </p:grpSpPr>
        <p:cxnSp>
          <p:nvCxnSpPr>
            <p:cNvPr id="4" name="Straight Connector 3"/>
            <p:cNvCxnSpPr/>
            <p:nvPr/>
          </p:nvCxnSpPr>
          <p:spPr>
            <a:xfrm flipH="1">
              <a:off x="3072384" y="658368"/>
              <a:ext cx="448056" cy="85953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3063240" y="1517904"/>
              <a:ext cx="1225296" cy="6400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4288536" y="1591056"/>
              <a:ext cx="9144" cy="9235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8348472" y="667512"/>
            <a:ext cx="969264" cy="1828800"/>
            <a:chOff x="8129016" y="667512"/>
            <a:chExt cx="969264" cy="1828800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8311896" y="667512"/>
              <a:ext cx="786384" cy="9144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8129016" y="1581912"/>
              <a:ext cx="960120" cy="5486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8138160" y="1636776"/>
              <a:ext cx="0" cy="85953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7" name="Straight Connector 36"/>
          <p:cNvCxnSpPr/>
          <p:nvPr/>
        </p:nvCxnSpPr>
        <p:spPr>
          <a:xfrm>
            <a:off x="3108960" y="2505456"/>
            <a:ext cx="1033272" cy="9692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3118104" y="3483864"/>
            <a:ext cx="1024128" cy="8686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7827264" y="2514600"/>
            <a:ext cx="18288" cy="72237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7818120" y="3227832"/>
            <a:ext cx="813816" cy="182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8622792" y="3227832"/>
            <a:ext cx="36576" cy="6675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7991856" y="3895344"/>
            <a:ext cx="658368" cy="4389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4032504" y="4352544"/>
            <a:ext cx="27432" cy="7040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H="1">
            <a:off x="3511296" y="5047488"/>
            <a:ext cx="557784" cy="5394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3502152" y="5559552"/>
            <a:ext cx="9144" cy="6400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8302752" y="4361688"/>
            <a:ext cx="694944" cy="8046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H="1">
            <a:off x="8083296" y="5138928"/>
            <a:ext cx="923544" cy="4663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8092440" y="5577840"/>
            <a:ext cx="1563624" cy="6035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670304" y="4971288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667256" y="3130296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639824" y="1356360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778752" y="1301496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797040" y="3130296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824472" y="4876800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517136" y="1325880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535424" y="3090672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562856" y="4946904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9656064" y="1261872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683496" y="3108960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9729216" y="4855464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472664" y="2037851"/>
            <a:ext cx="3200400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Ta fem   pushups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828799" y="3849624"/>
            <a:ext cx="3460531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    </a:t>
            </a:r>
            <a:r>
              <a:rPr lang="nb-NO" dirty="0" err="1" smtClean="0">
                <a:solidFill>
                  <a:schemeClr val="tx1"/>
                </a:solidFill>
              </a:rPr>
              <a:t>Gjer</a:t>
            </a:r>
            <a:r>
              <a:rPr lang="nb-NO" dirty="0" smtClean="0">
                <a:solidFill>
                  <a:schemeClr val="tx1"/>
                </a:solidFill>
              </a:rPr>
              <a:t>     </a:t>
            </a:r>
            <a:r>
              <a:rPr lang="nb-NO" dirty="0" smtClean="0">
                <a:solidFill>
                  <a:schemeClr val="tx1"/>
                </a:solidFill>
              </a:rPr>
              <a:t>to dansetrinn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702552" y="2029968"/>
            <a:ext cx="3200400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       Lag  </a:t>
            </a:r>
            <a:r>
              <a:rPr lang="nb-NO" dirty="0" err="1" smtClean="0">
                <a:solidFill>
                  <a:schemeClr val="tx1"/>
                </a:solidFill>
              </a:rPr>
              <a:t>kattelydar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720839" y="3877056"/>
            <a:ext cx="4007595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Ta på         </a:t>
            </a:r>
            <a:r>
              <a:rPr lang="nb-NO" dirty="0" err="1" smtClean="0">
                <a:solidFill>
                  <a:schemeClr val="tx1"/>
                </a:solidFill>
              </a:rPr>
              <a:t>noko</a:t>
            </a:r>
            <a:r>
              <a:rPr lang="nb-NO" dirty="0" smtClean="0">
                <a:solidFill>
                  <a:schemeClr val="tx1"/>
                </a:solidFill>
              </a:rPr>
              <a:t> </a:t>
            </a:r>
            <a:r>
              <a:rPr lang="nb-NO" dirty="0" smtClean="0">
                <a:solidFill>
                  <a:schemeClr val="tx1"/>
                </a:solidFill>
              </a:rPr>
              <a:t>grønt i rommet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947672" y="5705856"/>
            <a:ext cx="3436252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</a:t>
            </a:r>
            <a:r>
              <a:rPr lang="nb-NO" dirty="0" err="1" smtClean="0">
                <a:solidFill>
                  <a:schemeClr val="tx1"/>
                </a:solidFill>
              </a:rPr>
              <a:t>Teikn</a:t>
            </a:r>
            <a:r>
              <a:rPr lang="nb-NO" dirty="0" smtClean="0">
                <a:solidFill>
                  <a:schemeClr val="tx1"/>
                </a:solidFill>
              </a:rPr>
              <a:t> </a:t>
            </a:r>
            <a:r>
              <a:rPr lang="nb-NO" dirty="0" err="1" smtClean="0">
                <a:solidFill>
                  <a:schemeClr val="tx1"/>
                </a:solidFill>
              </a:rPr>
              <a:t>ein</a:t>
            </a:r>
            <a:r>
              <a:rPr lang="nb-NO" dirty="0" smtClean="0">
                <a:solidFill>
                  <a:schemeClr val="tx1"/>
                </a:solidFill>
              </a:rPr>
              <a:t>   </a:t>
            </a:r>
            <a:r>
              <a:rPr lang="nb-NO" dirty="0" smtClean="0">
                <a:solidFill>
                  <a:schemeClr val="tx1"/>
                </a:solidFill>
              </a:rPr>
              <a:t>hund på tavla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232903" y="5705541"/>
            <a:ext cx="3629537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Rop                «land i sikte»</a:t>
            </a:r>
            <a:endParaRPr lang="nb-N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774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817046"/>
              </p:ext>
            </p:extLst>
          </p:nvPr>
        </p:nvGraphicFramePr>
        <p:xfrm>
          <a:off x="1185672" y="662940"/>
          <a:ext cx="9820656" cy="5532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10328">
                  <a:extLst>
                    <a:ext uri="{9D8B030D-6E8A-4147-A177-3AD203B41FA5}">
                      <a16:colId xmlns:a16="http://schemas.microsoft.com/office/drawing/2014/main" val="2629557517"/>
                    </a:ext>
                  </a:extLst>
                </a:gridCol>
                <a:gridCol w="4910328">
                  <a:extLst>
                    <a:ext uri="{9D8B030D-6E8A-4147-A177-3AD203B41FA5}">
                      <a16:colId xmlns:a16="http://schemas.microsoft.com/office/drawing/2014/main" val="3046295157"/>
                    </a:ext>
                  </a:extLst>
                </a:gridCol>
              </a:tblGrid>
              <a:tr h="18440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2032879"/>
                  </a:ext>
                </a:extLst>
              </a:tr>
              <a:tr h="18440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8175187"/>
                  </a:ext>
                </a:extLst>
              </a:tr>
              <a:tr h="18440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9617315"/>
                  </a:ext>
                </a:extLst>
              </a:tr>
            </a:tbl>
          </a:graphicData>
        </a:graphic>
      </p:graphicFrame>
      <p:cxnSp>
        <p:nvCxnSpPr>
          <p:cNvPr id="4" name="Straight Connector 3"/>
          <p:cNvCxnSpPr/>
          <p:nvPr/>
        </p:nvCxnSpPr>
        <p:spPr>
          <a:xfrm>
            <a:off x="3364992" y="658368"/>
            <a:ext cx="0" cy="8412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364992" y="1490472"/>
            <a:ext cx="393192" cy="4114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3300984" y="1911096"/>
            <a:ext cx="466344" cy="91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310128" y="1920240"/>
            <a:ext cx="0" cy="5852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8171688" y="655320"/>
            <a:ext cx="0" cy="8412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8165592" y="1335024"/>
            <a:ext cx="530352" cy="16459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695944" y="1344168"/>
            <a:ext cx="502920" cy="7498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8549640" y="2075688"/>
            <a:ext cx="649224" cy="4206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307080" y="2520696"/>
            <a:ext cx="0" cy="8412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2660904" y="3346704"/>
            <a:ext cx="649224" cy="62179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2670048" y="3959352"/>
            <a:ext cx="1691640" cy="384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8065008" y="2514600"/>
            <a:ext cx="493776" cy="5486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8083296" y="3063240"/>
            <a:ext cx="932688" cy="274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8229600" y="3090672"/>
            <a:ext cx="749808" cy="62179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8257032" y="3703320"/>
            <a:ext cx="749808" cy="457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8997696" y="3749040"/>
            <a:ext cx="0" cy="6035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3401568" y="4361688"/>
            <a:ext cx="265176" cy="8778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3672840" y="4800600"/>
            <a:ext cx="743712" cy="4267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H="1">
            <a:off x="3648456" y="4818888"/>
            <a:ext cx="777240" cy="6583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flipV="1">
            <a:off x="3639312" y="5468112"/>
            <a:ext cx="877824" cy="182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H="1">
            <a:off x="3877056" y="5477256"/>
            <a:ext cx="621792" cy="7315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8394192" y="4325112"/>
            <a:ext cx="73152" cy="11064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V="1">
            <a:off x="8476488" y="5404104"/>
            <a:ext cx="694944" cy="91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9153144" y="5394960"/>
            <a:ext cx="54864" cy="32918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 flipH="1">
            <a:off x="8503920" y="5715000"/>
            <a:ext cx="694944" cy="457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8513064" y="5760720"/>
            <a:ext cx="457200" cy="4389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8" name="TextBox 117"/>
          <p:cNvSpPr txBox="1"/>
          <p:nvPr/>
        </p:nvSpPr>
        <p:spPr>
          <a:xfrm>
            <a:off x="1670304" y="4971288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1676400" y="3075432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1685544" y="1255776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6733032" y="1200912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6778752" y="3029712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6842760" y="4922520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4389120" y="1225296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4407408" y="3008376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4434840" y="4818888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9500616" y="1207008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9518904" y="3035808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9555480" y="4910328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1607768" y="2008843"/>
            <a:ext cx="3862866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    Ta på   </a:t>
            </a:r>
            <a:r>
              <a:rPr lang="nb-NO" dirty="0" err="1" smtClean="0">
                <a:solidFill>
                  <a:schemeClr val="tx1"/>
                </a:solidFill>
              </a:rPr>
              <a:t>noko</a:t>
            </a:r>
            <a:r>
              <a:rPr lang="nb-NO" dirty="0" smtClean="0">
                <a:solidFill>
                  <a:schemeClr val="tx1"/>
                </a:solidFill>
              </a:rPr>
              <a:t> </a:t>
            </a:r>
            <a:r>
              <a:rPr lang="nb-NO" dirty="0" err="1" smtClean="0">
                <a:solidFill>
                  <a:schemeClr val="tx1"/>
                </a:solidFill>
              </a:rPr>
              <a:t>raudt</a:t>
            </a:r>
            <a:r>
              <a:rPr lang="nb-NO" dirty="0" smtClean="0">
                <a:solidFill>
                  <a:schemeClr val="tx1"/>
                </a:solidFill>
              </a:rPr>
              <a:t> </a:t>
            </a:r>
            <a:r>
              <a:rPr lang="nb-NO" dirty="0" smtClean="0">
                <a:solidFill>
                  <a:schemeClr val="tx1"/>
                </a:solidFill>
              </a:rPr>
              <a:t>i rommet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7242048" y="3867912"/>
            <a:ext cx="3200400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   Stå på   pulten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2303342" y="5675586"/>
            <a:ext cx="3200400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</a:t>
            </a:r>
            <a:r>
              <a:rPr lang="nb-NO" dirty="0">
                <a:solidFill>
                  <a:schemeClr val="tx1"/>
                </a:solidFill>
              </a:rPr>
              <a:t>S</a:t>
            </a:r>
            <a:r>
              <a:rPr lang="nb-NO" dirty="0" smtClean="0">
                <a:solidFill>
                  <a:schemeClr val="tx1"/>
                </a:solidFill>
              </a:rPr>
              <a:t>itt under   pulten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7178040" y="2017671"/>
            <a:ext cx="3463684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    Hopp      som </a:t>
            </a:r>
            <a:r>
              <a:rPr lang="nb-NO" dirty="0" err="1" smtClean="0">
                <a:solidFill>
                  <a:schemeClr val="tx1"/>
                </a:solidFill>
              </a:rPr>
              <a:t>ein</a:t>
            </a:r>
            <a:r>
              <a:rPr lang="nb-NO" dirty="0" smtClean="0">
                <a:solidFill>
                  <a:schemeClr val="tx1"/>
                </a:solidFill>
              </a:rPr>
              <a:t> </a:t>
            </a:r>
            <a:r>
              <a:rPr lang="nb-NO" dirty="0" smtClean="0">
                <a:solidFill>
                  <a:schemeClr val="tx1"/>
                </a:solidFill>
              </a:rPr>
              <a:t>frosk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1450428" y="3765437"/>
            <a:ext cx="3444767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Tramp som         </a:t>
            </a:r>
            <a:r>
              <a:rPr lang="nb-NO" dirty="0" err="1" smtClean="0">
                <a:solidFill>
                  <a:schemeClr val="tx1"/>
                </a:solidFill>
              </a:rPr>
              <a:t>ein</a:t>
            </a:r>
            <a:r>
              <a:rPr lang="nb-NO" dirty="0" smtClean="0">
                <a:solidFill>
                  <a:schemeClr val="tx1"/>
                </a:solidFill>
              </a:rPr>
              <a:t> </a:t>
            </a:r>
            <a:r>
              <a:rPr lang="nb-NO" dirty="0" smtClean="0">
                <a:solidFill>
                  <a:schemeClr val="tx1"/>
                </a:solidFill>
              </a:rPr>
              <a:t>elefant 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6645165" y="5715737"/>
            <a:ext cx="4351283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        </a:t>
            </a:r>
            <a:r>
              <a:rPr lang="nb-NO" dirty="0" smtClean="0">
                <a:solidFill>
                  <a:schemeClr val="tx1"/>
                </a:solidFill>
              </a:rPr>
              <a:t>Gå </a:t>
            </a:r>
            <a:r>
              <a:rPr lang="nb-NO" dirty="0" err="1" smtClean="0">
                <a:solidFill>
                  <a:schemeClr val="tx1"/>
                </a:solidFill>
              </a:rPr>
              <a:t>ein</a:t>
            </a:r>
            <a:r>
              <a:rPr lang="nb-NO" dirty="0" smtClean="0">
                <a:solidFill>
                  <a:schemeClr val="tx1"/>
                </a:solidFill>
              </a:rPr>
              <a:t>   </a:t>
            </a:r>
            <a:r>
              <a:rPr lang="nb-NO" dirty="0" smtClean="0">
                <a:solidFill>
                  <a:schemeClr val="tx1"/>
                </a:solidFill>
              </a:rPr>
              <a:t>runde rundt i rommet</a:t>
            </a:r>
            <a:endParaRPr lang="nb-N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92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693997"/>
              </p:ext>
            </p:extLst>
          </p:nvPr>
        </p:nvGraphicFramePr>
        <p:xfrm>
          <a:off x="1185672" y="662940"/>
          <a:ext cx="9820656" cy="5532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10328">
                  <a:extLst>
                    <a:ext uri="{9D8B030D-6E8A-4147-A177-3AD203B41FA5}">
                      <a16:colId xmlns:a16="http://schemas.microsoft.com/office/drawing/2014/main" val="2629557517"/>
                    </a:ext>
                  </a:extLst>
                </a:gridCol>
                <a:gridCol w="4910328">
                  <a:extLst>
                    <a:ext uri="{9D8B030D-6E8A-4147-A177-3AD203B41FA5}">
                      <a16:colId xmlns:a16="http://schemas.microsoft.com/office/drawing/2014/main" val="3046295157"/>
                    </a:ext>
                  </a:extLst>
                </a:gridCol>
              </a:tblGrid>
              <a:tr h="18440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2032879"/>
                  </a:ext>
                </a:extLst>
              </a:tr>
              <a:tr h="18440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8175187"/>
                  </a:ext>
                </a:extLst>
              </a:tr>
              <a:tr h="18440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9617315"/>
                  </a:ext>
                </a:extLst>
              </a:tr>
            </a:tbl>
          </a:graphicData>
        </a:graphic>
      </p:graphicFrame>
      <p:cxnSp>
        <p:nvCxnSpPr>
          <p:cNvPr id="4" name="Straight Connector 3"/>
          <p:cNvCxnSpPr/>
          <p:nvPr/>
        </p:nvCxnSpPr>
        <p:spPr>
          <a:xfrm flipH="1">
            <a:off x="2706624" y="658368"/>
            <a:ext cx="786384" cy="4846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2734056" y="1115568"/>
            <a:ext cx="978408" cy="182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712464" y="1106424"/>
            <a:ext cx="9144" cy="8138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944368" y="1920240"/>
            <a:ext cx="786384" cy="182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926080" y="1956816"/>
            <a:ext cx="621792" cy="5486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8220456" y="658368"/>
            <a:ext cx="27432" cy="7498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8247888" y="1170432"/>
            <a:ext cx="420624" cy="2560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8668512" y="1170432"/>
            <a:ext cx="292608" cy="32918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8293608" y="1508760"/>
            <a:ext cx="667512" cy="4297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8311896" y="1947672"/>
            <a:ext cx="603504" cy="182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8906256" y="1965960"/>
            <a:ext cx="18288" cy="5303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2304288" y="2514600"/>
            <a:ext cx="1234440" cy="5303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2331720" y="3063240"/>
            <a:ext cx="2002536" cy="5669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Elbow Connector 50"/>
          <p:cNvCxnSpPr/>
          <p:nvPr/>
        </p:nvCxnSpPr>
        <p:spPr>
          <a:xfrm rot="10800000" flipV="1">
            <a:off x="1956816" y="3639312"/>
            <a:ext cx="2386584" cy="704088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8110728" y="2505456"/>
            <a:ext cx="18288" cy="5394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8129016" y="3044952"/>
            <a:ext cx="658368" cy="228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H="1">
            <a:off x="7955280" y="3273552"/>
            <a:ext cx="832104" cy="2103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7955280" y="3474720"/>
            <a:ext cx="54864" cy="4846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Elbow Connector 71"/>
          <p:cNvCxnSpPr/>
          <p:nvPr/>
        </p:nvCxnSpPr>
        <p:spPr>
          <a:xfrm>
            <a:off x="8001000" y="3950208"/>
            <a:ext cx="1261872" cy="393192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3145536" y="4352544"/>
            <a:ext cx="9144" cy="9601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V="1">
            <a:off x="3163824" y="4846320"/>
            <a:ext cx="438912" cy="4663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Elbow Connector 94"/>
          <p:cNvCxnSpPr/>
          <p:nvPr/>
        </p:nvCxnSpPr>
        <p:spPr>
          <a:xfrm rot="16200000" flipH="1">
            <a:off x="3145536" y="5330952"/>
            <a:ext cx="1344168" cy="429768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Elbow Connector 96"/>
          <p:cNvCxnSpPr/>
          <p:nvPr/>
        </p:nvCxnSpPr>
        <p:spPr>
          <a:xfrm>
            <a:off x="7644384" y="4352544"/>
            <a:ext cx="1408176" cy="950976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Elbow Connector 98"/>
          <p:cNvCxnSpPr/>
          <p:nvPr/>
        </p:nvCxnSpPr>
        <p:spPr>
          <a:xfrm rot="5400000">
            <a:off x="8540496" y="5385816"/>
            <a:ext cx="585216" cy="438912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Elbow Connector 100"/>
          <p:cNvCxnSpPr/>
          <p:nvPr/>
        </p:nvCxnSpPr>
        <p:spPr>
          <a:xfrm rot="10800000" flipV="1">
            <a:off x="7242048" y="5897880"/>
            <a:ext cx="1389888" cy="292608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1560576" y="4971288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1548384" y="3038856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1569720" y="1185672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6790944" y="1149096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6818376" y="2959608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6845808" y="4962144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4398264" y="1188720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4422648" y="3096768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4495800" y="4971288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9460992" y="1121664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9497568" y="2968752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9525000" y="4953000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1644659" y="2039112"/>
            <a:ext cx="3200400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      Fly    som </a:t>
            </a:r>
            <a:r>
              <a:rPr lang="nb-NO" dirty="0" err="1" smtClean="0">
                <a:solidFill>
                  <a:schemeClr val="tx1"/>
                </a:solidFill>
              </a:rPr>
              <a:t>ein</a:t>
            </a:r>
            <a:r>
              <a:rPr lang="nb-NO" dirty="0" smtClean="0">
                <a:solidFill>
                  <a:schemeClr val="tx1"/>
                </a:solidFill>
              </a:rPr>
              <a:t> </a:t>
            </a:r>
            <a:r>
              <a:rPr lang="nb-NO" dirty="0" smtClean="0">
                <a:solidFill>
                  <a:schemeClr val="tx1"/>
                </a:solidFill>
              </a:rPr>
              <a:t>fugl 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1527047" y="3849624"/>
            <a:ext cx="4172187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  Knips     med </a:t>
            </a:r>
            <a:r>
              <a:rPr lang="nb-NO" dirty="0" err="1" smtClean="0">
                <a:solidFill>
                  <a:schemeClr val="tx1"/>
                </a:solidFill>
              </a:rPr>
              <a:t>fingrane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2423159" y="5733288"/>
            <a:ext cx="3597933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Balanser  </a:t>
            </a:r>
            <a:r>
              <a:rPr lang="nb-NO" dirty="0" smtClean="0">
                <a:solidFill>
                  <a:schemeClr val="tx1"/>
                </a:solidFill>
              </a:rPr>
              <a:t>ei </a:t>
            </a:r>
            <a:r>
              <a:rPr lang="nb-NO" dirty="0" smtClean="0">
                <a:solidFill>
                  <a:schemeClr val="tx1"/>
                </a:solidFill>
              </a:rPr>
              <a:t>bok på </a:t>
            </a:r>
            <a:r>
              <a:rPr lang="nb-NO" dirty="0" err="1" smtClean="0">
                <a:solidFill>
                  <a:schemeClr val="tx1"/>
                </a:solidFill>
              </a:rPr>
              <a:t>hovudet</a:t>
            </a:r>
            <a:r>
              <a:rPr lang="nb-NO" dirty="0" smtClean="0">
                <a:solidFill>
                  <a:schemeClr val="tx1"/>
                </a:solidFill>
              </a:rPr>
              <a:t> 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7214616" y="2066544"/>
            <a:ext cx="3450756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       Rist   på </a:t>
            </a:r>
            <a:r>
              <a:rPr lang="nb-NO" dirty="0" smtClean="0">
                <a:solidFill>
                  <a:schemeClr val="tx1"/>
                </a:solidFill>
              </a:rPr>
              <a:t>heile </a:t>
            </a:r>
            <a:r>
              <a:rPr lang="nb-NO" dirty="0" smtClean="0">
                <a:solidFill>
                  <a:schemeClr val="tx1"/>
                </a:solidFill>
              </a:rPr>
              <a:t>kroppen 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6894575" y="3895344"/>
            <a:ext cx="3502783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          </a:t>
            </a:r>
            <a:r>
              <a:rPr lang="nb-NO" dirty="0" smtClean="0">
                <a:solidFill>
                  <a:schemeClr val="tx1"/>
                </a:solidFill>
              </a:rPr>
              <a:t>Sei    </a:t>
            </a:r>
            <a:r>
              <a:rPr lang="nb-NO" dirty="0" err="1">
                <a:solidFill>
                  <a:schemeClr val="tx1"/>
                </a:solidFill>
              </a:rPr>
              <a:t>a</a:t>
            </a:r>
            <a:r>
              <a:rPr lang="nb-NO" dirty="0" err="1" smtClean="0">
                <a:solidFill>
                  <a:schemeClr val="tx1"/>
                </a:solidFill>
              </a:rPr>
              <a:t>ye</a:t>
            </a:r>
            <a:r>
              <a:rPr lang="nb-NO" dirty="0" smtClean="0">
                <a:solidFill>
                  <a:schemeClr val="tx1"/>
                </a:solidFill>
              </a:rPr>
              <a:t> </a:t>
            </a:r>
            <a:r>
              <a:rPr lang="nb-NO" dirty="0" err="1" smtClean="0">
                <a:solidFill>
                  <a:schemeClr val="tx1"/>
                </a:solidFill>
              </a:rPr>
              <a:t>aye</a:t>
            </a:r>
            <a:r>
              <a:rPr lang="nb-NO" dirty="0" smtClean="0">
                <a:solidFill>
                  <a:schemeClr val="tx1"/>
                </a:solidFill>
              </a:rPr>
              <a:t> </a:t>
            </a:r>
            <a:r>
              <a:rPr lang="nb-NO" dirty="0" err="1" smtClean="0">
                <a:solidFill>
                  <a:schemeClr val="tx1"/>
                </a:solidFill>
              </a:rPr>
              <a:t>Captain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6243145" y="5730765"/>
            <a:ext cx="4713889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Balanser </a:t>
            </a:r>
            <a:r>
              <a:rPr lang="nb-NO" dirty="0" smtClean="0">
                <a:solidFill>
                  <a:schemeClr val="tx1"/>
                </a:solidFill>
              </a:rPr>
              <a:t>ei </a:t>
            </a:r>
            <a:r>
              <a:rPr lang="nb-NO" dirty="0" smtClean="0">
                <a:solidFill>
                  <a:schemeClr val="tx1"/>
                </a:solidFill>
              </a:rPr>
              <a:t>bok                 på foten mens du går</a:t>
            </a:r>
            <a:endParaRPr lang="nb-N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04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3157</TotalTime>
  <Words>208</Words>
  <Application>Microsoft Office PowerPoint</Application>
  <PresentationFormat>Widescreen</PresentationFormat>
  <Paragraphs>90</Paragraphs>
  <Slides>5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Office Theme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>Universitetet i Oslo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Lene Kristin Halvorsen</dc:creator>
  <cp:lastModifiedBy>Aud Ragnhild V K Skår</cp:lastModifiedBy>
  <cp:revision>98</cp:revision>
  <dcterms:created xsi:type="dcterms:W3CDTF">2020-08-18T09:08:07Z</dcterms:created>
  <dcterms:modified xsi:type="dcterms:W3CDTF">2021-01-05T12:29:49Z</dcterms:modified>
</cp:coreProperties>
</file>