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546C8-413F-47E7-8E7D-D2FB75F089EA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76646-3D0A-41B6-86F0-5B3C1324A51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83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543EC-1367-44CF-BA45-F9C69BBA86B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6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771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280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40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763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845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773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710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696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849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113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266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5EB0F-20C9-4DE6-A356-8C1FAE8FE899}" type="datetimeFigureOut">
              <a:rPr lang="nb-NO" smtClean="0"/>
              <a:t>07.07.2017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077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Ekspedisjon fra nyere tid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736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824"/>
            <a:ext cx="2736302" cy="6987086"/>
          </a:xfrm>
        </p:spPr>
      </p:pic>
      <p:sp>
        <p:nvSpPr>
          <p:cNvPr id="7" name="Rektangel 6"/>
          <p:cNvSpPr/>
          <p:nvPr/>
        </p:nvSpPr>
        <p:spPr>
          <a:xfrm>
            <a:off x="4067944" y="134076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sz="3200" dirty="0" smtClean="0"/>
              <a:t>Før du leser</a:t>
            </a:r>
            <a:r>
              <a:rPr lang="nb-NO" sz="3200" smtClean="0"/>
              <a:t>: </a:t>
            </a:r>
          </a:p>
          <a:p>
            <a:r>
              <a:rPr lang="nb-NO" sz="3200" smtClean="0"/>
              <a:t>Hvilke </a:t>
            </a:r>
            <a:r>
              <a:rPr lang="nb-NO" sz="3200" dirty="0"/>
              <a:t>forberedelser er viktige å gjøre før en ekstrem ekspedisjon som denne skituren? </a:t>
            </a:r>
          </a:p>
        </p:txBody>
      </p:sp>
    </p:spTree>
    <p:extLst>
      <p:ext uri="{BB962C8B-B14F-4D97-AF65-F5344CB8AC3E}">
        <p14:creationId xmlns:p14="http://schemas.microsoft.com/office/powerpoint/2010/main" val="309792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8"/>
          <a:stretch/>
        </p:blipFill>
        <p:spPr>
          <a:xfrm>
            <a:off x="323528" y="260648"/>
            <a:ext cx="2736302" cy="5741444"/>
          </a:xfrm>
        </p:spPr>
      </p:pic>
      <p:sp>
        <p:nvSpPr>
          <p:cNvPr id="7" name="Rektangel 6"/>
          <p:cNvSpPr/>
          <p:nvPr/>
        </p:nvSpPr>
        <p:spPr>
          <a:xfrm>
            <a:off x="4067944" y="134076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sz="3200" dirty="0" smtClean="0"/>
              <a:t>Mens du leser: </a:t>
            </a:r>
          </a:p>
          <a:p>
            <a:r>
              <a:rPr lang="nb-NO" sz="3200" dirty="0" smtClean="0"/>
              <a:t>Hva gjør ekspedisjoner til polare strøk spesielt utfordrende?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23786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832171"/>
              </p:ext>
            </p:extLst>
          </p:nvPr>
        </p:nvGraphicFramePr>
        <p:xfrm>
          <a:off x="1259632" y="912958"/>
          <a:ext cx="6624736" cy="4454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8681"/>
                <a:gridCol w="4916055"/>
              </a:tblGrid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Begrep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Forklaring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næringsstoff</a:t>
                      </a:r>
                      <a:endParaRPr lang="nb-NO" sz="14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kjemiske forbindelser og grunnstoffer som organismer trenger å vokse og for å få energi</a:t>
                      </a:r>
                      <a:endParaRPr lang="nb-NO" sz="14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i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vitaminer</a:t>
                      </a:r>
                      <a:endParaRPr lang="nb-NO" sz="1400" b="0" i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hjelpestoffer som inngår i mange prosesser i kroppen </a:t>
                      </a:r>
                    </a:p>
                    <a:p>
                      <a:endParaRPr lang="nb-NO" sz="14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mineraler</a:t>
                      </a:r>
                      <a:endParaRPr lang="nb-NO" sz="14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grunnstoffer som må tilføres gjennom kosten, og som har mange ulike funksjoner</a:t>
                      </a:r>
                      <a:endParaRPr lang="nb-NO" sz="14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basalstoffskifte </a:t>
                      </a:r>
                      <a:endParaRPr lang="nb-NO" sz="1400" b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hvor mye energi kroppen trenger til å drifte fordøyelse, varmeregulering, organenes funksjon og vedlikehold av cellene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kstSylinder 3"/>
          <p:cNvSpPr txBox="1"/>
          <p:nvPr/>
        </p:nvSpPr>
        <p:spPr>
          <a:xfrm>
            <a:off x="50750" y="7630"/>
            <a:ext cx="125335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chemeClr val="bg1"/>
                </a:solidFill>
                <a:effectLst>
                  <a:outerShdw dist="38100" dir="1800000" algn="ctr" rotWithShape="0">
                    <a:schemeClr val="tx1"/>
                  </a:outerShdw>
                </a:effectLst>
              </a:rPr>
              <a:t>Begrepsark</a:t>
            </a:r>
            <a:endParaRPr lang="nb-NO" b="1" dirty="0">
              <a:solidFill>
                <a:schemeClr val="bg1"/>
              </a:solidFill>
              <a:effectLst>
                <a:outerShdw dist="38100" dir="1800000" algn="ctr" rotWithShape="0">
                  <a:schemeClr val="tx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067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96</Words>
  <Application>Microsoft Office PowerPoint</Application>
  <PresentationFormat>Skjermfremvisning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Ekspedisjon fra nyere tid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Ekspedisjon fra nyere tid</dc:title>
  <dc:creator>Aud Ragnhild V K Skår</dc:creator>
  <cp:lastModifiedBy>Aud Ragnhild V K Skår</cp:lastModifiedBy>
  <cp:revision>7</cp:revision>
  <dcterms:created xsi:type="dcterms:W3CDTF">2017-06-28T07:19:35Z</dcterms:created>
  <dcterms:modified xsi:type="dcterms:W3CDTF">2017-07-07T13:03:40Z</dcterms:modified>
</cp:coreProperties>
</file>