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30"/>
  </p:notesMasterIdLst>
  <p:sldIdLst>
    <p:sldId id="576" r:id="rId2"/>
    <p:sldId id="577" r:id="rId3"/>
    <p:sldId id="580" r:id="rId4"/>
    <p:sldId id="260" r:id="rId5"/>
    <p:sldId id="613" r:id="rId6"/>
    <p:sldId id="583" r:id="rId7"/>
    <p:sldId id="586" r:id="rId8"/>
    <p:sldId id="610" r:id="rId9"/>
    <p:sldId id="588" r:id="rId10"/>
    <p:sldId id="582" r:id="rId11"/>
    <p:sldId id="380" r:id="rId12"/>
    <p:sldId id="594" r:id="rId13"/>
    <p:sldId id="591" r:id="rId14"/>
    <p:sldId id="612" r:id="rId15"/>
    <p:sldId id="595" r:id="rId16"/>
    <p:sldId id="592" r:id="rId17"/>
    <p:sldId id="624" r:id="rId18"/>
    <p:sldId id="597" r:id="rId19"/>
    <p:sldId id="598" r:id="rId20"/>
    <p:sldId id="599" r:id="rId21"/>
    <p:sldId id="626" r:id="rId22"/>
    <p:sldId id="607" r:id="rId23"/>
    <p:sldId id="608" r:id="rId24"/>
    <p:sldId id="593" r:id="rId25"/>
    <p:sldId id="600" r:id="rId26"/>
    <p:sldId id="308" r:id="rId27"/>
    <p:sldId id="625" r:id="rId28"/>
    <p:sldId id="609" r:id="rId29"/>
  </p:sldIdLst>
  <p:sldSz cx="12192000" cy="6858000"/>
  <p:notesSz cx="6858000" cy="9144000"/>
  <p:embeddedFontLs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alibri Light" panose="020F0302020204030204" pitchFamily="34" charset="0"/>
      <p:regular r:id="rId35"/>
      <p:italic r:id="rId36"/>
    </p:embeddedFont>
  </p:embeddedFontLst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27186"/>
    <a:srgbClr val="285770"/>
    <a:srgbClr val="E8ECEE"/>
    <a:srgbClr val="E1EAE7"/>
    <a:srgbClr val="EBEBDB"/>
    <a:srgbClr val="D6EBEE"/>
    <a:srgbClr val="F8F8F8"/>
    <a:srgbClr val="6FBE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84E427A-3D55-4303-BF80-6455036E1DE7}" styleName="Temastil 1 – utheving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emastil 1 – utheving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775DCB02-9BB8-47FD-8907-85C794F793BA}" styleName="Temastil 1 – utheving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35758FB7-9AC5-4552-8A53-C91805E547FA}" styleName="Temastil 1 – utheving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08FB837D-C827-4EFA-A057-4D05807E0F7C}" styleName="Temastil 1 – utheving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D113A9D2-9D6B-4929-AA2D-F23B5EE8CBE7}" styleName="Temastil 2 – utheving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emastil 2 – utheving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ys stil 1 – utheving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ys stil 1 – utheving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CAF9ED-07DC-4A11-8D7F-57B35C25682E}" styleName="Middels stil 1 – utheving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iddels stil 2 – utheving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iddels stil 2 – utheving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3C2FFA5D-87B4-456A-9821-1D502468CF0F}" styleName="Temastil 1 – utheving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iddels stil 1 – utheving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iddels stil 2 – uthevin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iddels stil 3 – utheving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10" autoAdjust="0"/>
    <p:restoredTop sz="86411" autoAdjust="0"/>
  </p:normalViewPr>
  <p:slideViewPr>
    <p:cSldViewPr snapToGrid="0">
      <p:cViewPr varScale="1">
        <p:scale>
          <a:sx n="77" d="100"/>
          <a:sy n="77" d="100"/>
        </p:scale>
        <p:origin x="120" y="504"/>
      </p:cViewPr>
      <p:guideLst/>
    </p:cSldViewPr>
  </p:slideViewPr>
  <p:outlineViewPr>
    <p:cViewPr>
      <p:scale>
        <a:sx n="33" d="100"/>
        <a:sy n="33" d="100"/>
      </p:scale>
      <p:origin x="0" y="-3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eline Aas" userId="f9465f8d-bd98-4bd9-90d5-11deb68f070f" providerId="ADAL" clId="{F105E8A8-9252-BE42-A33D-96A20040D601}"/>
    <pc:docChg chg="undo custSel addSld delSld modSld sldOrd modMainMaster">
      <pc:chgData name="Celine Aas" userId="f9465f8d-bd98-4bd9-90d5-11deb68f070f" providerId="ADAL" clId="{F105E8A8-9252-BE42-A33D-96A20040D601}" dt="2024-01-19T10:10:15.954" v="2282" actId="962"/>
      <pc:docMkLst>
        <pc:docMk/>
      </pc:docMkLst>
      <pc:sldChg chg="addSp delSp modSp del mod">
        <pc:chgData name="Celine Aas" userId="f9465f8d-bd98-4bd9-90d5-11deb68f070f" providerId="ADAL" clId="{F105E8A8-9252-BE42-A33D-96A20040D601}" dt="2024-01-18T11:43:08.143" v="598" actId="2696"/>
        <pc:sldMkLst>
          <pc:docMk/>
          <pc:sldMk cId="1407635985" sldId="256"/>
        </pc:sldMkLst>
        <pc:spChg chg="mod">
          <ac:chgData name="Celine Aas" userId="f9465f8d-bd98-4bd9-90d5-11deb68f070f" providerId="ADAL" clId="{F105E8A8-9252-BE42-A33D-96A20040D601}" dt="2024-01-18T10:16:24.150" v="582" actId="113"/>
          <ac:spMkLst>
            <pc:docMk/>
            <pc:sldMk cId="1407635985" sldId="256"/>
            <ac:spMk id="3" creationId="{84F14A79-60F6-ECCD-7159-7EAFFE5436F8}"/>
          </ac:spMkLst>
        </pc:spChg>
        <pc:spChg chg="del">
          <ac:chgData name="Celine Aas" userId="f9465f8d-bd98-4bd9-90d5-11deb68f070f" providerId="ADAL" clId="{F105E8A8-9252-BE42-A33D-96A20040D601}" dt="2024-01-18T09:54:01.814" v="124" actId="478"/>
          <ac:spMkLst>
            <pc:docMk/>
            <pc:sldMk cId="1407635985" sldId="256"/>
            <ac:spMk id="4" creationId="{5BE75F65-F460-90A1-A99C-6D3A97F93FD3}"/>
          </ac:spMkLst>
        </pc:spChg>
        <pc:spChg chg="add mod">
          <ac:chgData name="Celine Aas" userId="f9465f8d-bd98-4bd9-90d5-11deb68f070f" providerId="ADAL" clId="{F105E8A8-9252-BE42-A33D-96A20040D601}" dt="2024-01-18T10:08:12.950" v="524" actId="14100"/>
          <ac:spMkLst>
            <pc:docMk/>
            <pc:sldMk cId="1407635985" sldId="256"/>
            <ac:spMk id="7" creationId="{74FF76D7-EC6D-8D1B-F61D-01C7FD2E3987}"/>
          </ac:spMkLst>
        </pc:spChg>
        <pc:picChg chg="add mod modCrop">
          <ac:chgData name="Celine Aas" userId="f9465f8d-bd98-4bd9-90d5-11deb68f070f" providerId="ADAL" clId="{F105E8A8-9252-BE42-A33D-96A20040D601}" dt="2024-01-18T09:57:21.792" v="221" actId="18131"/>
          <ac:picMkLst>
            <pc:docMk/>
            <pc:sldMk cId="1407635985" sldId="256"/>
            <ac:picMk id="6" creationId="{04167069-FBBF-8C12-8D79-825008EF79A1}"/>
          </ac:picMkLst>
        </pc:picChg>
      </pc:sldChg>
      <pc:sldChg chg="addSp delSp modSp del mod">
        <pc:chgData name="Celine Aas" userId="f9465f8d-bd98-4bd9-90d5-11deb68f070f" providerId="ADAL" clId="{F105E8A8-9252-BE42-A33D-96A20040D601}" dt="2024-01-19T09:33:33.918" v="1790" actId="2696"/>
        <pc:sldMkLst>
          <pc:docMk/>
          <pc:sldMk cId="2427568107" sldId="258"/>
        </pc:sldMkLst>
        <pc:spChg chg="add del mod">
          <ac:chgData name="Celine Aas" userId="f9465f8d-bd98-4bd9-90d5-11deb68f070f" providerId="ADAL" clId="{F105E8A8-9252-BE42-A33D-96A20040D601}" dt="2024-01-18T12:57:29.947" v="873" actId="478"/>
          <ac:spMkLst>
            <pc:docMk/>
            <pc:sldMk cId="2427568107" sldId="258"/>
            <ac:spMk id="5" creationId="{8112BFE3-46EB-4C72-48DC-01C7153BCAAC}"/>
          </ac:spMkLst>
        </pc:spChg>
        <pc:spChg chg="add mod">
          <ac:chgData name="Celine Aas" userId="f9465f8d-bd98-4bd9-90d5-11deb68f070f" providerId="ADAL" clId="{F105E8A8-9252-BE42-A33D-96A20040D601}" dt="2024-01-19T09:27:32.132" v="1684" actId="1076"/>
          <ac:spMkLst>
            <pc:docMk/>
            <pc:sldMk cId="2427568107" sldId="258"/>
            <ac:spMk id="6" creationId="{47C66CB7-A1FC-FDF3-1A5B-87735D2974CD}"/>
          </ac:spMkLst>
        </pc:spChg>
        <pc:picChg chg="add mod modCrop">
          <ac:chgData name="Celine Aas" userId="f9465f8d-bd98-4bd9-90d5-11deb68f070f" providerId="ADAL" clId="{F105E8A8-9252-BE42-A33D-96A20040D601}" dt="2024-01-18T12:55:36.272" v="859" actId="732"/>
          <ac:picMkLst>
            <pc:docMk/>
            <pc:sldMk cId="2427568107" sldId="258"/>
            <ac:picMk id="4" creationId="{450D3E5B-F729-3123-4698-02D6682DC4D8}"/>
          </ac:picMkLst>
        </pc:picChg>
      </pc:sldChg>
      <pc:sldChg chg="addSp delSp modSp del mod">
        <pc:chgData name="Celine Aas" userId="f9465f8d-bd98-4bd9-90d5-11deb68f070f" providerId="ADAL" clId="{F105E8A8-9252-BE42-A33D-96A20040D601}" dt="2024-01-19T10:05:19.427" v="1927" actId="2696"/>
        <pc:sldMkLst>
          <pc:docMk/>
          <pc:sldMk cId="3561649022" sldId="259"/>
        </pc:sldMkLst>
        <pc:spChg chg="ord">
          <ac:chgData name="Celine Aas" userId="f9465f8d-bd98-4bd9-90d5-11deb68f070f" providerId="ADAL" clId="{F105E8A8-9252-BE42-A33D-96A20040D601}" dt="2024-01-18T09:43:03.691" v="63" actId="13244"/>
          <ac:spMkLst>
            <pc:docMk/>
            <pc:sldMk cId="3561649022" sldId="259"/>
            <ac:spMk id="4" creationId="{11C126E6-31D2-A072-3714-CF506C2CC2D2}"/>
          </ac:spMkLst>
        </pc:spChg>
        <pc:spChg chg="mod ord">
          <ac:chgData name="Celine Aas" userId="f9465f8d-bd98-4bd9-90d5-11deb68f070f" providerId="ADAL" clId="{F105E8A8-9252-BE42-A33D-96A20040D601}" dt="2024-01-19T10:01:01.365" v="1925" actId="207"/>
          <ac:spMkLst>
            <pc:docMk/>
            <pc:sldMk cId="3561649022" sldId="259"/>
            <ac:spMk id="5" creationId="{1AD8F608-C6C9-8FA6-9DE0-1D70A73D9627}"/>
          </ac:spMkLst>
        </pc:spChg>
        <pc:spChg chg="mod ord">
          <ac:chgData name="Celine Aas" userId="f9465f8d-bd98-4bd9-90d5-11deb68f070f" providerId="ADAL" clId="{F105E8A8-9252-BE42-A33D-96A20040D601}" dt="2024-01-18T09:43:23.036" v="66" actId="164"/>
          <ac:spMkLst>
            <pc:docMk/>
            <pc:sldMk cId="3561649022" sldId="259"/>
            <ac:spMk id="6" creationId="{757A88A1-252E-9BE0-D426-5DC686E4A553}"/>
          </ac:spMkLst>
        </pc:spChg>
        <pc:spChg chg="mod ord">
          <ac:chgData name="Celine Aas" userId="f9465f8d-bd98-4bd9-90d5-11deb68f070f" providerId="ADAL" clId="{F105E8A8-9252-BE42-A33D-96A20040D601}" dt="2024-01-18T09:43:23.036" v="66" actId="164"/>
          <ac:spMkLst>
            <pc:docMk/>
            <pc:sldMk cId="3561649022" sldId="259"/>
            <ac:spMk id="8" creationId="{47DDE73E-25A1-171F-A4BC-444EEB48433B}"/>
          </ac:spMkLst>
        </pc:spChg>
        <pc:spChg chg="add del mod">
          <ac:chgData name="Celine Aas" userId="f9465f8d-bd98-4bd9-90d5-11deb68f070f" providerId="ADAL" clId="{F105E8A8-9252-BE42-A33D-96A20040D601}" dt="2024-01-19T09:49:19.043" v="1915" actId="478"/>
          <ac:spMkLst>
            <pc:docMk/>
            <pc:sldMk cId="3561649022" sldId="259"/>
            <ac:spMk id="9" creationId="{CAD8B492-61B9-71E6-E4CA-C45D08899453}"/>
          </ac:spMkLst>
        </pc:spChg>
        <pc:grpChg chg="add mod ord">
          <ac:chgData name="Celine Aas" userId="f9465f8d-bd98-4bd9-90d5-11deb68f070f" providerId="ADAL" clId="{F105E8A8-9252-BE42-A33D-96A20040D601}" dt="2024-01-18T09:43:26.014" v="67" actId="13244"/>
          <ac:grpSpMkLst>
            <pc:docMk/>
            <pc:sldMk cId="3561649022" sldId="259"/>
            <ac:grpSpMk id="3" creationId="{652F64D9-4076-D1AB-9A4F-A054D889262F}"/>
          </ac:grpSpMkLst>
        </pc:grpChg>
        <pc:picChg chg="ord">
          <ac:chgData name="Celine Aas" userId="f9465f8d-bd98-4bd9-90d5-11deb68f070f" providerId="ADAL" clId="{F105E8A8-9252-BE42-A33D-96A20040D601}" dt="2024-01-18T09:42:56.930" v="61" actId="13244"/>
          <ac:picMkLst>
            <pc:docMk/>
            <pc:sldMk cId="3561649022" sldId="259"/>
            <ac:picMk id="2" creationId="{12BFC152-0F19-ABEB-A404-05624041F450}"/>
          </ac:picMkLst>
        </pc:picChg>
        <pc:picChg chg="mod ord">
          <ac:chgData name="Celine Aas" userId="f9465f8d-bd98-4bd9-90d5-11deb68f070f" providerId="ADAL" clId="{F105E8A8-9252-BE42-A33D-96A20040D601}" dt="2024-01-18T09:43:23.036" v="66" actId="164"/>
          <ac:picMkLst>
            <pc:docMk/>
            <pc:sldMk cId="3561649022" sldId="259"/>
            <ac:picMk id="7" creationId="{E147D484-E7A8-ACE5-694B-B7C1E5350667}"/>
          </ac:picMkLst>
        </pc:picChg>
      </pc:sldChg>
      <pc:sldChg chg="modSp mod">
        <pc:chgData name="Celine Aas" userId="f9465f8d-bd98-4bd9-90d5-11deb68f070f" providerId="ADAL" clId="{F105E8A8-9252-BE42-A33D-96A20040D601}" dt="2024-01-18T09:43:34.128" v="68" actId="13244"/>
        <pc:sldMkLst>
          <pc:docMk/>
          <pc:sldMk cId="2188128414" sldId="260"/>
        </pc:sldMkLst>
        <pc:spChg chg="ord">
          <ac:chgData name="Celine Aas" userId="f9465f8d-bd98-4bd9-90d5-11deb68f070f" providerId="ADAL" clId="{F105E8A8-9252-BE42-A33D-96A20040D601}" dt="2024-01-18T09:43:34.128" v="68" actId="13244"/>
          <ac:spMkLst>
            <pc:docMk/>
            <pc:sldMk cId="2188128414" sldId="260"/>
            <ac:spMk id="4" creationId="{95CADC55-4389-E3D0-DD8D-6393C4A1033F}"/>
          </ac:spMkLst>
        </pc:spChg>
      </pc:sldChg>
      <pc:sldChg chg="modSp mod">
        <pc:chgData name="Celine Aas" userId="f9465f8d-bd98-4bd9-90d5-11deb68f070f" providerId="ADAL" clId="{F105E8A8-9252-BE42-A33D-96A20040D601}" dt="2024-01-18T09:47:37.237" v="118" actId="13244"/>
        <pc:sldMkLst>
          <pc:docMk/>
          <pc:sldMk cId="2460736852" sldId="308"/>
        </pc:sldMkLst>
        <pc:spChg chg="ord">
          <ac:chgData name="Celine Aas" userId="f9465f8d-bd98-4bd9-90d5-11deb68f070f" providerId="ADAL" clId="{F105E8A8-9252-BE42-A33D-96A20040D601}" dt="2024-01-18T09:47:37.237" v="118" actId="13244"/>
          <ac:spMkLst>
            <pc:docMk/>
            <pc:sldMk cId="2460736852" sldId="308"/>
            <ac:spMk id="2" creationId="{C5003AD8-1FA4-4605-AB02-1CBEE37E6568}"/>
          </ac:spMkLst>
        </pc:spChg>
      </pc:sldChg>
      <pc:sldChg chg="modSp mod">
        <pc:chgData name="Celine Aas" userId="f9465f8d-bd98-4bd9-90d5-11deb68f070f" providerId="ADAL" clId="{F105E8A8-9252-BE42-A33D-96A20040D601}" dt="2024-01-18T09:43:55.046" v="70" actId="13244"/>
        <pc:sldMkLst>
          <pc:docMk/>
          <pc:sldMk cId="1775095940" sldId="354"/>
        </pc:sldMkLst>
        <pc:spChg chg="ord">
          <ac:chgData name="Celine Aas" userId="f9465f8d-bd98-4bd9-90d5-11deb68f070f" providerId="ADAL" clId="{F105E8A8-9252-BE42-A33D-96A20040D601}" dt="2024-01-18T09:43:55.046" v="70" actId="13244"/>
          <ac:spMkLst>
            <pc:docMk/>
            <pc:sldMk cId="1775095940" sldId="354"/>
            <ac:spMk id="5" creationId="{1CE3EE53-F389-BF93-AFA8-B6E850D35614}"/>
          </ac:spMkLst>
        </pc:spChg>
        <pc:picChg chg="ord">
          <ac:chgData name="Celine Aas" userId="f9465f8d-bd98-4bd9-90d5-11deb68f070f" providerId="ADAL" clId="{F105E8A8-9252-BE42-A33D-96A20040D601}" dt="2024-01-18T09:43:55.046" v="70" actId="13244"/>
          <ac:picMkLst>
            <pc:docMk/>
            <pc:sldMk cId="1775095940" sldId="354"/>
            <ac:picMk id="3" creationId="{74A9D825-6946-DB23-7423-51E528F35A7E}"/>
          </ac:picMkLst>
        </pc:picChg>
      </pc:sldChg>
      <pc:sldChg chg="modSp mod">
        <pc:chgData name="Celine Aas" userId="f9465f8d-bd98-4bd9-90d5-11deb68f070f" providerId="ADAL" clId="{F105E8A8-9252-BE42-A33D-96A20040D601}" dt="2024-01-18T09:44:09.799" v="75" actId="13244"/>
        <pc:sldMkLst>
          <pc:docMk/>
          <pc:sldMk cId="3216240977" sldId="380"/>
        </pc:sldMkLst>
        <pc:spChg chg="ord">
          <ac:chgData name="Celine Aas" userId="f9465f8d-bd98-4bd9-90d5-11deb68f070f" providerId="ADAL" clId="{F105E8A8-9252-BE42-A33D-96A20040D601}" dt="2024-01-18T09:44:09.799" v="75" actId="13244"/>
          <ac:spMkLst>
            <pc:docMk/>
            <pc:sldMk cId="3216240977" sldId="380"/>
            <ac:spMk id="4" creationId="{843EDDE1-FF94-72E3-5684-A788AFFE43D7}"/>
          </ac:spMkLst>
        </pc:spChg>
        <pc:spChg chg="ord">
          <ac:chgData name="Celine Aas" userId="f9465f8d-bd98-4bd9-90d5-11deb68f070f" providerId="ADAL" clId="{F105E8A8-9252-BE42-A33D-96A20040D601}" dt="2024-01-18T09:44:06.328" v="73" actId="13244"/>
          <ac:spMkLst>
            <pc:docMk/>
            <pc:sldMk cId="3216240977" sldId="380"/>
            <ac:spMk id="5" creationId="{B2214A61-3FD7-962F-DB03-69227B3F7AFF}"/>
          </ac:spMkLst>
        </pc:spChg>
        <pc:grpChg chg="ord">
          <ac:chgData name="Celine Aas" userId="f9465f8d-bd98-4bd9-90d5-11deb68f070f" providerId="ADAL" clId="{F105E8A8-9252-BE42-A33D-96A20040D601}" dt="2024-01-18T09:44:08.309" v="74" actId="13244"/>
          <ac:grpSpMkLst>
            <pc:docMk/>
            <pc:sldMk cId="3216240977" sldId="380"/>
            <ac:grpSpMk id="6" creationId="{0F1FDD1E-BCCF-FD28-AB9B-CAD9E2B77E5C}"/>
          </ac:grpSpMkLst>
        </pc:grpChg>
      </pc:sldChg>
      <pc:sldChg chg="modSp mod">
        <pc:chgData name="Celine Aas" userId="f9465f8d-bd98-4bd9-90d5-11deb68f070f" providerId="ADAL" clId="{F105E8A8-9252-BE42-A33D-96A20040D601}" dt="2024-01-18T09:44:28.288" v="79" actId="13244"/>
        <pc:sldMkLst>
          <pc:docMk/>
          <pc:sldMk cId="4022458642" sldId="381"/>
        </pc:sldMkLst>
        <pc:spChg chg="ord">
          <ac:chgData name="Celine Aas" userId="f9465f8d-bd98-4bd9-90d5-11deb68f070f" providerId="ADAL" clId="{F105E8A8-9252-BE42-A33D-96A20040D601}" dt="2024-01-18T09:44:13.702" v="76" actId="13244"/>
          <ac:spMkLst>
            <pc:docMk/>
            <pc:sldMk cId="4022458642" sldId="381"/>
            <ac:spMk id="2" creationId="{A24A7182-3277-F861-3792-C5851A4EAD96}"/>
          </ac:spMkLst>
        </pc:spChg>
        <pc:spChg chg="ord">
          <ac:chgData name="Celine Aas" userId="f9465f8d-bd98-4bd9-90d5-11deb68f070f" providerId="ADAL" clId="{F105E8A8-9252-BE42-A33D-96A20040D601}" dt="2024-01-18T09:44:16.768" v="77" actId="13244"/>
          <ac:spMkLst>
            <pc:docMk/>
            <pc:sldMk cId="4022458642" sldId="381"/>
            <ac:spMk id="3" creationId="{333BF178-1C53-2D4D-6345-637415779F0D}"/>
          </ac:spMkLst>
        </pc:spChg>
        <pc:picChg chg="ord">
          <ac:chgData name="Celine Aas" userId="f9465f8d-bd98-4bd9-90d5-11deb68f070f" providerId="ADAL" clId="{F105E8A8-9252-BE42-A33D-96A20040D601}" dt="2024-01-18T09:44:26.691" v="78" actId="13244"/>
          <ac:picMkLst>
            <pc:docMk/>
            <pc:sldMk cId="4022458642" sldId="381"/>
            <ac:picMk id="4" creationId="{17B766FA-4B95-71EF-1A1A-8F3EA2085574}"/>
          </ac:picMkLst>
        </pc:picChg>
        <pc:picChg chg="ord">
          <ac:chgData name="Celine Aas" userId="f9465f8d-bd98-4bd9-90d5-11deb68f070f" providerId="ADAL" clId="{F105E8A8-9252-BE42-A33D-96A20040D601}" dt="2024-01-18T09:44:28.288" v="79" actId="13244"/>
          <ac:picMkLst>
            <pc:docMk/>
            <pc:sldMk cId="4022458642" sldId="381"/>
            <ac:picMk id="5" creationId="{0F658D89-BA21-C521-29BD-3722DBA0B4A1}"/>
          </ac:picMkLst>
        </pc:picChg>
      </pc:sldChg>
      <pc:sldChg chg="modSp mod">
        <pc:chgData name="Celine Aas" userId="f9465f8d-bd98-4bd9-90d5-11deb68f070f" providerId="ADAL" clId="{F105E8A8-9252-BE42-A33D-96A20040D601}" dt="2024-01-18T09:44:33.926" v="80" actId="13244"/>
        <pc:sldMkLst>
          <pc:docMk/>
          <pc:sldMk cId="181988463" sldId="382"/>
        </pc:sldMkLst>
        <pc:spChg chg="ord">
          <ac:chgData name="Celine Aas" userId="f9465f8d-bd98-4bd9-90d5-11deb68f070f" providerId="ADAL" clId="{F105E8A8-9252-BE42-A33D-96A20040D601}" dt="2024-01-18T09:44:33.926" v="80" actId="13244"/>
          <ac:spMkLst>
            <pc:docMk/>
            <pc:sldMk cId="181988463" sldId="382"/>
            <ac:spMk id="4" creationId="{A10ED297-A675-E6E6-D439-41276ACC7192}"/>
          </ac:spMkLst>
        </pc:spChg>
      </pc:sldChg>
      <pc:sldChg chg="modSp mod">
        <pc:chgData name="Celine Aas" userId="f9465f8d-bd98-4bd9-90d5-11deb68f070f" providerId="ADAL" clId="{F105E8A8-9252-BE42-A33D-96A20040D601}" dt="2024-01-18T09:45:10.751" v="86" actId="13244"/>
        <pc:sldMkLst>
          <pc:docMk/>
          <pc:sldMk cId="2432120602" sldId="386"/>
        </pc:sldMkLst>
        <pc:spChg chg="ord">
          <ac:chgData name="Celine Aas" userId="f9465f8d-bd98-4bd9-90d5-11deb68f070f" providerId="ADAL" clId="{F105E8A8-9252-BE42-A33D-96A20040D601}" dt="2024-01-18T09:45:01.682" v="84" actId="13244"/>
          <ac:spMkLst>
            <pc:docMk/>
            <pc:sldMk cId="2432120602" sldId="386"/>
            <ac:spMk id="5" creationId="{BC1F25C6-D4ED-5EA0-3F61-E8904013853B}"/>
          </ac:spMkLst>
        </pc:spChg>
        <pc:spChg chg="ord">
          <ac:chgData name="Celine Aas" userId="f9465f8d-bd98-4bd9-90d5-11deb68f070f" providerId="ADAL" clId="{F105E8A8-9252-BE42-A33D-96A20040D601}" dt="2024-01-18T09:45:07.767" v="85" actId="13244"/>
          <ac:spMkLst>
            <pc:docMk/>
            <pc:sldMk cId="2432120602" sldId="386"/>
            <ac:spMk id="6" creationId="{3200299A-FE6A-E155-1C0E-B28D853C05C0}"/>
          </ac:spMkLst>
        </pc:spChg>
        <pc:spChg chg="ord">
          <ac:chgData name="Celine Aas" userId="f9465f8d-bd98-4bd9-90d5-11deb68f070f" providerId="ADAL" clId="{F105E8A8-9252-BE42-A33D-96A20040D601}" dt="2024-01-18T09:45:10.751" v="86" actId="13244"/>
          <ac:spMkLst>
            <pc:docMk/>
            <pc:sldMk cId="2432120602" sldId="386"/>
            <ac:spMk id="8" creationId="{33CE9A89-CBC0-C76F-9793-4EC9A2497579}"/>
          </ac:spMkLst>
        </pc:spChg>
      </pc:sldChg>
      <pc:sldChg chg="delSp modSp mod">
        <pc:chgData name="Celine Aas" userId="f9465f8d-bd98-4bd9-90d5-11deb68f070f" providerId="ADAL" clId="{F105E8A8-9252-BE42-A33D-96A20040D601}" dt="2024-01-18T09:45:23.572" v="90" actId="13244"/>
        <pc:sldMkLst>
          <pc:docMk/>
          <pc:sldMk cId="869964760" sldId="387"/>
        </pc:sldMkLst>
        <pc:spChg chg="ord">
          <ac:chgData name="Celine Aas" userId="f9465f8d-bd98-4bd9-90d5-11deb68f070f" providerId="ADAL" clId="{F105E8A8-9252-BE42-A33D-96A20040D601}" dt="2024-01-18T09:45:17.318" v="87" actId="13244"/>
          <ac:spMkLst>
            <pc:docMk/>
            <pc:sldMk cId="869964760" sldId="387"/>
            <ac:spMk id="2" creationId="{C0ED0AFF-7958-EDB6-8A30-7BF62AB1CFDB}"/>
          </ac:spMkLst>
        </pc:spChg>
        <pc:spChg chg="del mod">
          <ac:chgData name="Celine Aas" userId="f9465f8d-bd98-4bd9-90d5-11deb68f070f" providerId="ADAL" clId="{F105E8A8-9252-BE42-A33D-96A20040D601}" dt="2024-01-18T09:41:48.669" v="1" actId="478"/>
          <ac:spMkLst>
            <pc:docMk/>
            <pc:sldMk cId="869964760" sldId="387"/>
            <ac:spMk id="4" creationId="{A2AFFBF2-2031-40A9-A6B9-BA355C5414CF}"/>
          </ac:spMkLst>
        </pc:spChg>
        <pc:spChg chg="ord">
          <ac:chgData name="Celine Aas" userId="f9465f8d-bd98-4bd9-90d5-11deb68f070f" providerId="ADAL" clId="{F105E8A8-9252-BE42-A33D-96A20040D601}" dt="2024-01-18T09:45:23.572" v="90" actId="13244"/>
          <ac:spMkLst>
            <pc:docMk/>
            <pc:sldMk cId="869964760" sldId="387"/>
            <ac:spMk id="5" creationId="{B0F303B9-5F86-F3C9-5D48-A76727F16D76}"/>
          </ac:spMkLst>
        </pc:spChg>
        <pc:spChg chg="ord">
          <ac:chgData name="Celine Aas" userId="f9465f8d-bd98-4bd9-90d5-11deb68f070f" providerId="ADAL" clId="{F105E8A8-9252-BE42-A33D-96A20040D601}" dt="2024-01-18T09:45:19.580" v="88" actId="13244"/>
          <ac:spMkLst>
            <pc:docMk/>
            <pc:sldMk cId="869964760" sldId="387"/>
            <ac:spMk id="7" creationId="{52B8FEE7-D2FC-91F6-7E02-E61D194471B9}"/>
          </ac:spMkLst>
        </pc:spChg>
        <pc:picChg chg="ord">
          <ac:chgData name="Celine Aas" userId="f9465f8d-bd98-4bd9-90d5-11deb68f070f" providerId="ADAL" clId="{F105E8A8-9252-BE42-A33D-96A20040D601}" dt="2024-01-18T09:45:21.183" v="89" actId="13244"/>
          <ac:picMkLst>
            <pc:docMk/>
            <pc:sldMk cId="869964760" sldId="387"/>
            <ac:picMk id="6" creationId="{ED768AE4-EA24-5B19-9316-A71B147B98F0}"/>
          </ac:picMkLst>
        </pc:picChg>
      </pc:sldChg>
      <pc:sldChg chg="modSp mod">
        <pc:chgData name="Celine Aas" userId="f9465f8d-bd98-4bd9-90d5-11deb68f070f" providerId="ADAL" clId="{F105E8A8-9252-BE42-A33D-96A20040D601}" dt="2024-01-18T09:45:31.053" v="92" actId="13244"/>
        <pc:sldMkLst>
          <pc:docMk/>
          <pc:sldMk cId="4251413560" sldId="389"/>
        </pc:sldMkLst>
        <pc:spChg chg="ord">
          <ac:chgData name="Celine Aas" userId="f9465f8d-bd98-4bd9-90d5-11deb68f070f" providerId="ADAL" clId="{F105E8A8-9252-BE42-A33D-96A20040D601}" dt="2024-01-18T09:45:31.053" v="92" actId="13244"/>
          <ac:spMkLst>
            <pc:docMk/>
            <pc:sldMk cId="4251413560" sldId="389"/>
            <ac:spMk id="5" creationId="{1CE3EE53-F389-BF93-AFA8-B6E850D35614}"/>
          </ac:spMkLst>
        </pc:spChg>
        <pc:picChg chg="ord">
          <ac:chgData name="Celine Aas" userId="f9465f8d-bd98-4bd9-90d5-11deb68f070f" providerId="ADAL" clId="{F105E8A8-9252-BE42-A33D-96A20040D601}" dt="2024-01-18T09:45:29.552" v="91" actId="13244"/>
          <ac:picMkLst>
            <pc:docMk/>
            <pc:sldMk cId="4251413560" sldId="389"/>
            <ac:picMk id="3" creationId="{74A9D825-6946-DB23-7423-51E528F35A7E}"/>
          </ac:picMkLst>
        </pc:picChg>
      </pc:sldChg>
      <pc:sldChg chg="modSp mod">
        <pc:chgData name="Celine Aas" userId="f9465f8d-bd98-4bd9-90d5-11deb68f070f" providerId="ADAL" clId="{F105E8A8-9252-BE42-A33D-96A20040D601}" dt="2024-01-18T09:45:41.573" v="95" actId="13244"/>
        <pc:sldMkLst>
          <pc:docMk/>
          <pc:sldMk cId="4290693665" sldId="391"/>
        </pc:sldMkLst>
        <pc:spChg chg="ord">
          <ac:chgData name="Celine Aas" userId="f9465f8d-bd98-4bd9-90d5-11deb68f070f" providerId="ADAL" clId="{F105E8A8-9252-BE42-A33D-96A20040D601}" dt="2024-01-18T09:45:35.537" v="93" actId="13244"/>
          <ac:spMkLst>
            <pc:docMk/>
            <pc:sldMk cId="4290693665" sldId="391"/>
            <ac:spMk id="2" creationId="{1A338222-73CA-4A05-B2E9-F49D68B63B59}"/>
          </ac:spMkLst>
        </pc:spChg>
        <pc:graphicFrameChg chg="ord">
          <ac:chgData name="Celine Aas" userId="f9465f8d-bd98-4bd9-90d5-11deb68f070f" providerId="ADAL" clId="{F105E8A8-9252-BE42-A33D-96A20040D601}" dt="2024-01-18T09:45:39.762" v="94" actId="13244"/>
          <ac:graphicFrameMkLst>
            <pc:docMk/>
            <pc:sldMk cId="4290693665" sldId="391"/>
            <ac:graphicFrameMk id="5" creationId="{EC1CA00C-742B-CD5A-0E4D-761BF94A6813}"/>
          </ac:graphicFrameMkLst>
        </pc:graphicFrameChg>
        <pc:picChg chg="ord">
          <ac:chgData name="Celine Aas" userId="f9465f8d-bd98-4bd9-90d5-11deb68f070f" providerId="ADAL" clId="{F105E8A8-9252-BE42-A33D-96A20040D601}" dt="2024-01-18T09:45:41.573" v="95" actId="13244"/>
          <ac:picMkLst>
            <pc:docMk/>
            <pc:sldMk cId="4290693665" sldId="391"/>
            <ac:picMk id="7" creationId="{0B83F401-A25F-493A-B0D5-5BFD9A3D9245}"/>
          </ac:picMkLst>
        </pc:picChg>
      </pc:sldChg>
      <pc:sldChg chg="modSp mod">
        <pc:chgData name="Celine Aas" userId="f9465f8d-bd98-4bd9-90d5-11deb68f070f" providerId="ADAL" clId="{F105E8A8-9252-BE42-A33D-96A20040D601}" dt="2024-01-18T09:45:48.709" v="97" actId="13244"/>
        <pc:sldMkLst>
          <pc:docMk/>
          <pc:sldMk cId="2523016292" sldId="392"/>
        </pc:sldMkLst>
        <pc:spChg chg="ord">
          <ac:chgData name="Celine Aas" userId="f9465f8d-bd98-4bd9-90d5-11deb68f070f" providerId="ADAL" clId="{F105E8A8-9252-BE42-A33D-96A20040D601}" dt="2024-01-18T09:45:45.576" v="96" actId="13244"/>
          <ac:spMkLst>
            <pc:docMk/>
            <pc:sldMk cId="2523016292" sldId="392"/>
            <ac:spMk id="2" creationId="{82E9AFEA-7CE2-499F-9ACF-A424BBB846AD}"/>
          </ac:spMkLst>
        </pc:spChg>
        <pc:graphicFrameChg chg="ord">
          <ac:chgData name="Celine Aas" userId="f9465f8d-bd98-4bd9-90d5-11deb68f070f" providerId="ADAL" clId="{F105E8A8-9252-BE42-A33D-96A20040D601}" dt="2024-01-18T09:45:48.709" v="97" actId="13244"/>
          <ac:graphicFrameMkLst>
            <pc:docMk/>
            <pc:sldMk cId="2523016292" sldId="392"/>
            <ac:graphicFrameMk id="6" creationId="{B8C64EF5-4AF2-70CA-DCFE-4CF574F65D91}"/>
          </ac:graphicFrameMkLst>
        </pc:graphicFrameChg>
      </pc:sldChg>
      <pc:sldChg chg="modSp mod">
        <pc:chgData name="Celine Aas" userId="f9465f8d-bd98-4bd9-90d5-11deb68f070f" providerId="ADAL" clId="{F105E8A8-9252-BE42-A33D-96A20040D601}" dt="2024-01-18T09:46:12.138" v="101" actId="13244"/>
        <pc:sldMkLst>
          <pc:docMk/>
          <pc:sldMk cId="2651695895" sldId="538"/>
        </pc:sldMkLst>
        <pc:spChg chg="ord">
          <ac:chgData name="Celine Aas" userId="f9465f8d-bd98-4bd9-90d5-11deb68f070f" providerId="ADAL" clId="{F105E8A8-9252-BE42-A33D-96A20040D601}" dt="2024-01-18T09:46:12.138" v="101" actId="13244"/>
          <ac:spMkLst>
            <pc:docMk/>
            <pc:sldMk cId="2651695895" sldId="538"/>
            <ac:spMk id="2" creationId="{D37F7E40-B82C-4909-928E-643C63D72905}"/>
          </ac:spMkLst>
        </pc:spChg>
      </pc:sldChg>
      <pc:sldChg chg="modSp mod">
        <pc:chgData name="Celine Aas" userId="f9465f8d-bd98-4bd9-90d5-11deb68f070f" providerId="ADAL" clId="{F105E8A8-9252-BE42-A33D-96A20040D601}" dt="2024-01-18T09:46:33.984" v="105" actId="13244"/>
        <pc:sldMkLst>
          <pc:docMk/>
          <pc:sldMk cId="936798843" sldId="539"/>
        </pc:sldMkLst>
        <pc:spChg chg="ord">
          <ac:chgData name="Celine Aas" userId="f9465f8d-bd98-4bd9-90d5-11deb68f070f" providerId="ADAL" clId="{F105E8A8-9252-BE42-A33D-96A20040D601}" dt="2024-01-18T09:46:33.984" v="105" actId="13244"/>
          <ac:spMkLst>
            <pc:docMk/>
            <pc:sldMk cId="936798843" sldId="539"/>
            <ac:spMk id="2" creationId="{00000000-0000-0000-0000-000000000000}"/>
          </ac:spMkLst>
        </pc:spChg>
      </pc:sldChg>
      <pc:sldChg chg="modSp mod">
        <pc:chgData name="Celine Aas" userId="f9465f8d-bd98-4bd9-90d5-11deb68f070f" providerId="ADAL" clId="{F105E8A8-9252-BE42-A33D-96A20040D601}" dt="2024-01-18T09:46:42.853" v="106" actId="13244"/>
        <pc:sldMkLst>
          <pc:docMk/>
          <pc:sldMk cId="3007601038" sldId="540"/>
        </pc:sldMkLst>
        <pc:spChg chg="ord">
          <ac:chgData name="Celine Aas" userId="f9465f8d-bd98-4bd9-90d5-11deb68f070f" providerId="ADAL" clId="{F105E8A8-9252-BE42-A33D-96A20040D601}" dt="2024-01-18T09:46:42.853" v="106" actId="13244"/>
          <ac:spMkLst>
            <pc:docMk/>
            <pc:sldMk cId="3007601038" sldId="540"/>
            <ac:spMk id="3" creationId="{00000000-0000-0000-0000-000000000000}"/>
          </ac:spMkLst>
        </pc:spChg>
      </pc:sldChg>
      <pc:sldChg chg="modSp mod">
        <pc:chgData name="Celine Aas" userId="f9465f8d-bd98-4bd9-90d5-11deb68f070f" providerId="ADAL" clId="{F105E8A8-9252-BE42-A33D-96A20040D601}" dt="2024-01-18T09:47:14.926" v="114" actId="13244"/>
        <pc:sldMkLst>
          <pc:docMk/>
          <pc:sldMk cId="447761208" sldId="546"/>
        </pc:sldMkLst>
        <pc:spChg chg="ord">
          <ac:chgData name="Celine Aas" userId="f9465f8d-bd98-4bd9-90d5-11deb68f070f" providerId="ADAL" clId="{F105E8A8-9252-BE42-A33D-96A20040D601}" dt="2024-01-18T09:47:04.490" v="111" actId="13244"/>
          <ac:spMkLst>
            <pc:docMk/>
            <pc:sldMk cId="447761208" sldId="546"/>
            <ac:spMk id="2" creationId="{29A43FC2-8FDC-4C58-B7ED-7373ECA30884}"/>
          </ac:spMkLst>
        </pc:spChg>
        <pc:spChg chg="ord">
          <ac:chgData name="Celine Aas" userId="f9465f8d-bd98-4bd9-90d5-11deb68f070f" providerId="ADAL" clId="{F105E8A8-9252-BE42-A33D-96A20040D601}" dt="2024-01-18T09:47:11.114" v="113" actId="13244"/>
          <ac:spMkLst>
            <pc:docMk/>
            <pc:sldMk cId="447761208" sldId="546"/>
            <ac:spMk id="4" creationId="{2709D8D1-8E56-4021-85DA-566725658BA1}"/>
          </ac:spMkLst>
        </pc:spChg>
        <pc:spChg chg="ord">
          <ac:chgData name="Celine Aas" userId="f9465f8d-bd98-4bd9-90d5-11deb68f070f" providerId="ADAL" clId="{F105E8A8-9252-BE42-A33D-96A20040D601}" dt="2024-01-18T09:47:14.926" v="114" actId="13244"/>
          <ac:spMkLst>
            <pc:docMk/>
            <pc:sldMk cId="447761208" sldId="546"/>
            <ac:spMk id="8" creationId="{1A963675-B448-BF16-ED59-C955779C7959}"/>
          </ac:spMkLst>
        </pc:spChg>
        <pc:picChg chg="ord">
          <ac:chgData name="Celine Aas" userId="f9465f8d-bd98-4bd9-90d5-11deb68f070f" providerId="ADAL" clId="{F105E8A8-9252-BE42-A33D-96A20040D601}" dt="2024-01-18T09:47:08.414" v="112" actId="13244"/>
          <ac:picMkLst>
            <pc:docMk/>
            <pc:sldMk cId="447761208" sldId="546"/>
            <ac:picMk id="5" creationId="{9E0A0ED5-4D9F-C5EA-F73D-C1E7FC18AC31}"/>
          </ac:picMkLst>
        </pc:picChg>
      </pc:sldChg>
      <pc:sldChg chg="addSp modSp del mod">
        <pc:chgData name="Celine Aas" userId="f9465f8d-bd98-4bd9-90d5-11deb68f070f" providerId="ADAL" clId="{F105E8A8-9252-BE42-A33D-96A20040D601}" dt="2024-01-19T09:34:14.658" v="1844" actId="2696"/>
        <pc:sldMkLst>
          <pc:docMk/>
          <pc:sldMk cId="1612669454" sldId="548"/>
        </pc:sldMkLst>
        <pc:spChg chg="ord">
          <ac:chgData name="Celine Aas" userId="f9465f8d-bd98-4bd9-90d5-11deb68f070f" providerId="ADAL" clId="{F105E8A8-9252-BE42-A33D-96A20040D601}" dt="2024-01-18T09:46:21.019" v="102" actId="13244"/>
          <ac:spMkLst>
            <pc:docMk/>
            <pc:sldMk cId="1612669454" sldId="548"/>
            <ac:spMk id="2" creationId="{3CE561F1-8922-9189-93C0-D8D71ABCD856}"/>
          </ac:spMkLst>
        </pc:spChg>
        <pc:spChg chg="add mod">
          <ac:chgData name="Celine Aas" userId="f9465f8d-bd98-4bd9-90d5-11deb68f070f" providerId="ADAL" clId="{F105E8A8-9252-BE42-A33D-96A20040D601}" dt="2024-01-18T13:04:08.526" v="1107" actId="207"/>
          <ac:spMkLst>
            <pc:docMk/>
            <pc:sldMk cId="1612669454" sldId="548"/>
            <ac:spMk id="6" creationId="{4D1D7AB4-5F58-B1D4-B041-F05418A64AD0}"/>
          </ac:spMkLst>
        </pc:spChg>
        <pc:picChg chg="add mod modCrop">
          <ac:chgData name="Celine Aas" userId="f9465f8d-bd98-4bd9-90d5-11deb68f070f" providerId="ADAL" clId="{F105E8A8-9252-BE42-A33D-96A20040D601}" dt="2024-01-18T10:07:40.625" v="521" actId="1037"/>
          <ac:picMkLst>
            <pc:docMk/>
            <pc:sldMk cId="1612669454" sldId="548"/>
            <ac:picMk id="5" creationId="{3C401161-9B38-1DE0-16C6-F130A358A7FA}"/>
          </ac:picMkLst>
        </pc:picChg>
      </pc:sldChg>
      <pc:sldChg chg="addSp delSp modSp del mod">
        <pc:chgData name="Celine Aas" userId="f9465f8d-bd98-4bd9-90d5-11deb68f070f" providerId="ADAL" clId="{F105E8A8-9252-BE42-A33D-96A20040D601}" dt="2024-01-18T11:42:38.130" v="597" actId="2696"/>
        <pc:sldMkLst>
          <pc:docMk/>
          <pc:sldMk cId="1099403119" sldId="549"/>
        </pc:sldMkLst>
        <pc:spChg chg="ord">
          <ac:chgData name="Celine Aas" userId="f9465f8d-bd98-4bd9-90d5-11deb68f070f" providerId="ADAL" clId="{F105E8A8-9252-BE42-A33D-96A20040D601}" dt="2024-01-18T09:46:30.925" v="104" actId="13244"/>
          <ac:spMkLst>
            <pc:docMk/>
            <pc:sldMk cId="1099403119" sldId="549"/>
            <ac:spMk id="2" creationId="{3CE561F1-8922-9189-93C0-D8D71ABCD856}"/>
          </ac:spMkLst>
        </pc:spChg>
        <pc:spChg chg="add mod">
          <ac:chgData name="Celine Aas" userId="f9465f8d-bd98-4bd9-90d5-11deb68f070f" providerId="ADAL" clId="{F105E8A8-9252-BE42-A33D-96A20040D601}" dt="2024-01-18T10:35:59.514" v="596" actId="14100"/>
          <ac:spMkLst>
            <pc:docMk/>
            <pc:sldMk cId="1099403119" sldId="549"/>
            <ac:spMk id="5" creationId="{99E73563-2AAC-8087-F596-BB749CF5684D}"/>
          </ac:spMkLst>
        </pc:spChg>
        <pc:picChg chg="add del mod">
          <ac:chgData name="Celine Aas" userId="f9465f8d-bd98-4bd9-90d5-11deb68f070f" providerId="ADAL" clId="{F105E8A8-9252-BE42-A33D-96A20040D601}" dt="2024-01-18T10:10:24.468" v="529" actId="478"/>
          <ac:picMkLst>
            <pc:docMk/>
            <pc:sldMk cId="1099403119" sldId="549"/>
            <ac:picMk id="4" creationId="{26050DAA-5B40-A850-0A9B-8A1586ACDD52}"/>
          </ac:picMkLst>
        </pc:picChg>
        <pc:picChg chg="add mod modCrop">
          <ac:chgData name="Celine Aas" userId="f9465f8d-bd98-4bd9-90d5-11deb68f070f" providerId="ADAL" clId="{F105E8A8-9252-BE42-A33D-96A20040D601}" dt="2024-01-18T10:10:52.087" v="534" actId="18131"/>
          <ac:picMkLst>
            <pc:docMk/>
            <pc:sldMk cId="1099403119" sldId="549"/>
            <ac:picMk id="7" creationId="{0F25DB05-87E1-2665-605D-1D02681B4FFC}"/>
          </ac:picMkLst>
        </pc:picChg>
      </pc:sldChg>
      <pc:sldChg chg="addSp modSp mod">
        <pc:chgData name="Celine Aas" userId="f9465f8d-bd98-4bd9-90d5-11deb68f070f" providerId="ADAL" clId="{F105E8A8-9252-BE42-A33D-96A20040D601}" dt="2024-01-19T10:09:46.319" v="2154" actId="962"/>
        <pc:sldMkLst>
          <pc:docMk/>
          <pc:sldMk cId="2304217219" sldId="550"/>
        </pc:sldMkLst>
        <pc:spChg chg="ord">
          <ac:chgData name="Celine Aas" userId="f9465f8d-bd98-4bd9-90d5-11deb68f070f" providerId="ADAL" clId="{F105E8A8-9252-BE42-A33D-96A20040D601}" dt="2024-01-18T09:47:43.134" v="119" actId="13244"/>
          <ac:spMkLst>
            <pc:docMk/>
            <pc:sldMk cId="2304217219" sldId="550"/>
            <ac:spMk id="2" creationId="{C5003AD8-1FA4-4605-AB02-1CBEE37E6568}"/>
          </ac:spMkLst>
        </pc:spChg>
        <pc:spChg chg="mod">
          <ac:chgData name="Celine Aas" userId="f9465f8d-bd98-4bd9-90d5-11deb68f070f" providerId="ADAL" clId="{F105E8A8-9252-BE42-A33D-96A20040D601}" dt="2024-01-18T09:47:52.986" v="120" actId="164"/>
          <ac:spMkLst>
            <pc:docMk/>
            <pc:sldMk cId="2304217219" sldId="550"/>
            <ac:spMk id="5" creationId="{533FB11B-8CC9-A355-077C-1ABA82ACC577}"/>
          </ac:spMkLst>
        </pc:spChg>
        <pc:spChg chg="mod">
          <ac:chgData name="Celine Aas" userId="f9465f8d-bd98-4bd9-90d5-11deb68f070f" providerId="ADAL" clId="{F105E8A8-9252-BE42-A33D-96A20040D601}" dt="2024-01-18T09:47:52.986" v="120" actId="164"/>
          <ac:spMkLst>
            <pc:docMk/>
            <pc:sldMk cId="2304217219" sldId="550"/>
            <ac:spMk id="11" creationId="{C577132C-F1A3-334C-508D-7CE1AD75F2EE}"/>
          </ac:spMkLst>
        </pc:spChg>
        <pc:grpChg chg="add mod ord">
          <ac:chgData name="Celine Aas" userId="f9465f8d-bd98-4bd9-90d5-11deb68f070f" providerId="ADAL" clId="{F105E8A8-9252-BE42-A33D-96A20040D601}" dt="2024-01-19T10:09:46.319" v="2154" actId="962"/>
          <ac:grpSpMkLst>
            <pc:docMk/>
            <pc:sldMk cId="2304217219" sldId="550"/>
            <ac:grpSpMk id="6" creationId="{B51A02CC-FC65-1EF8-5D71-805EFCD998BF}"/>
          </ac:grpSpMkLst>
        </pc:grpChg>
        <pc:picChg chg="mod ord">
          <ac:chgData name="Celine Aas" userId="f9465f8d-bd98-4bd9-90d5-11deb68f070f" providerId="ADAL" clId="{F105E8A8-9252-BE42-A33D-96A20040D601}" dt="2024-01-19T10:07:13.175" v="1928"/>
          <ac:picMkLst>
            <pc:docMk/>
            <pc:sldMk cId="2304217219" sldId="550"/>
            <ac:picMk id="3" creationId="{BA6476F2-9CE3-7A94-BE96-F32A9CC00E67}"/>
          </ac:picMkLst>
        </pc:picChg>
        <pc:picChg chg="mod">
          <ac:chgData name="Celine Aas" userId="f9465f8d-bd98-4bd9-90d5-11deb68f070f" providerId="ADAL" clId="{F105E8A8-9252-BE42-A33D-96A20040D601}" dt="2024-01-18T09:47:52.986" v="120" actId="164"/>
          <ac:picMkLst>
            <pc:docMk/>
            <pc:sldMk cId="2304217219" sldId="550"/>
            <ac:picMk id="4" creationId="{407B9EF7-4CCC-67E4-3B54-E9A89A31D8AE}"/>
          </ac:picMkLst>
        </pc:picChg>
        <pc:picChg chg="mod ord">
          <ac:chgData name="Celine Aas" userId="f9465f8d-bd98-4bd9-90d5-11deb68f070f" providerId="ADAL" clId="{F105E8A8-9252-BE42-A33D-96A20040D601}" dt="2024-01-19T10:09:11.651" v="2000" actId="962"/>
          <ac:picMkLst>
            <pc:docMk/>
            <pc:sldMk cId="2304217219" sldId="550"/>
            <ac:picMk id="8" creationId="{FCA2C829-3C06-0084-D60C-5792B2667B68}"/>
          </ac:picMkLst>
        </pc:picChg>
        <pc:picChg chg="mod">
          <ac:chgData name="Celine Aas" userId="f9465f8d-bd98-4bd9-90d5-11deb68f070f" providerId="ADAL" clId="{F105E8A8-9252-BE42-A33D-96A20040D601}" dt="2024-01-18T09:42:06.638" v="59" actId="962"/>
          <ac:picMkLst>
            <pc:docMk/>
            <pc:sldMk cId="2304217219" sldId="550"/>
            <ac:picMk id="9" creationId="{4A9B764A-27DA-E462-2230-23BD25B6022D}"/>
          </ac:picMkLst>
        </pc:picChg>
      </pc:sldChg>
      <pc:sldChg chg="modSp mod">
        <pc:chgData name="Celine Aas" userId="f9465f8d-bd98-4bd9-90d5-11deb68f070f" providerId="ADAL" clId="{F105E8A8-9252-BE42-A33D-96A20040D601}" dt="2024-01-18T09:47:31.670" v="117" actId="13244"/>
        <pc:sldMkLst>
          <pc:docMk/>
          <pc:sldMk cId="3172558907" sldId="553"/>
        </pc:sldMkLst>
        <pc:spChg chg="ord">
          <ac:chgData name="Celine Aas" userId="f9465f8d-bd98-4bd9-90d5-11deb68f070f" providerId="ADAL" clId="{F105E8A8-9252-BE42-A33D-96A20040D601}" dt="2024-01-18T09:47:24.200" v="116" actId="13244"/>
          <ac:spMkLst>
            <pc:docMk/>
            <pc:sldMk cId="3172558907" sldId="553"/>
            <ac:spMk id="2" creationId="{29A43FC2-8FDC-4C58-B7ED-7373ECA30884}"/>
          </ac:spMkLst>
        </pc:spChg>
        <pc:graphicFrameChg chg="mod">
          <ac:chgData name="Celine Aas" userId="f9465f8d-bd98-4bd9-90d5-11deb68f070f" providerId="ADAL" clId="{F105E8A8-9252-BE42-A33D-96A20040D601}" dt="2024-01-18T09:47:31.670" v="117" actId="13244"/>
          <ac:graphicFrameMkLst>
            <pc:docMk/>
            <pc:sldMk cId="3172558907" sldId="553"/>
            <ac:graphicFrameMk id="3" creationId="{D1B4D007-39C6-6B64-32B1-4FEC35E1F403}"/>
          </ac:graphicFrameMkLst>
        </pc:graphicFrameChg>
      </pc:sldChg>
      <pc:sldChg chg="modSp mod">
        <pc:chgData name="Celine Aas" userId="f9465f8d-bd98-4bd9-90d5-11deb68f070f" providerId="ADAL" clId="{F105E8A8-9252-BE42-A33D-96A20040D601}" dt="2024-01-18T09:47:01.103" v="110" actId="13244"/>
        <pc:sldMkLst>
          <pc:docMk/>
          <pc:sldMk cId="3086872767" sldId="554"/>
        </pc:sldMkLst>
        <pc:spChg chg="ord">
          <ac:chgData name="Celine Aas" userId="f9465f8d-bd98-4bd9-90d5-11deb68f070f" providerId="ADAL" clId="{F105E8A8-9252-BE42-A33D-96A20040D601}" dt="2024-01-18T09:46:46.330" v="107" actId="13244"/>
          <ac:spMkLst>
            <pc:docMk/>
            <pc:sldMk cId="3086872767" sldId="554"/>
            <ac:spMk id="2" creationId="{29A43FC2-8FDC-4C58-B7ED-7373ECA30884}"/>
          </ac:spMkLst>
        </pc:spChg>
        <pc:spChg chg="mod ord">
          <ac:chgData name="Celine Aas" userId="f9465f8d-bd98-4bd9-90d5-11deb68f070f" providerId="ADAL" clId="{F105E8A8-9252-BE42-A33D-96A20040D601}" dt="2024-01-18T09:46:58.371" v="109" actId="13244"/>
          <ac:spMkLst>
            <pc:docMk/>
            <pc:sldMk cId="3086872767" sldId="554"/>
            <ac:spMk id="7" creationId="{488BF4B6-6305-4FCF-B132-11947FD2B6B7}"/>
          </ac:spMkLst>
        </pc:spChg>
        <pc:spChg chg="ord">
          <ac:chgData name="Celine Aas" userId="f9465f8d-bd98-4bd9-90d5-11deb68f070f" providerId="ADAL" clId="{F105E8A8-9252-BE42-A33D-96A20040D601}" dt="2024-01-18T09:47:01.103" v="110" actId="13244"/>
          <ac:spMkLst>
            <pc:docMk/>
            <pc:sldMk cId="3086872767" sldId="554"/>
            <ac:spMk id="8" creationId="{77CA84C8-6DA7-234A-0C98-C7EB712F4BF5}"/>
          </ac:spMkLst>
        </pc:spChg>
      </pc:sldChg>
      <pc:sldChg chg="modSp mod">
        <pc:chgData name="Celine Aas" userId="f9465f8d-bd98-4bd9-90d5-11deb68f070f" providerId="ADAL" clId="{F105E8A8-9252-BE42-A33D-96A20040D601}" dt="2024-01-18T09:44:54.366" v="83" actId="962"/>
        <pc:sldMkLst>
          <pc:docMk/>
          <pc:sldMk cId="3443724746" sldId="557"/>
        </pc:sldMkLst>
        <pc:spChg chg="mod">
          <ac:chgData name="Celine Aas" userId="f9465f8d-bd98-4bd9-90d5-11deb68f070f" providerId="ADAL" clId="{F105E8A8-9252-BE42-A33D-96A20040D601}" dt="2024-01-18T09:44:54.366" v="83" actId="962"/>
          <ac:spMkLst>
            <pc:docMk/>
            <pc:sldMk cId="3443724746" sldId="557"/>
            <ac:spMk id="3" creationId="{8C35678B-C836-3010-2A03-41EB3B7C8A91}"/>
          </ac:spMkLst>
        </pc:spChg>
        <pc:spChg chg="ord">
          <ac:chgData name="Celine Aas" userId="f9465f8d-bd98-4bd9-90d5-11deb68f070f" providerId="ADAL" clId="{F105E8A8-9252-BE42-A33D-96A20040D601}" dt="2024-01-18T09:44:38.069" v="81" actId="13244"/>
          <ac:spMkLst>
            <pc:docMk/>
            <pc:sldMk cId="3443724746" sldId="557"/>
            <ac:spMk id="4" creationId="{812EB6DB-D05B-3A62-8CB5-9611B3C1D6AA}"/>
          </ac:spMkLst>
        </pc:spChg>
        <pc:picChg chg="ord">
          <ac:chgData name="Celine Aas" userId="f9465f8d-bd98-4bd9-90d5-11deb68f070f" providerId="ADAL" clId="{F105E8A8-9252-BE42-A33D-96A20040D601}" dt="2024-01-18T09:44:40.968" v="82" actId="13244"/>
          <ac:picMkLst>
            <pc:docMk/>
            <pc:sldMk cId="3443724746" sldId="557"/>
            <ac:picMk id="5" creationId="{F5DD5DC2-70CA-348C-9B87-582318BEE24D}"/>
          </ac:picMkLst>
        </pc:picChg>
      </pc:sldChg>
      <pc:sldChg chg="modSp mod">
        <pc:chgData name="Celine Aas" userId="f9465f8d-bd98-4bd9-90d5-11deb68f070f" providerId="ADAL" clId="{F105E8A8-9252-BE42-A33D-96A20040D601}" dt="2024-01-18T09:46:09.335" v="100" actId="13244"/>
        <pc:sldMkLst>
          <pc:docMk/>
          <pc:sldMk cId="2891789679" sldId="558"/>
        </pc:sldMkLst>
        <pc:spChg chg="ord">
          <ac:chgData name="Celine Aas" userId="f9465f8d-bd98-4bd9-90d5-11deb68f070f" providerId="ADAL" clId="{F105E8A8-9252-BE42-A33D-96A20040D601}" dt="2024-01-18T09:46:05.662" v="99" actId="13244"/>
          <ac:spMkLst>
            <pc:docMk/>
            <pc:sldMk cId="2891789679" sldId="558"/>
            <ac:spMk id="4" creationId="{A10ED297-A675-E6E6-D439-41276ACC7192}"/>
          </ac:spMkLst>
        </pc:spChg>
        <pc:spChg chg="ord">
          <ac:chgData name="Celine Aas" userId="f9465f8d-bd98-4bd9-90d5-11deb68f070f" providerId="ADAL" clId="{F105E8A8-9252-BE42-A33D-96A20040D601}" dt="2024-01-18T09:46:09.335" v="100" actId="13244"/>
          <ac:spMkLst>
            <pc:docMk/>
            <pc:sldMk cId="2891789679" sldId="558"/>
            <ac:spMk id="5" creationId="{1CE3EE53-F389-BF93-AFA8-B6E850D35614}"/>
          </ac:spMkLst>
        </pc:spChg>
        <pc:picChg chg="ord">
          <ac:chgData name="Celine Aas" userId="f9465f8d-bd98-4bd9-90d5-11deb68f070f" providerId="ADAL" clId="{F105E8A8-9252-BE42-A33D-96A20040D601}" dt="2024-01-18T09:46:01.957" v="98" actId="13244"/>
          <ac:picMkLst>
            <pc:docMk/>
            <pc:sldMk cId="2891789679" sldId="558"/>
            <ac:picMk id="3" creationId="{74A9D825-6946-DB23-7423-51E528F35A7E}"/>
          </ac:picMkLst>
        </pc:picChg>
      </pc:sldChg>
      <pc:sldChg chg="modSp mod">
        <pc:chgData name="Celine Aas" userId="f9465f8d-bd98-4bd9-90d5-11deb68f070f" providerId="ADAL" clId="{F105E8A8-9252-BE42-A33D-96A20040D601}" dt="2024-01-18T09:46:24.873" v="103" actId="13244"/>
        <pc:sldMkLst>
          <pc:docMk/>
          <pc:sldMk cId="1490664144" sldId="559"/>
        </pc:sldMkLst>
        <pc:spChg chg="ord">
          <ac:chgData name="Celine Aas" userId="f9465f8d-bd98-4bd9-90d5-11deb68f070f" providerId="ADAL" clId="{F105E8A8-9252-BE42-A33D-96A20040D601}" dt="2024-01-18T09:46:24.873" v="103" actId="13244"/>
          <ac:spMkLst>
            <pc:docMk/>
            <pc:sldMk cId="1490664144" sldId="559"/>
            <ac:spMk id="4" creationId="{A10ED297-A675-E6E6-D439-41276ACC7192}"/>
          </ac:spMkLst>
        </pc:spChg>
      </pc:sldChg>
      <pc:sldChg chg="addSp delSp modSp add del mod">
        <pc:chgData name="Celine Aas" userId="f9465f8d-bd98-4bd9-90d5-11deb68f070f" providerId="ADAL" clId="{F105E8A8-9252-BE42-A33D-96A20040D601}" dt="2024-01-18T10:01:55.238" v="457" actId="2696"/>
        <pc:sldMkLst>
          <pc:docMk/>
          <pc:sldMk cId="4205583153" sldId="560"/>
        </pc:sldMkLst>
        <pc:picChg chg="add mod modCrop">
          <ac:chgData name="Celine Aas" userId="f9465f8d-bd98-4bd9-90d5-11deb68f070f" providerId="ADAL" clId="{F105E8A8-9252-BE42-A33D-96A20040D601}" dt="2024-01-18T10:01:11.015" v="233" actId="1076"/>
          <ac:picMkLst>
            <pc:docMk/>
            <pc:sldMk cId="4205583153" sldId="560"/>
            <ac:picMk id="5" creationId="{F0C73B8A-3588-B368-45FB-BA4628BFBB94}"/>
          </ac:picMkLst>
        </pc:picChg>
        <pc:picChg chg="del">
          <ac:chgData name="Celine Aas" userId="f9465f8d-bd98-4bd9-90d5-11deb68f070f" providerId="ADAL" clId="{F105E8A8-9252-BE42-A33D-96A20040D601}" dt="2024-01-18T10:01:12.664" v="234" actId="478"/>
          <ac:picMkLst>
            <pc:docMk/>
            <pc:sldMk cId="4205583153" sldId="560"/>
            <ac:picMk id="6" creationId="{04167069-FBBF-8C12-8D79-825008EF79A1}"/>
          </ac:picMkLst>
        </pc:picChg>
      </pc:sldChg>
      <pc:sldChg chg="modSp add del mod">
        <pc:chgData name="Celine Aas" userId="f9465f8d-bd98-4bd9-90d5-11deb68f070f" providerId="ADAL" clId="{F105E8A8-9252-BE42-A33D-96A20040D601}" dt="2024-01-18T13:02:49.777" v="888" actId="2696"/>
        <pc:sldMkLst>
          <pc:docMk/>
          <pc:sldMk cId="675259137" sldId="561"/>
        </pc:sldMkLst>
        <pc:spChg chg="mod">
          <ac:chgData name="Celine Aas" userId="f9465f8d-bd98-4bd9-90d5-11deb68f070f" providerId="ADAL" clId="{F105E8A8-9252-BE42-A33D-96A20040D601}" dt="2024-01-18T12:57:14.598" v="866" actId="207"/>
          <ac:spMkLst>
            <pc:docMk/>
            <pc:sldMk cId="675259137" sldId="561"/>
            <ac:spMk id="7" creationId="{74FF76D7-EC6D-8D1B-F61D-01C7FD2E3987}"/>
          </ac:spMkLst>
        </pc:spChg>
        <pc:picChg chg="mod modCrop">
          <ac:chgData name="Celine Aas" userId="f9465f8d-bd98-4bd9-90d5-11deb68f070f" providerId="ADAL" clId="{F105E8A8-9252-BE42-A33D-96A20040D601}" dt="2024-01-18T10:12:02.485" v="539" actId="732"/>
          <ac:picMkLst>
            <pc:docMk/>
            <pc:sldMk cId="675259137" sldId="561"/>
            <ac:picMk id="5" creationId="{F0C73B8A-3588-B368-45FB-BA4628BFBB94}"/>
          </ac:picMkLst>
        </pc:picChg>
      </pc:sldChg>
      <pc:sldChg chg="addSp delSp modSp add del mod">
        <pc:chgData name="Celine Aas" userId="f9465f8d-bd98-4bd9-90d5-11deb68f070f" providerId="ADAL" clId="{F105E8A8-9252-BE42-A33D-96A20040D601}" dt="2024-01-19T09:14:18.846" v="1571" actId="2696"/>
        <pc:sldMkLst>
          <pc:docMk/>
          <pc:sldMk cId="2890213042" sldId="562"/>
        </pc:sldMkLst>
        <pc:spChg chg="mod">
          <ac:chgData name="Celine Aas" userId="f9465f8d-bd98-4bd9-90d5-11deb68f070f" providerId="ADAL" clId="{F105E8A8-9252-BE42-A33D-96A20040D601}" dt="2024-01-18T13:32:31.108" v="1300" actId="20577"/>
          <ac:spMkLst>
            <pc:docMk/>
            <pc:sldMk cId="2890213042" sldId="562"/>
            <ac:spMk id="3" creationId="{84F14A79-60F6-ECCD-7159-7EAFFE5436F8}"/>
          </ac:spMkLst>
        </pc:spChg>
        <pc:spChg chg="del">
          <ac:chgData name="Celine Aas" userId="f9465f8d-bd98-4bd9-90d5-11deb68f070f" providerId="ADAL" clId="{F105E8A8-9252-BE42-A33D-96A20040D601}" dt="2024-01-18T12:57:18.364" v="867" actId="478"/>
          <ac:spMkLst>
            <pc:docMk/>
            <pc:sldMk cId="2890213042" sldId="562"/>
            <ac:spMk id="7" creationId="{74FF76D7-EC6D-8D1B-F61D-01C7FD2E3987}"/>
          </ac:spMkLst>
        </pc:spChg>
        <pc:spChg chg="add mod">
          <ac:chgData name="Celine Aas" userId="f9465f8d-bd98-4bd9-90d5-11deb68f070f" providerId="ADAL" clId="{F105E8A8-9252-BE42-A33D-96A20040D601}" dt="2024-01-18T12:57:19.953" v="868"/>
          <ac:spMkLst>
            <pc:docMk/>
            <pc:sldMk cId="2890213042" sldId="562"/>
            <ac:spMk id="8" creationId="{2CC5A204-FF86-BF85-1E7D-0FDCD0BD8E86}"/>
          </ac:spMkLst>
        </pc:spChg>
        <pc:picChg chg="del">
          <ac:chgData name="Celine Aas" userId="f9465f8d-bd98-4bd9-90d5-11deb68f070f" providerId="ADAL" clId="{F105E8A8-9252-BE42-A33D-96A20040D601}" dt="2024-01-18T10:03:17.611" v="468" actId="478"/>
          <ac:picMkLst>
            <pc:docMk/>
            <pc:sldMk cId="2890213042" sldId="562"/>
            <ac:picMk id="5" creationId="{F0C73B8A-3588-B368-45FB-BA4628BFBB94}"/>
          </ac:picMkLst>
        </pc:picChg>
        <pc:picChg chg="add mod modCrop">
          <ac:chgData name="Celine Aas" userId="f9465f8d-bd98-4bd9-90d5-11deb68f070f" providerId="ADAL" clId="{F105E8A8-9252-BE42-A33D-96A20040D601}" dt="2024-01-18T10:03:15.535" v="467" actId="171"/>
          <ac:picMkLst>
            <pc:docMk/>
            <pc:sldMk cId="2890213042" sldId="562"/>
            <ac:picMk id="6" creationId="{91E19290-2940-16A4-4D42-DA6938CB7043}"/>
          </ac:picMkLst>
        </pc:picChg>
      </pc:sldChg>
      <pc:sldChg chg="addSp delSp modSp add del mod">
        <pc:chgData name="Celine Aas" userId="f9465f8d-bd98-4bd9-90d5-11deb68f070f" providerId="ADAL" clId="{F105E8A8-9252-BE42-A33D-96A20040D601}" dt="2024-01-19T09:23:21.950" v="1642" actId="2696"/>
        <pc:sldMkLst>
          <pc:docMk/>
          <pc:sldMk cId="939516454" sldId="563"/>
        </pc:sldMkLst>
        <pc:spChg chg="mod">
          <ac:chgData name="Celine Aas" userId="f9465f8d-bd98-4bd9-90d5-11deb68f070f" providerId="ADAL" clId="{F105E8A8-9252-BE42-A33D-96A20040D601}" dt="2024-01-18T13:32:35.023" v="1303" actId="20577"/>
          <ac:spMkLst>
            <pc:docMk/>
            <pc:sldMk cId="939516454" sldId="563"/>
            <ac:spMk id="3" creationId="{84F14A79-60F6-ECCD-7159-7EAFFE5436F8}"/>
          </ac:spMkLst>
        </pc:spChg>
        <pc:spChg chg="del mod">
          <ac:chgData name="Celine Aas" userId="f9465f8d-bd98-4bd9-90d5-11deb68f070f" providerId="ADAL" clId="{F105E8A8-9252-BE42-A33D-96A20040D601}" dt="2024-01-18T12:57:21.723" v="869" actId="478"/>
          <ac:spMkLst>
            <pc:docMk/>
            <pc:sldMk cId="939516454" sldId="563"/>
            <ac:spMk id="7" creationId="{74FF76D7-EC6D-8D1B-F61D-01C7FD2E3987}"/>
          </ac:spMkLst>
        </pc:spChg>
        <pc:spChg chg="add mod">
          <ac:chgData name="Celine Aas" userId="f9465f8d-bd98-4bd9-90d5-11deb68f070f" providerId="ADAL" clId="{F105E8A8-9252-BE42-A33D-96A20040D601}" dt="2024-01-18T12:57:23.482" v="870"/>
          <ac:spMkLst>
            <pc:docMk/>
            <pc:sldMk cId="939516454" sldId="563"/>
            <ac:spMk id="8" creationId="{D2B27EA9-8D9C-2D9C-971F-896B3DDFBCA5}"/>
          </ac:spMkLst>
        </pc:spChg>
        <pc:picChg chg="add del mod modCrop">
          <ac:chgData name="Celine Aas" userId="f9465f8d-bd98-4bd9-90d5-11deb68f070f" providerId="ADAL" clId="{F105E8A8-9252-BE42-A33D-96A20040D601}" dt="2024-01-18T10:04:27.940" v="488" actId="732"/>
          <ac:picMkLst>
            <pc:docMk/>
            <pc:sldMk cId="939516454" sldId="563"/>
            <ac:picMk id="5" creationId="{5B58DC5A-29D8-8FC9-E077-6B3A74EFCA98}"/>
          </ac:picMkLst>
        </pc:picChg>
        <pc:picChg chg="del">
          <ac:chgData name="Celine Aas" userId="f9465f8d-bd98-4bd9-90d5-11deb68f070f" providerId="ADAL" clId="{F105E8A8-9252-BE42-A33D-96A20040D601}" dt="2024-01-18T10:04:09.721" v="483" actId="478"/>
          <ac:picMkLst>
            <pc:docMk/>
            <pc:sldMk cId="939516454" sldId="563"/>
            <ac:picMk id="6" creationId="{91E19290-2940-16A4-4D42-DA6938CB7043}"/>
          </ac:picMkLst>
        </pc:picChg>
      </pc:sldChg>
      <pc:sldChg chg="delSp add del mod ord">
        <pc:chgData name="Celine Aas" userId="f9465f8d-bd98-4bd9-90d5-11deb68f070f" providerId="ADAL" clId="{F105E8A8-9252-BE42-A33D-96A20040D601}" dt="2024-01-19T09:14:34.322" v="1573" actId="2696"/>
        <pc:sldMkLst>
          <pc:docMk/>
          <pc:sldMk cId="3859376062" sldId="564"/>
        </pc:sldMkLst>
        <pc:spChg chg="del">
          <ac:chgData name="Celine Aas" userId="f9465f8d-bd98-4bd9-90d5-11deb68f070f" providerId="ADAL" clId="{F105E8A8-9252-BE42-A33D-96A20040D601}" dt="2024-01-18T10:14:02.546" v="541" actId="478"/>
          <ac:spMkLst>
            <pc:docMk/>
            <pc:sldMk cId="3859376062" sldId="564"/>
            <ac:spMk id="5" creationId="{8112BFE3-46EB-4C72-48DC-01C7153BCAAC}"/>
          </ac:spMkLst>
        </pc:spChg>
        <pc:picChg chg="del">
          <ac:chgData name="Celine Aas" userId="f9465f8d-bd98-4bd9-90d5-11deb68f070f" providerId="ADAL" clId="{F105E8A8-9252-BE42-A33D-96A20040D601}" dt="2024-01-18T10:14:02.962" v="542" actId="478"/>
          <ac:picMkLst>
            <pc:docMk/>
            <pc:sldMk cId="3859376062" sldId="564"/>
            <ac:picMk id="4" creationId="{450D3E5B-F729-3123-4698-02D6682DC4D8}"/>
          </ac:picMkLst>
        </pc:picChg>
      </pc:sldChg>
      <pc:sldChg chg="addSp delSp modSp add del mod">
        <pc:chgData name="Celine Aas" userId="f9465f8d-bd98-4bd9-90d5-11deb68f070f" providerId="ADAL" clId="{F105E8A8-9252-BE42-A33D-96A20040D601}" dt="2024-01-19T09:14:33.121" v="1572" actId="2696"/>
        <pc:sldMkLst>
          <pc:docMk/>
          <pc:sldMk cId="1116595252" sldId="565"/>
        </pc:sldMkLst>
        <pc:spChg chg="mod">
          <ac:chgData name="Celine Aas" userId="f9465f8d-bd98-4bd9-90d5-11deb68f070f" providerId="ADAL" clId="{F105E8A8-9252-BE42-A33D-96A20040D601}" dt="2024-01-18T13:32:39.505" v="1305"/>
          <ac:spMkLst>
            <pc:docMk/>
            <pc:sldMk cId="1116595252" sldId="565"/>
            <ac:spMk id="3" creationId="{84F14A79-60F6-ECCD-7159-7EAFFE5436F8}"/>
          </ac:spMkLst>
        </pc:spChg>
        <pc:spChg chg="add mod">
          <ac:chgData name="Celine Aas" userId="f9465f8d-bd98-4bd9-90d5-11deb68f070f" providerId="ADAL" clId="{F105E8A8-9252-BE42-A33D-96A20040D601}" dt="2024-01-18T12:57:27.995" v="872"/>
          <ac:spMkLst>
            <pc:docMk/>
            <pc:sldMk cId="1116595252" sldId="565"/>
            <ac:spMk id="4" creationId="{791388E8-B881-D987-E663-DDCD98F4B8A2}"/>
          </ac:spMkLst>
        </pc:spChg>
        <pc:spChg chg="del">
          <ac:chgData name="Celine Aas" userId="f9465f8d-bd98-4bd9-90d5-11deb68f070f" providerId="ADAL" clId="{F105E8A8-9252-BE42-A33D-96A20040D601}" dt="2024-01-18T12:57:25.363" v="871" actId="478"/>
          <ac:spMkLst>
            <pc:docMk/>
            <pc:sldMk cId="1116595252" sldId="565"/>
            <ac:spMk id="7" creationId="{74FF76D7-EC6D-8D1B-F61D-01C7FD2E3987}"/>
          </ac:spMkLst>
        </pc:spChg>
      </pc:sldChg>
      <pc:sldChg chg="modSp add del mod ord">
        <pc:chgData name="Celine Aas" userId="f9465f8d-bd98-4bd9-90d5-11deb68f070f" providerId="ADAL" clId="{F105E8A8-9252-BE42-A33D-96A20040D601}" dt="2024-01-18T12:18:41.026" v="628" actId="2696"/>
        <pc:sldMkLst>
          <pc:docMk/>
          <pc:sldMk cId="3998544501" sldId="565"/>
        </pc:sldMkLst>
        <pc:spChg chg="mod">
          <ac:chgData name="Celine Aas" userId="f9465f8d-bd98-4bd9-90d5-11deb68f070f" providerId="ADAL" clId="{F105E8A8-9252-BE42-A33D-96A20040D601}" dt="2024-01-18T10:15:37.531" v="553" actId="113"/>
          <ac:spMkLst>
            <pc:docMk/>
            <pc:sldMk cId="3998544501" sldId="565"/>
            <ac:spMk id="3" creationId="{84F14A79-60F6-ECCD-7159-7EAFFE5436F8}"/>
          </ac:spMkLst>
        </pc:spChg>
      </pc:sldChg>
      <pc:sldChg chg="modSp add del mod">
        <pc:chgData name="Celine Aas" userId="f9465f8d-bd98-4bd9-90d5-11deb68f070f" providerId="ADAL" clId="{F105E8A8-9252-BE42-A33D-96A20040D601}" dt="2024-01-18T10:16:16.498" v="566" actId="2696"/>
        <pc:sldMkLst>
          <pc:docMk/>
          <pc:sldMk cId="1088249683" sldId="566"/>
        </pc:sldMkLst>
        <pc:spChg chg="mod">
          <ac:chgData name="Celine Aas" userId="f9465f8d-bd98-4bd9-90d5-11deb68f070f" providerId="ADAL" clId="{F105E8A8-9252-BE42-A33D-96A20040D601}" dt="2024-01-18T10:16:10.687" v="565" actId="1076"/>
          <ac:spMkLst>
            <pc:docMk/>
            <pc:sldMk cId="1088249683" sldId="566"/>
            <ac:spMk id="2" creationId="{458C7D82-E338-A324-ED22-AD193478224A}"/>
          </ac:spMkLst>
        </pc:spChg>
        <pc:spChg chg="mod">
          <ac:chgData name="Celine Aas" userId="f9465f8d-bd98-4bd9-90d5-11deb68f070f" providerId="ADAL" clId="{F105E8A8-9252-BE42-A33D-96A20040D601}" dt="2024-01-18T10:15:58.667" v="562" actId="1076"/>
          <ac:spMkLst>
            <pc:docMk/>
            <pc:sldMk cId="1088249683" sldId="566"/>
            <ac:spMk id="3" creationId="{84F14A79-60F6-ECCD-7159-7EAFFE5436F8}"/>
          </ac:spMkLst>
        </pc:spChg>
      </pc:sldChg>
      <pc:sldChg chg="addSp delSp modSp add del mod">
        <pc:chgData name="Celine Aas" userId="f9465f8d-bd98-4bd9-90d5-11deb68f070f" providerId="ADAL" clId="{F105E8A8-9252-BE42-A33D-96A20040D601}" dt="2024-01-19T09:34:54.986" v="1908" actId="2696"/>
        <pc:sldMkLst>
          <pc:docMk/>
          <pc:sldMk cId="2157599677" sldId="566"/>
        </pc:sldMkLst>
        <pc:spChg chg="mod">
          <ac:chgData name="Celine Aas" userId="f9465f8d-bd98-4bd9-90d5-11deb68f070f" providerId="ADAL" clId="{F105E8A8-9252-BE42-A33D-96A20040D601}" dt="2024-01-18T12:55:17.151" v="857" actId="207"/>
          <ac:spMkLst>
            <pc:docMk/>
            <pc:sldMk cId="2157599677" sldId="566"/>
            <ac:spMk id="5" creationId="{99E73563-2AAC-8087-F596-BB749CF5684D}"/>
          </ac:spMkLst>
        </pc:spChg>
        <pc:picChg chg="add mod modCrop">
          <ac:chgData name="Celine Aas" userId="f9465f8d-bd98-4bd9-90d5-11deb68f070f" providerId="ADAL" clId="{F105E8A8-9252-BE42-A33D-96A20040D601}" dt="2024-01-18T10:34:30.014" v="594" actId="732"/>
          <ac:picMkLst>
            <pc:docMk/>
            <pc:sldMk cId="2157599677" sldId="566"/>
            <ac:picMk id="6" creationId="{EDC27528-DBCA-0714-29C2-34092E3DADE3}"/>
          </ac:picMkLst>
        </pc:picChg>
        <pc:picChg chg="del">
          <ac:chgData name="Celine Aas" userId="f9465f8d-bd98-4bd9-90d5-11deb68f070f" providerId="ADAL" clId="{F105E8A8-9252-BE42-A33D-96A20040D601}" dt="2024-01-18T10:33:58.376" v="585" actId="478"/>
          <ac:picMkLst>
            <pc:docMk/>
            <pc:sldMk cId="2157599677" sldId="566"/>
            <ac:picMk id="7" creationId="{0F25DB05-87E1-2665-605D-1D02681B4FFC}"/>
          </ac:picMkLst>
        </pc:picChg>
      </pc:sldChg>
      <pc:sldChg chg="addSp modSp new del mod">
        <pc:chgData name="Celine Aas" userId="f9465f8d-bd98-4bd9-90d5-11deb68f070f" providerId="ADAL" clId="{F105E8A8-9252-BE42-A33D-96A20040D601}" dt="2024-01-18T11:58:41.104" v="625" actId="2696"/>
        <pc:sldMkLst>
          <pc:docMk/>
          <pc:sldMk cId="2358534932" sldId="567"/>
        </pc:sldMkLst>
        <pc:picChg chg="add mod modCrop">
          <ac:chgData name="Celine Aas" userId="f9465f8d-bd98-4bd9-90d5-11deb68f070f" providerId="ADAL" clId="{F105E8A8-9252-BE42-A33D-96A20040D601}" dt="2024-01-18T11:57:06.473" v="612" actId="18131"/>
          <ac:picMkLst>
            <pc:docMk/>
            <pc:sldMk cId="2358534932" sldId="567"/>
            <ac:picMk id="5" creationId="{22216EC3-970A-4DBB-C879-4B742029CF34}"/>
          </ac:picMkLst>
        </pc:picChg>
      </pc:sldChg>
      <pc:sldChg chg="addSp delSp modSp add del mod">
        <pc:chgData name="Celine Aas" userId="f9465f8d-bd98-4bd9-90d5-11deb68f070f" providerId="ADAL" clId="{F105E8A8-9252-BE42-A33D-96A20040D601}" dt="2024-01-19T09:13:12.126" v="1532" actId="2696"/>
        <pc:sldMkLst>
          <pc:docMk/>
          <pc:sldMk cId="3207013300" sldId="568"/>
        </pc:sldMkLst>
        <pc:spChg chg="add del mod">
          <ac:chgData name="Celine Aas" userId="f9465f8d-bd98-4bd9-90d5-11deb68f070f" providerId="ADAL" clId="{F105E8A8-9252-BE42-A33D-96A20040D601}" dt="2024-01-18T13:16:02.371" v="1143"/>
          <ac:spMkLst>
            <pc:docMk/>
            <pc:sldMk cId="3207013300" sldId="568"/>
            <ac:spMk id="5" creationId="{78A8E487-F8BA-9F0C-A4FB-93D92E5A3B32}"/>
          </ac:spMkLst>
        </pc:spChg>
        <pc:spChg chg="mod">
          <ac:chgData name="Celine Aas" userId="f9465f8d-bd98-4bd9-90d5-11deb68f070f" providerId="ADAL" clId="{F105E8A8-9252-BE42-A33D-96A20040D601}" dt="2024-01-18T13:28:52.420" v="1260" actId="14100"/>
          <ac:spMkLst>
            <pc:docMk/>
            <pc:sldMk cId="3207013300" sldId="568"/>
            <ac:spMk id="7" creationId="{74FF76D7-EC6D-8D1B-F61D-01C7FD2E3987}"/>
          </ac:spMkLst>
        </pc:spChg>
        <pc:picChg chg="add mod modCrop">
          <ac:chgData name="Celine Aas" userId="f9465f8d-bd98-4bd9-90d5-11deb68f070f" providerId="ADAL" clId="{F105E8A8-9252-BE42-A33D-96A20040D601}" dt="2024-01-18T12:56:58.730" v="864" actId="732"/>
          <ac:picMkLst>
            <pc:docMk/>
            <pc:sldMk cId="3207013300" sldId="568"/>
            <ac:picMk id="4" creationId="{656A5110-D790-0F74-CFDB-CB9737B4E35C}"/>
          </ac:picMkLst>
        </pc:picChg>
        <pc:picChg chg="del">
          <ac:chgData name="Celine Aas" userId="f9465f8d-bd98-4bd9-90d5-11deb68f070f" providerId="ADAL" clId="{F105E8A8-9252-BE42-A33D-96A20040D601}" dt="2024-01-18T11:57:29.942" v="614" actId="478"/>
          <ac:picMkLst>
            <pc:docMk/>
            <pc:sldMk cId="3207013300" sldId="568"/>
            <ac:picMk id="6" creationId="{04167069-FBBF-8C12-8D79-825008EF79A1}"/>
          </ac:picMkLst>
        </pc:picChg>
      </pc:sldChg>
      <pc:sldChg chg="addSp delSp modSp add del mod modShow">
        <pc:chgData name="Celine Aas" userId="f9465f8d-bd98-4bd9-90d5-11deb68f070f" providerId="ADAL" clId="{F105E8A8-9252-BE42-A33D-96A20040D601}" dt="2024-01-19T09:27:04.837" v="1683" actId="2696"/>
        <pc:sldMkLst>
          <pc:docMk/>
          <pc:sldMk cId="1918585481" sldId="569"/>
        </pc:sldMkLst>
        <pc:spChg chg="del">
          <ac:chgData name="Celine Aas" userId="f9465f8d-bd98-4bd9-90d5-11deb68f070f" providerId="ADAL" clId="{F105E8A8-9252-BE42-A33D-96A20040D601}" dt="2024-01-18T12:54:33.565" v="643" actId="478"/>
          <ac:spMkLst>
            <pc:docMk/>
            <pc:sldMk cId="1918585481" sldId="569"/>
            <ac:spMk id="6" creationId="{4D1D7AB4-5F58-B1D4-B041-F05418A64AD0}"/>
          </ac:spMkLst>
        </pc:spChg>
        <pc:picChg chg="add del mod">
          <ac:chgData name="Celine Aas" userId="f9465f8d-bd98-4bd9-90d5-11deb68f070f" providerId="ADAL" clId="{F105E8A8-9252-BE42-A33D-96A20040D601}" dt="2024-01-18T13:03:56.033" v="892" actId="478"/>
          <ac:picMkLst>
            <pc:docMk/>
            <pc:sldMk cId="1918585481" sldId="569"/>
            <ac:picMk id="4" creationId="{56863EA2-6FEF-6868-7AD7-CAABB77558EF}"/>
          </ac:picMkLst>
        </pc:picChg>
        <pc:picChg chg="del">
          <ac:chgData name="Celine Aas" userId="f9465f8d-bd98-4bd9-90d5-11deb68f070f" providerId="ADAL" clId="{F105E8A8-9252-BE42-A33D-96A20040D601}" dt="2024-01-18T12:54:34.269" v="644" actId="478"/>
          <ac:picMkLst>
            <pc:docMk/>
            <pc:sldMk cId="1918585481" sldId="569"/>
            <ac:picMk id="5" creationId="{3C401161-9B38-1DE0-16C6-F130A358A7FA}"/>
          </ac:picMkLst>
        </pc:picChg>
      </pc:sldChg>
      <pc:sldChg chg="modSp add del mod">
        <pc:chgData name="Celine Aas" userId="f9465f8d-bd98-4bd9-90d5-11deb68f070f" providerId="ADAL" clId="{F105E8A8-9252-BE42-A33D-96A20040D601}" dt="2024-01-18T12:49:52.517" v="640" actId="2696"/>
        <pc:sldMkLst>
          <pc:docMk/>
          <pc:sldMk cId="2752187555" sldId="569"/>
        </pc:sldMkLst>
        <pc:spChg chg="mod">
          <ac:chgData name="Celine Aas" userId="f9465f8d-bd98-4bd9-90d5-11deb68f070f" providerId="ADAL" clId="{F105E8A8-9252-BE42-A33D-96A20040D601}" dt="2024-01-18T12:49:22.347" v="639" actId="14100"/>
          <ac:spMkLst>
            <pc:docMk/>
            <pc:sldMk cId="2752187555" sldId="569"/>
            <ac:spMk id="7" creationId="{74FF76D7-EC6D-8D1B-F61D-01C7FD2E3987}"/>
          </ac:spMkLst>
        </pc:spChg>
        <pc:picChg chg="mod modCrop">
          <ac:chgData name="Celine Aas" userId="f9465f8d-bd98-4bd9-90d5-11deb68f070f" providerId="ADAL" clId="{F105E8A8-9252-BE42-A33D-96A20040D601}" dt="2024-01-18T12:49:18.560" v="638" actId="732"/>
          <ac:picMkLst>
            <pc:docMk/>
            <pc:sldMk cId="2752187555" sldId="569"/>
            <ac:picMk id="4" creationId="{656A5110-D790-0F74-CFDB-CB9737B4E35C}"/>
          </ac:picMkLst>
        </pc:picChg>
      </pc:sldChg>
      <pc:sldChg chg="delSp add del mod modShow">
        <pc:chgData name="Celine Aas" userId="f9465f8d-bd98-4bd9-90d5-11deb68f070f" providerId="ADAL" clId="{F105E8A8-9252-BE42-A33D-96A20040D601}" dt="2024-01-19T09:27:02.841" v="1682" actId="2696"/>
        <pc:sldMkLst>
          <pc:docMk/>
          <pc:sldMk cId="2992414652" sldId="570"/>
        </pc:sldMkLst>
        <pc:spChg chg="del">
          <ac:chgData name="Celine Aas" userId="f9465f8d-bd98-4bd9-90d5-11deb68f070f" providerId="ADAL" clId="{F105E8A8-9252-BE42-A33D-96A20040D601}" dt="2024-01-18T12:54:42.226" v="646" actId="478"/>
          <ac:spMkLst>
            <pc:docMk/>
            <pc:sldMk cId="2992414652" sldId="570"/>
            <ac:spMk id="5" creationId="{99E73563-2AAC-8087-F596-BB749CF5684D}"/>
          </ac:spMkLst>
        </pc:spChg>
        <pc:picChg chg="del">
          <ac:chgData name="Celine Aas" userId="f9465f8d-bd98-4bd9-90d5-11deb68f070f" providerId="ADAL" clId="{F105E8A8-9252-BE42-A33D-96A20040D601}" dt="2024-01-18T12:54:43.033" v="647" actId="478"/>
          <ac:picMkLst>
            <pc:docMk/>
            <pc:sldMk cId="2992414652" sldId="570"/>
            <ac:picMk id="6" creationId="{EDC27528-DBCA-0714-29C2-34092E3DADE3}"/>
          </ac:picMkLst>
        </pc:picChg>
      </pc:sldChg>
      <pc:sldChg chg="addSp delSp modSp add del mod">
        <pc:chgData name="Celine Aas" userId="f9465f8d-bd98-4bd9-90d5-11deb68f070f" providerId="ADAL" clId="{F105E8A8-9252-BE42-A33D-96A20040D601}" dt="2024-01-19T09:13:42.443" v="1536" actId="2696"/>
        <pc:sldMkLst>
          <pc:docMk/>
          <pc:sldMk cId="2288194211" sldId="571"/>
        </pc:sldMkLst>
        <pc:spChg chg="mod">
          <ac:chgData name="Celine Aas" userId="f9465f8d-bd98-4bd9-90d5-11deb68f070f" providerId="ADAL" clId="{F105E8A8-9252-BE42-A33D-96A20040D601}" dt="2024-01-18T13:32:25.654" v="1296" actId="20577"/>
          <ac:spMkLst>
            <pc:docMk/>
            <pc:sldMk cId="2288194211" sldId="571"/>
            <ac:spMk id="3" creationId="{84F14A79-60F6-ECCD-7159-7EAFFE5436F8}"/>
          </ac:spMkLst>
        </pc:spChg>
        <pc:spChg chg="del mod">
          <ac:chgData name="Celine Aas" userId="f9465f8d-bd98-4bd9-90d5-11deb68f070f" providerId="ADAL" clId="{F105E8A8-9252-BE42-A33D-96A20040D601}" dt="2024-01-19T09:13:41.033" v="1535" actId="478"/>
          <ac:spMkLst>
            <pc:docMk/>
            <pc:sldMk cId="2288194211" sldId="571"/>
            <ac:spMk id="7" creationId="{74FF76D7-EC6D-8D1B-F61D-01C7FD2E3987}"/>
          </ac:spMkLst>
        </pc:spChg>
        <pc:picChg chg="del mod">
          <ac:chgData name="Celine Aas" userId="f9465f8d-bd98-4bd9-90d5-11deb68f070f" providerId="ADAL" clId="{F105E8A8-9252-BE42-A33D-96A20040D601}" dt="2024-01-18T13:01:55.081" v="881" actId="478"/>
          <ac:picMkLst>
            <pc:docMk/>
            <pc:sldMk cId="2288194211" sldId="571"/>
            <ac:picMk id="5" creationId="{F0C73B8A-3588-B368-45FB-BA4628BFBB94}"/>
          </ac:picMkLst>
        </pc:picChg>
        <pc:picChg chg="add mod modCrop">
          <ac:chgData name="Celine Aas" userId="f9465f8d-bd98-4bd9-90d5-11deb68f070f" providerId="ADAL" clId="{F105E8A8-9252-BE42-A33D-96A20040D601}" dt="2024-01-18T13:02:17.746" v="885" actId="18131"/>
          <ac:picMkLst>
            <pc:docMk/>
            <pc:sldMk cId="2288194211" sldId="571"/>
            <ac:picMk id="6" creationId="{F5D50734-FAEC-3EA7-F9FF-4BC1680968E8}"/>
          </ac:picMkLst>
        </pc:picChg>
      </pc:sldChg>
      <pc:sldChg chg="addSp delSp modSp add del mod modClrScheme chgLayout">
        <pc:chgData name="Celine Aas" userId="f9465f8d-bd98-4bd9-90d5-11deb68f070f" providerId="ADAL" clId="{F105E8A8-9252-BE42-A33D-96A20040D601}" dt="2024-01-18T13:20:15.943" v="1183" actId="2696"/>
        <pc:sldMkLst>
          <pc:docMk/>
          <pc:sldMk cId="147589495" sldId="572"/>
        </pc:sldMkLst>
        <pc:spChg chg="del mod ord">
          <ac:chgData name="Celine Aas" userId="f9465f8d-bd98-4bd9-90d5-11deb68f070f" providerId="ADAL" clId="{F105E8A8-9252-BE42-A33D-96A20040D601}" dt="2024-01-18T13:15:20.639" v="1127" actId="478"/>
          <ac:spMkLst>
            <pc:docMk/>
            <pc:sldMk cId="147589495" sldId="572"/>
            <ac:spMk id="2" creationId="{458C7D82-E338-A324-ED22-AD193478224A}"/>
          </ac:spMkLst>
        </pc:spChg>
        <pc:spChg chg="del mod ord">
          <ac:chgData name="Celine Aas" userId="f9465f8d-bd98-4bd9-90d5-11deb68f070f" providerId="ADAL" clId="{F105E8A8-9252-BE42-A33D-96A20040D601}" dt="2024-01-18T13:15:22.152" v="1130" actId="478"/>
          <ac:spMkLst>
            <pc:docMk/>
            <pc:sldMk cId="147589495" sldId="572"/>
            <ac:spMk id="3" creationId="{84F14A79-60F6-ECCD-7159-7EAFFE5436F8}"/>
          </ac:spMkLst>
        </pc:spChg>
        <pc:spChg chg="add mod">
          <ac:chgData name="Celine Aas" userId="f9465f8d-bd98-4bd9-90d5-11deb68f070f" providerId="ADAL" clId="{F105E8A8-9252-BE42-A33D-96A20040D601}" dt="2024-01-18T13:19:49.222" v="1174" actId="20577"/>
          <ac:spMkLst>
            <pc:docMk/>
            <pc:sldMk cId="147589495" sldId="572"/>
            <ac:spMk id="5" creationId="{AF70A085-9BF3-A645-D020-9DDC93BEC11C}"/>
          </ac:spMkLst>
        </pc:spChg>
        <pc:spChg chg="add del mod">
          <ac:chgData name="Celine Aas" userId="f9465f8d-bd98-4bd9-90d5-11deb68f070f" providerId="ADAL" clId="{F105E8A8-9252-BE42-A33D-96A20040D601}" dt="2024-01-18T13:14:54.723" v="1117" actId="478"/>
          <ac:spMkLst>
            <pc:docMk/>
            <pc:sldMk cId="147589495" sldId="572"/>
            <ac:spMk id="6" creationId="{E04C960B-4FD3-2A2D-63F6-BE3488DF18BD}"/>
          </ac:spMkLst>
        </pc:spChg>
        <pc:spChg chg="add del mod">
          <ac:chgData name="Celine Aas" userId="f9465f8d-bd98-4bd9-90d5-11deb68f070f" providerId="ADAL" clId="{F105E8A8-9252-BE42-A33D-96A20040D601}" dt="2024-01-18T13:19:48.424" v="1173" actId="478"/>
          <ac:spMkLst>
            <pc:docMk/>
            <pc:sldMk cId="147589495" sldId="572"/>
            <ac:spMk id="7" creationId="{74FF76D7-EC6D-8D1B-F61D-01C7FD2E3987}"/>
          </ac:spMkLst>
        </pc:spChg>
        <pc:spChg chg="add mod">
          <ac:chgData name="Celine Aas" userId="f9465f8d-bd98-4bd9-90d5-11deb68f070f" providerId="ADAL" clId="{F105E8A8-9252-BE42-A33D-96A20040D601}" dt="2024-01-18T13:18:55.136" v="1161" actId="1076"/>
          <ac:spMkLst>
            <pc:docMk/>
            <pc:sldMk cId="147589495" sldId="572"/>
            <ac:spMk id="8" creationId="{5D70CF93-B0DE-575D-6439-0119F871131F}"/>
          </ac:spMkLst>
        </pc:spChg>
        <pc:spChg chg="add del mod">
          <ac:chgData name="Celine Aas" userId="f9465f8d-bd98-4bd9-90d5-11deb68f070f" providerId="ADAL" clId="{F105E8A8-9252-BE42-A33D-96A20040D601}" dt="2024-01-18T13:19:42.957" v="1170" actId="478"/>
          <ac:spMkLst>
            <pc:docMk/>
            <pc:sldMk cId="147589495" sldId="572"/>
            <ac:spMk id="9" creationId="{7497EE2E-0B83-0572-57CC-32E7350C0CA5}"/>
          </ac:spMkLst>
        </pc:spChg>
        <pc:spChg chg="add mod">
          <ac:chgData name="Celine Aas" userId="f9465f8d-bd98-4bd9-90d5-11deb68f070f" providerId="ADAL" clId="{F105E8A8-9252-BE42-A33D-96A20040D601}" dt="2024-01-18T13:20:09.532" v="1182" actId="1076"/>
          <ac:spMkLst>
            <pc:docMk/>
            <pc:sldMk cId="147589495" sldId="572"/>
            <ac:spMk id="10" creationId="{2F031754-2995-2C8E-0996-CF61362580BA}"/>
          </ac:spMkLst>
        </pc:spChg>
        <pc:picChg chg="mod modCrop">
          <ac:chgData name="Celine Aas" userId="f9465f8d-bd98-4bd9-90d5-11deb68f070f" providerId="ADAL" clId="{F105E8A8-9252-BE42-A33D-96A20040D601}" dt="2024-01-18T13:16:55.719" v="1148" actId="18131"/>
          <ac:picMkLst>
            <pc:docMk/>
            <pc:sldMk cId="147589495" sldId="572"/>
            <ac:picMk id="4" creationId="{656A5110-D790-0F74-CFDB-CB9737B4E35C}"/>
          </ac:picMkLst>
        </pc:picChg>
      </pc:sldChg>
      <pc:sldChg chg="addSp delSp modSp new del mod modClrScheme chgLayout">
        <pc:chgData name="Celine Aas" userId="f9465f8d-bd98-4bd9-90d5-11deb68f070f" providerId="ADAL" clId="{F105E8A8-9252-BE42-A33D-96A20040D601}" dt="2024-01-18T13:30:20.631" v="1278" actId="2696"/>
        <pc:sldMkLst>
          <pc:docMk/>
          <pc:sldMk cId="447128147" sldId="572"/>
        </pc:sldMkLst>
        <pc:spChg chg="del">
          <ac:chgData name="Celine Aas" userId="f9465f8d-bd98-4bd9-90d5-11deb68f070f" providerId="ADAL" clId="{F105E8A8-9252-BE42-A33D-96A20040D601}" dt="2024-01-18T13:20:35.718" v="1185" actId="700"/>
          <ac:spMkLst>
            <pc:docMk/>
            <pc:sldMk cId="447128147" sldId="572"/>
            <ac:spMk id="2" creationId="{76BA87C2-FC40-F094-3E67-8EF038D724D0}"/>
          </ac:spMkLst>
        </pc:spChg>
        <pc:spChg chg="del">
          <ac:chgData name="Celine Aas" userId="f9465f8d-bd98-4bd9-90d5-11deb68f070f" providerId="ADAL" clId="{F105E8A8-9252-BE42-A33D-96A20040D601}" dt="2024-01-18T13:20:35.718" v="1185" actId="700"/>
          <ac:spMkLst>
            <pc:docMk/>
            <pc:sldMk cId="447128147" sldId="572"/>
            <ac:spMk id="3" creationId="{F85812F1-6342-54C9-DE82-DE4690F2ECC6}"/>
          </ac:spMkLst>
        </pc:spChg>
        <pc:spChg chg="add mod">
          <ac:chgData name="Celine Aas" userId="f9465f8d-bd98-4bd9-90d5-11deb68f070f" providerId="ADAL" clId="{F105E8A8-9252-BE42-A33D-96A20040D601}" dt="2024-01-18T13:24:16.047" v="1207" actId="1076"/>
          <ac:spMkLst>
            <pc:docMk/>
            <pc:sldMk cId="447128147" sldId="572"/>
            <ac:spMk id="5" creationId="{4FE51135-E6CB-79DA-4662-559E8D3BA92F}"/>
          </ac:spMkLst>
        </pc:spChg>
        <pc:picChg chg="add del mod modCrop">
          <ac:chgData name="Celine Aas" userId="f9465f8d-bd98-4bd9-90d5-11deb68f070f" providerId="ADAL" clId="{F105E8A8-9252-BE42-A33D-96A20040D601}" dt="2024-01-18T13:24:14.963" v="1206" actId="478"/>
          <ac:picMkLst>
            <pc:docMk/>
            <pc:sldMk cId="447128147" sldId="572"/>
            <ac:picMk id="4" creationId="{0C7B2E62-4839-04B1-5ED3-12FED0DBC4E3}"/>
          </ac:picMkLst>
        </pc:picChg>
      </pc:sldChg>
      <pc:sldChg chg="addSp delSp modSp add del mod">
        <pc:chgData name="Celine Aas" userId="f9465f8d-bd98-4bd9-90d5-11deb68f070f" providerId="ADAL" clId="{F105E8A8-9252-BE42-A33D-96A20040D601}" dt="2024-01-18T13:30:22.926" v="1279" actId="2696"/>
        <pc:sldMkLst>
          <pc:docMk/>
          <pc:sldMk cId="1899256277" sldId="573"/>
        </pc:sldMkLst>
        <pc:spChg chg="del mod">
          <ac:chgData name="Celine Aas" userId="f9465f8d-bd98-4bd9-90d5-11deb68f070f" providerId="ADAL" clId="{F105E8A8-9252-BE42-A33D-96A20040D601}" dt="2024-01-18T13:27:19.182" v="1252" actId="478"/>
          <ac:spMkLst>
            <pc:docMk/>
            <pc:sldMk cId="1899256277" sldId="573"/>
            <ac:spMk id="5" creationId="{4FE51135-E6CB-79DA-4662-559E8D3BA92F}"/>
          </ac:spMkLst>
        </pc:spChg>
        <pc:spChg chg="add mod">
          <ac:chgData name="Celine Aas" userId="f9465f8d-bd98-4bd9-90d5-11deb68f070f" providerId="ADAL" clId="{F105E8A8-9252-BE42-A33D-96A20040D601}" dt="2024-01-18T13:27:01.782" v="1249" actId="1076"/>
          <ac:spMkLst>
            <pc:docMk/>
            <pc:sldMk cId="1899256277" sldId="573"/>
            <ac:spMk id="6" creationId="{62D77709-2389-09AE-5D1A-B592C1C52367}"/>
          </ac:spMkLst>
        </pc:spChg>
        <pc:spChg chg="add mod">
          <ac:chgData name="Celine Aas" userId="f9465f8d-bd98-4bd9-90d5-11deb68f070f" providerId="ADAL" clId="{F105E8A8-9252-BE42-A33D-96A20040D601}" dt="2024-01-18T13:27:01.782" v="1249" actId="1076"/>
          <ac:spMkLst>
            <pc:docMk/>
            <pc:sldMk cId="1899256277" sldId="573"/>
            <ac:spMk id="7" creationId="{47257680-E8FC-A46B-608E-B75AF9CE7377}"/>
          </ac:spMkLst>
        </pc:spChg>
        <pc:spChg chg="add mod">
          <ac:chgData name="Celine Aas" userId="f9465f8d-bd98-4bd9-90d5-11deb68f070f" providerId="ADAL" clId="{F105E8A8-9252-BE42-A33D-96A20040D601}" dt="2024-01-18T13:27:06.906" v="1251" actId="14100"/>
          <ac:spMkLst>
            <pc:docMk/>
            <pc:sldMk cId="1899256277" sldId="573"/>
            <ac:spMk id="8" creationId="{0B48D762-3F4F-93F6-93FA-387B956716B2}"/>
          </ac:spMkLst>
        </pc:spChg>
        <pc:spChg chg="add mod">
          <ac:chgData name="Celine Aas" userId="f9465f8d-bd98-4bd9-90d5-11deb68f070f" providerId="ADAL" clId="{F105E8A8-9252-BE42-A33D-96A20040D601}" dt="2024-01-18T13:29:14.583" v="1266" actId="1076"/>
          <ac:spMkLst>
            <pc:docMk/>
            <pc:sldMk cId="1899256277" sldId="573"/>
            <ac:spMk id="9" creationId="{82E10E22-976A-EF8A-DB69-E79AFE62715C}"/>
          </ac:spMkLst>
        </pc:spChg>
        <pc:picChg chg="add mod modCrop">
          <ac:chgData name="Celine Aas" userId="f9465f8d-bd98-4bd9-90d5-11deb68f070f" providerId="ADAL" clId="{F105E8A8-9252-BE42-A33D-96A20040D601}" dt="2024-01-18T13:25:24.438" v="1222" actId="18131"/>
          <ac:picMkLst>
            <pc:docMk/>
            <pc:sldMk cId="1899256277" sldId="573"/>
            <ac:picMk id="3" creationId="{9C6C04B3-87FA-B992-5C7A-D5B205D7D2FC}"/>
          </ac:picMkLst>
        </pc:picChg>
        <pc:picChg chg="del">
          <ac:chgData name="Celine Aas" userId="f9465f8d-bd98-4bd9-90d5-11deb68f070f" providerId="ADAL" clId="{F105E8A8-9252-BE42-A33D-96A20040D601}" dt="2024-01-18T13:24:21.096" v="1210" actId="478"/>
          <ac:picMkLst>
            <pc:docMk/>
            <pc:sldMk cId="1899256277" sldId="573"/>
            <ac:picMk id="4" creationId="{0C7B2E62-4839-04B1-5ED3-12FED0DBC4E3}"/>
          </ac:picMkLst>
        </pc:picChg>
      </pc:sldChg>
      <pc:sldChg chg="addSp delSp modSp add del mod">
        <pc:chgData name="Celine Aas" userId="f9465f8d-bd98-4bd9-90d5-11deb68f070f" providerId="ADAL" clId="{F105E8A8-9252-BE42-A33D-96A20040D601}" dt="2024-01-19T09:13:19.919" v="1533" actId="2696"/>
        <pc:sldMkLst>
          <pc:docMk/>
          <pc:sldMk cId="1985764669" sldId="574"/>
        </pc:sldMkLst>
        <pc:spChg chg="add del mod">
          <ac:chgData name="Celine Aas" userId="f9465f8d-bd98-4bd9-90d5-11deb68f070f" providerId="ADAL" clId="{F105E8A8-9252-BE42-A33D-96A20040D601}" dt="2024-01-18T13:29:11.011" v="1265" actId="478"/>
          <ac:spMkLst>
            <pc:docMk/>
            <pc:sldMk cId="1985764669" sldId="574"/>
            <ac:spMk id="5" creationId="{D7231C51-B31C-C27C-FD12-1D31EACB7B0C}"/>
          </ac:spMkLst>
        </pc:spChg>
        <pc:spChg chg="mod">
          <ac:chgData name="Celine Aas" userId="f9465f8d-bd98-4bd9-90d5-11deb68f070f" providerId="ADAL" clId="{F105E8A8-9252-BE42-A33D-96A20040D601}" dt="2024-01-18T13:31:16.048" v="1292" actId="1076"/>
          <ac:spMkLst>
            <pc:docMk/>
            <pc:sldMk cId="1985764669" sldId="574"/>
            <ac:spMk id="7" creationId="{74FF76D7-EC6D-8D1B-F61D-01C7FD2E3987}"/>
          </ac:spMkLst>
        </pc:spChg>
        <pc:picChg chg="del">
          <ac:chgData name="Celine Aas" userId="f9465f8d-bd98-4bd9-90d5-11deb68f070f" providerId="ADAL" clId="{F105E8A8-9252-BE42-A33D-96A20040D601}" dt="2024-01-18T13:29:08.577" v="1263" actId="478"/>
          <ac:picMkLst>
            <pc:docMk/>
            <pc:sldMk cId="1985764669" sldId="574"/>
            <ac:picMk id="4" creationId="{656A5110-D790-0F74-CFDB-CB9737B4E35C}"/>
          </ac:picMkLst>
        </pc:picChg>
        <pc:picChg chg="add mod modCrop">
          <ac:chgData name="Celine Aas" userId="f9465f8d-bd98-4bd9-90d5-11deb68f070f" providerId="ADAL" clId="{F105E8A8-9252-BE42-A33D-96A20040D601}" dt="2024-01-18T13:31:14.333" v="1291" actId="14100"/>
          <ac:picMkLst>
            <pc:docMk/>
            <pc:sldMk cId="1985764669" sldId="574"/>
            <ac:picMk id="6" creationId="{8300105C-C7EE-88FC-6BD5-2AF6D47330BD}"/>
          </ac:picMkLst>
        </pc:picChg>
        <pc:picChg chg="add mod">
          <ac:chgData name="Celine Aas" userId="f9465f8d-bd98-4bd9-90d5-11deb68f070f" providerId="ADAL" clId="{F105E8A8-9252-BE42-A33D-96A20040D601}" dt="2024-01-18T13:32:13.202" v="1293"/>
          <ac:picMkLst>
            <pc:docMk/>
            <pc:sldMk cId="1985764669" sldId="574"/>
            <ac:picMk id="8" creationId="{8F4064C0-2CA5-372A-8C81-4B54ED33460A}"/>
          </ac:picMkLst>
        </pc:picChg>
      </pc:sldChg>
      <pc:sldChg chg="new del">
        <pc:chgData name="Celine Aas" userId="f9465f8d-bd98-4bd9-90d5-11deb68f070f" providerId="ADAL" clId="{F105E8A8-9252-BE42-A33D-96A20040D601}" dt="2024-01-19T08:58:55.617" v="1395" actId="2696"/>
        <pc:sldMkLst>
          <pc:docMk/>
          <pc:sldMk cId="3082488386" sldId="575"/>
        </pc:sldMkLst>
      </pc:sldChg>
      <pc:sldChg chg="modSp new mod ord">
        <pc:chgData name="Celine Aas" userId="f9465f8d-bd98-4bd9-90d5-11deb68f070f" providerId="ADAL" clId="{F105E8A8-9252-BE42-A33D-96A20040D601}" dt="2024-01-19T09:13:25.969" v="1534" actId="20578"/>
        <pc:sldMkLst>
          <pc:docMk/>
          <pc:sldMk cId="3776498043" sldId="576"/>
        </pc:sldMkLst>
        <pc:spChg chg="mod">
          <ac:chgData name="Celine Aas" userId="f9465f8d-bd98-4bd9-90d5-11deb68f070f" providerId="ADAL" clId="{F105E8A8-9252-BE42-A33D-96A20040D601}" dt="2024-01-19T08:59:59.988" v="1427" actId="20577"/>
          <ac:spMkLst>
            <pc:docMk/>
            <pc:sldMk cId="3776498043" sldId="576"/>
            <ac:spMk id="2" creationId="{C791FEE5-523C-5EB8-B402-A1C5B7A9204D}"/>
          </ac:spMkLst>
        </pc:spChg>
        <pc:spChg chg="mod">
          <ac:chgData name="Celine Aas" userId="f9465f8d-bd98-4bd9-90d5-11deb68f070f" providerId="ADAL" clId="{F105E8A8-9252-BE42-A33D-96A20040D601}" dt="2024-01-19T08:59:56.126" v="1405" actId="20577"/>
          <ac:spMkLst>
            <pc:docMk/>
            <pc:sldMk cId="3776498043" sldId="576"/>
            <ac:spMk id="3" creationId="{1E04DFAE-E613-184B-ED35-CB949829386F}"/>
          </ac:spMkLst>
        </pc:spChg>
      </pc:sldChg>
      <pc:sldChg chg="addSp delSp modSp new del mod modClrScheme chgLayout">
        <pc:chgData name="Celine Aas" userId="f9465f8d-bd98-4bd9-90d5-11deb68f070f" providerId="ADAL" clId="{F105E8A8-9252-BE42-A33D-96A20040D601}" dt="2024-01-19T09:24:20.733" v="1678" actId="2696"/>
        <pc:sldMkLst>
          <pc:docMk/>
          <pc:sldMk cId="80439867" sldId="577"/>
        </pc:sldMkLst>
        <pc:spChg chg="del mod ord">
          <ac:chgData name="Celine Aas" userId="f9465f8d-bd98-4bd9-90d5-11deb68f070f" providerId="ADAL" clId="{F105E8A8-9252-BE42-A33D-96A20040D601}" dt="2024-01-19T09:12:52.611" v="1494" actId="700"/>
          <ac:spMkLst>
            <pc:docMk/>
            <pc:sldMk cId="80439867" sldId="577"/>
            <ac:spMk id="2" creationId="{0A252954-48F2-02FD-F364-5A297416C72B}"/>
          </ac:spMkLst>
        </pc:spChg>
        <pc:spChg chg="del mod ord">
          <ac:chgData name="Celine Aas" userId="f9465f8d-bd98-4bd9-90d5-11deb68f070f" providerId="ADAL" clId="{F105E8A8-9252-BE42-A33D-96A20040D601}" dt="2024-01-19T09:12:52.611" v="1494" actId="700"/>
          <ac:spMkLst>
            <pc:docMk/>
            <pc:sldMk cId="80439867" sldId="577"/>
            <ac:spMk id="3" creationId="{83FA840F-A382-10F5-A03E-DFA86EFCC353}"/>
          </ac:spMkLst>
        </pc:spChg>
        <pc:spChg chg="add mod ord">
          <ac:chgData name="Celine Aas" userId="f9465f8d-bd98-4bd9-90d5-11deb68f070f" providerId="ADAL" clId="{F105E8A8-9252-BE42-A33D-96A20040D601}" dt="2024-01-19T09:12:56.495" v="1516" actId="20577"/>
          <ac:spMkLst>
            <pc:docMk/>
            <pc:sldMk cId="80439867" sldId="577"/>
            <ac:spMk id="4" creationId="{E24F7F02-F84E-837D-A295-CFBB3BBE0CC6}"/>
          </ac:spMkLst>
        </pc:spChg>
        <pc:spChg chg="add mod ord">
          <ac:chgData name="Celine Aas" userId="f9465f8d-bd98-4bd9-90d5-11deb68f070f" providerId="ADAL" clId="{F105E8A8-9252-BE42-A33D-96A20040D601}" dt="2024-01-19T09:13:00.156" v="1531" actId="20577"/>
          <ac:spMkLst>
            <pc:docMk/>
            <pc:sldMk cId="80439867" sldId="577"/>
            <ac:spMk id="5" creationId="{51878AB3-C3F3-7A70-A667-B26D24657686}"/>
          </ac:spMkLst>
        </pc:spChg>
      </pc:sldChg>
      <pc:sldChg chg="addSp delSp modSp new mod modClrScheme chgLayout">
        <pc:chgData name="Celine Aas" userId="f9465f8d-bd98-4bd9-90d5-11deb68f070f" providerId="ADAL" clId="{F105E8A8-9252-BE42-A33D-96A20040D601}" dt="2024-01-19T09:33:28.567" v="1789" actId="20577"/>
        <pc:sldMkLst>
          <pc:docMk/>
          <pc:sldMk cId="1987299400" sldId="577"/>
        </pc:sldMkLst>
        <pc:spChg chg="del mod ord">
          <ac:chgData name="Celine Aas" userId="f9465f8d-bd98-4bd9-90d5-11deb68f070f" providerId="ADAL" clId="{F105E8A8-9252-BE42-A33D-96A20040D601}" dt="2024-01-19T09:33:18.688" v="1748" actId="700"/>
          <ac:spMkLst>
            <pc:docMk/>
            <pc:sldMk cId="1987299400" sldId="577"/>
            <ac:spMk id="2" creationId="{556DCD2C-5E56-E208-3563-24D9B4920C49}"/>
          </ac:spMkLst>
        </pc:spChg>
        <pc:spChg chg="del mod ord">
          <ac:chgData name="Celine Aas" userId="f9465f8d-bd98-4bd9-90d5-11deb68f070f" providerId="ADAL" clId="{F105E8A8-9252-BE42-A33D-96A20040D601}" dt="2024-01-19T09:33:18.688" v="1748" actId="700"/>
          <ac:spMkLst>
            <pc:docMk/>
            <pc:sldMk cId="1987299400" sldId="577"/>
            <ac:spMk id="3" creationId="{F5D7CD64-1F6E-853C-03E3-7FD66B6D4260}"/>
          </ac:spMkLst>
        </pc:spChg>
        <pc:spChg chg="add mod ord">
          <ac:chgData name="Celine Aas" userId="f9465f8d-bd98-4bd9-90d5-11deb68f070f" providerId="ADAL" clId="{F105E8A8-9252-BE42-A33D-96A20040D601}" dt="2024-01-19T09:33:24.098" v="1761" actId="20577"/>
          <ac:spMkLst>
            <pc:docMk/>
            <pc:sldMk cId="1987299400" sldId="577"/>
            <ac:spMk id="4" creationId="{7CA85774-CEFE-8109-50F8-6C8295C0E6B5}"/>
          </ac:spMkLst>
        </pc:spChg>
        <pc:spChg chg="add mod ord">
          <ac:chgData name="Celine Aas" userId="f9465f8d-bd98-4bd9-90d5-11deb68f070f" providerId="ADAL" clId="{F105E8A8-9252-BE42-A33D-96A20040D601}" dt="2024-01-19T09:33:28.567" v="1789" actId="20577"/>
          <ac:spMkLst>
            <pc:docMk/>
            <pc:sldMk cId="1987299400" sldId="577"/>
            <ac:spMk id="5" creationId="{B29DA340-A3B8-C6C3-CF6E-BBB18D7A4B4F}"/>
          </ac:spMkLst>
        </pc:spChg>
      </pc:sldChg>
      <pc:sldChg chg="new del">
        <pc:chgData name="Celine Aas" userId="f9465f8d-bd98-4bd9-90d5-11deb68f070f" providerId="ADAL" clId="{F105E8A8-9252-BE42-A33D-96A20040D601}" dt="2024-01-19T09:13:57.370" v="1539" actId="2696"/>
        <pc:sldMkLst>
          <pc:docMk/>
          <pc:sldMk cId="960518782" sldId="578"/>
        </pc:sldMkLst>
      </pc:sldChg>
      <pc:sldChg chg="addSp delSp modSp new mod modClrScheme chgLayout">
        <pc:chgData name="Celine Aas" userId="f9465f8d-bd98-4bd9-90d5-11deb68f070f" providerId="ADAL" clId="{F105E8A8-9252-BE42-A33D-96A20040D601}" dt="2024-01-19T09:34:05.030" v="1843" actId="20577"/>
        <pc:sldMkLst>
          <pc:docMk/>
          <pc:sldMk cId="3882046277" sldId="578"/>
        </pc:sldMkLst>
        <pc:spChg chg="del mod ord">
          <ac:chgData name="Celine Aas" userId="f9465f8d-bd98-4bd9-90d5-11deb68f070f" providerId="ADAL" clId="{F105E8A8-9252-BE42-A33D-96A20040D601}" dt="2024-01-19T09:33:41.633" v="1792" actId="700"/>
          <ac:spMkLst>
            <pc:docMk/>
            <pc:sldMk cId="3882046277" sldId="578"/>
            <ac:spMk id="2" creationId="{ED7395BD-4F27-803D-0018-2592BF2784BF}"/>
          </ac:spMkLst>
        </pc:spChg>
        <pc:spChg chg="del mod ord">
          <ac:chgData name="Celine Aas" userId="f9465f8d-bd98-4bd9-90d5-11deb68f070f" providerId="ADAL" clId="{F105E8A8-9252-BE42-A33D-96A20040D601}" dt="2024-01-19T09:33:41.633" v="1792" actId="700"/>
          <ac:spMkLst>
            <pc:docMk/>
            <pc:sldMk cId="3882046277" sldId="578"/>
            <ac:spMk id="3" creationId="{1B6B763E-FE08-0A3F-7906-FA535571CF33}"/>
          </ac:spMkLst>
        </pc:spChg>
        <pc:spChg chg="add mod ord">
          <ac:chgData name="Celine Aas" userId="f9465f8d-bd98-4bd9-90d5-11deb68f070f" providerId="ADAL" clId="{F105E8A8-9252-BE42-A33D-96A20040D601}" dt="2024-01-19T09:33:49.985" v="1817" actId="20577"/>
          <ac:spMkLst>
            <pc:docMk/>
            <pc:sldMk cId="3882046277" sldId="578"/>
            <ac:spMk id="4" creationId="{BE0C1DA6-DE26-1E03-1F3B-B783A31339B5}"/>
          </ac:spMkLst>
        </pc:spChg>
        <pc:spChg chg="add mod ord">
          <ac:chgData name="Celine Aas" userId="f9465f8d-bd98-4bd9-90d5-11deb68f070f" providerId="ADAL" clId="{F105E8A8-9252-BE42-A33D-96A20040D601}" dt="2024-01-19T09:34:05.030" v="1843" actId="20577"/>
          <ac:spMkLst>
            <pc:docMk/>
            <pc:sldMk cId="3882046277" sldId="578"/>
            <ac:spMk id="5" creationId="{9C74EEC6-9239-DA70-0D94-009373C5FFD9}"/>
          </ac:spMkLst>
        </pc:spChg>
      </pc:sldChg>
      <pc:sldChg chg="addSp delSp modSp new mod modClrScheme chgLayout">
        <pc:chgData name="Celine Aas" userId="f9465f8d-bd98-4bd9-90d5-11deb68f070f" providerId="ADAL" clId="{F105E8A8-9252-BE42-A33D-96A20040D601}" dt="2024-01-19T09:34:51.083" v="1907" actId="20577"/>
        <pc:sldMkLst>
          <pc:docMk/>
          <pc:sldMk cId="1555336453" sldId="579"/>
        </pc:sldMkLst>
        <pc:spChg chg="del mod ord">
          <ac:chgData name="Celine Aas" userId="f9465f8d-bd98-4bd9-90d5-11deb68f070f" providerId="ADAL" clId="{F105E8A8-9252-BE42-A33D-96A20040D601}" dt="2024-01-19T09:34:23.287" v="1846" actId="700"/>
          <ac:spMkLst>
            <pc:docMk/>
            <pc:sldMk cId="1555336453" sldId="579"/>
            <ac:spMk id="2" creationId="{E0F70067-E4CB-1BE2-D9A3-B7469616E742}"/>
          </ac:spMkLst>
        </pc:spChg>
        <pc:spChg chg="del mod ord">
          <ac:chgData name="Celine Aas" userId="f9465f8d-bd98-4bd9-90d5-11deb68f070f" providerId="ADAL" clId="{F105E8A8-9252-BE42-A33D-96A20040D601}" dt="2024-01-19T09:34:23.287" v="1846" actId="700"/>
          <ac:spMkLst>
            <pc:docMk/>
            <pc:sldMk cId="1555336453" sldId="579"/>
            <ac:spMk id="3" creationId="{DD7F85C1-B32E-78AE-C3BE-D1C81ADE4631}"/>
          </ac:spMkLst>
        </pc:spChg>
        <pc:spChg chg="add mod ord">
          <ac:chgData name="Celine Aas" userId="f9465f8d-bd98-4bd9-90d5-11deb68f070f" providerId="ADAL" clId="{F105E8A8-9252-BE42-A33D-96A20040D601}" dt="2024-01-19T09:34:30.855" v="1865" actId="20577"/>
          <ac:spMkLst>
            <pc:docMk/>
            <pc:sldMk cId="1555336453" sldId="579"/>
            <ac:spMk id="4" creationId="{9B0BC282-DD68-6F6C-FA80-5B673AA5A0D8}"/>
          </ac:spMkLst>
        </pc:spChg>
        <pc:spChg chg="add mod ord">
          <ac:chgData name="Celine Aas" userId="f9465f8d-bd98-4bd9-90d5-11deb68f070f" providerId="ADAL" clId="{F105E8A8-9252-BE42-A33D-96A20040D601}" dt="2024-01-19T09:34:51.083" v="1907" actId="20577"/>
          <ac:spMkLst>
            <pc:docMk/>
            <pc:sldMk cId="1555336453" sldId="579"/>
            <ac:spMk id="5" creationId="{02E13395-46C5-E77F-C56B-45CF2E178EFA}"/>
          </ac:spMkLst>
        </pc:spChg>
      </pc:sldChg>
      <pc:sldChg chg="modSp new del mod">
        <pc:chgData name="Celine Aas" userId="f9465f8d-bd98-4bd9-90d5-11deb68f070f" providerId="ADAL" clId="{F105E8A8-9252-BE42-A33D-96A20040D601}" dt="2024-01-19T09:24:36.672" v="1679" actId="2696"/>
        <pc:sldMkLst>
          <pc:docMk/>
          <pc:sldMk cId="4041739184" sldId="579"/>
        </pc:sldMkLst>
        <pc:spChg chg="mod">
          <ac:chgData name="Celine Aas" userId="f9465f8d-bd98-4bd9-90d5-11deb68f070f" providerId="ADAL" clId="{F105E8A8-9252-BE42-A33D-96A20040D601}" dt="2024-01-19T09:14:03.305" v="1563" actId="20577"/>
          <ac:spMkLst>
            <pc:docMk/>
            <pc:sldMk cId="4041739184" sldId="579"/>
            <ac:spMk id="2" creationId="{074EA954-D290-D141-2E78-125A1A1761A9}"/>
          </ac:spMkLst>
        </pc:spChg>
        <pc:spChg chg="mod">
          <ac:chgData name="Celine Aas" userId="f9465f8d-bd98-4bd9-90d5-11deb68f070f" providerId="ADAL" clId="{F105E8A8-9252-BE42-A33D-96A20040D601}" dt="2024-01-19T09:14:06.351" v="1570" actId="20577"/>
          <ac:spMkLst>
            <pc:docMk/>
            <pc:sldMk cId="4041739184" sldId="579"/>
            <ac:spMk id="3" creationId="{0BB1F377-D32D-6A21-05B4-2B7AF9843209}"/>
          </ac:spMkLst>
        </pc:spChg>
      </pc:sldChg>
      <pc:sldChg chg="addSp delSp modSp add del mod delAnim modAnim">
        <pc:chgData name="Celine Aas" userId="f9465f8d-bd98-4bd9-90d5-11deb68f070f" providerId="ADAL" clId="{F105E8A8-9252-BE42-A33D-96A20040D601}" dt="2024-01-19T09:56:37.069" v="1923" actId="2696"/>
        <pc:sldMkLst>
          <pc:docMk/>
          <pc:sldMk cId="86790395" sldId="580"/>
        </pc:sldMkLst>
        <pc:spChg chg="del">
          <ac:chgData name="Celine Aas" userId="f9465f8d-bd98-4bd9-90d5-11deb68f070f" providerId="ADAL" clId="{F105E8A8-9252-BE42-A33D-96A20040D601}" dt="2024-01-19T09:49:17.061" v="1914" actId="478"/>
          <ac:spMkLst>
            <pc:docMk/>
            <pc:sldMk cId="86790395" sldId="580"/>
            <ac:spMk id="9" creationId="{9154915A-78D6-DBB0-0091-3AE1998FFB67}"/>
          </ac:spMkLst>
        </pc:spChg>
        <pc:picChg chg="del">
          <ac:chgData name="Celine Aas" userId="f9465f8d-bd98-4bd9-90d5-11deb68f070f" providerId="ADAL" clId="{F105E8A8-9252-BE42-A33D-96A20040D601}" dt="2024-01-19T09:48:38.770" v="1913" actId="478"/>
          <ac:picMkLst>
            <pc:docMk/>
            <pc:sldMk cId="86790395" sldId="580"/>
            <ac:picMk id="2" creationId="{3D404FC8-A135-2320-B3CB-EEF965207DF8}"/>
          </ac:picMkLst>
        </pc:picChg>
        <pc:picChg chg="add del mod">
          <ac:chgData name="Celine Aas" userId="f9465f8d-bd98-4bd9-90d5-11deb68f070f" providerId="ADAL" clId="{F105E8A8-9252-BE42-A33D-96A20040D601}" dt="2024-01-19T09:50:24.945" v="1918" actId="478"/>
          <ac:picMkLst>
            <pc:docMk/>
            <pc:sldMk cId="86790395" sldId="580"/>
            <ac:picMk id="11" creationId="{2EFBE594-9A77-EACF-7E64-48849ADEAD49}"/>
          </ac:picMkLst>
        </pc:picChg>
        <pc:picChg chg="add del mod">
          <ac:chgData name="Celine Aas" userId="f9465f8d-bd98-4bd9-90d5-11deb68f070f" providerId="ADAL" clId="{F105E8A8-9252-BE42-A33D-96A20040D601}" dt="2024-01-19T09:53:31.888" v="1920" actId="478"/>
          <ac:picMkLst>
            <pc:docMk/>
            <pc:sldMk cId="86790395" sldId="580"/>
            <ac:picMk id="12" creationId="{4B736D22-3C17-DC03-207C-25685C40F6DC}"/>
          </ac:picMkLst>
        </pc:picChg>
        <pc:picChg chg="add del mod">
          <ac:chgData name="Celine Aas" userId="f9465f8d-bd98-4bd9-90d5-11deb68f070f" providerId="ADAL" clId="{F105E8A8-9252-BE42-A33D-96A20040D601}" dt="2024-01-19T09:54:55.097" v="1922" actId="478"/>
          <ac:picMkLst>
            <pc:docMk/>
            <pc:sldMk cId="86790395" sldId="580"/>
            <ac:picMk id="13" creationId="{DB3756C6-860C-9E77-52BF-952420D20CF5}"/>
          </ac:picMkLst>
        </pc:picChg>
      </pc:sldChg>
      <pc:sldChg chg="modSp add mod">
        <pc:chgData name="Celine Aas" userId="f9465f8d-bd98-4bd9-90d5-11deb68f070f" providerId="ADAL" clId="{F105E8A8-9252-BE42-A33D-96A20040D601}" dt="2024-01-19T10:10:15.954" v="2282" actId="962"/>
        <pc:sldMkLst>
          <pc:docMk/>
          <pc:sldMk cId="2047864915" sldId="580"/>
        </pc:sldMkLst>
        <pc:grpChg chg="mod">
          <ac:chgData name="Celine Aas" userId="f9465f8d-bd98-4bd9-90d5-11deb68f070f" providerId="ADAL" clId="{F105E8A8-9252-BE42-A33D-96A20040D601}" dt="2024-01-19T10:10:15.954" v="2282" actId="962"/>
          <ac:grpSpMkLst>
            <pc:docMk/>
            <pc:sldMk cId="2047864915" sldId="580"/>
            <ac:grpSpMk id="3" creationId="{A9C8DE8B-ABB5-8D1A-1BCF-0287D58323DD}"/>
          </ac:grpSpMkLst>
        </pc:grpChg>
        <pc:picChg chg="mod">
          <ac:chgData name="Celine Aas" userId="f9465f8d-bd98-4bd9-90d5-11deb68f070f" providerId="ADAL" clId="{F105E8A8-9252-BE42-A33D-96A20040D601}" dt="2024-01-19T10:04:40.783" v="1926"/>
          <ac:picMkLst>
            <pc:docMk/>
            <pc:sldMk cId="2047864915" sldId="580"/>
            <ac:picMk id="2" creationId="{0F593136-A733-53D9-D0D4-C434700E435B}"/>
          </ac:picMkLst>
        </pc:picChg>
      </pc:sldChg>
      <pc:sldChg chg="addSp delSp modSp new del mod modClrScheme chgLayout">
        <pc:chgData name="Celine Aas" userId="f9465f8d-bd98-4bd9-90d5-11deb68f070f" providerId="ADAL" clId="{F105E8A8-9252-BE42-A33D-96A20040D601}" dt="2024-01-19T09:24:37.567" v="1680" actId="2696"/>
        <pc:sldMkLst>
          <pc:docMk/>
          <pc:sldMk cId="2115513595" sldId="580"/>
        </pc:sldMkLst>
        <pc:spChg chg="del mod ord">
          <ac:chgData name="Celine Aas" userId="f9465f8d-bd98-4bd9-90d5-11deb68f070f" providerId="ADAL" clId="{F105E8A8-9252-BE42-A33D-96A20040D601}" dt="2024-01-19T09:15:39.302" v="1575" actId="700"/>
          <ac:spMkLst>
            <pc:docMk/>
            <pc:sldMk cId="2115513595" sldId="580"/>
            <ac:spMk id="2" creationId="{10D3ECAB-F20E-7849-98F6-71E33AC8CDC3}"/>
          </ac:spMkLst>
        </pc:spChg>
        <pc:spChg chg="del mod ord">
          <ac:chgData name="Celine Aas" userId="f9465f8d-bd98-4bd9-90d5-11deb68f070f" providerId="ADAL" clId="{F105E8A8-9252-BE42-A33D-96A20040D601}" dt="2024-01-19T09:15:39.302" v="1575" actId="700"/>
          <ac:spMkLst>
            <pc:docMk/>
            <pc:sldMk cId="2115513595" sldId="580"/>
            <ac:spMk id="3" creationId="{CF9557E0-E55C-D433-0EE0-31210A76A76A}"/>
          </ac:spMkLst>
        </pc:spChg>
        <pc:spChg chg="add mod ord">
          <ac:chgData name="Celine Aas" userId="f9465f8d-bd98-4bd9-90d5-11deb68f070f" providerId="ADAL" clId="{F105E8A8-9252-BE42-A33D-96A20040D601}" dt="2024-01-19T09:15:46.770" v="1597" actId="20577"/>
          <ac:spMkLst>
            <pc:docMk/>
            <pc:sldMk cId="2115513595" sldId="580"/>
            <ac:spMk id="4" creationId="{E98C1A62-33F8-B6D2-08B0-CDDF19C15898}"/>
          </ac:spMkLst>
        </pc:spChg>
        <pc:spChg chg="add mod ord">
          <ac:chgData name="Celine Aas" userId="f9465f8d-bd98-4bd9-90d5-11deb68f070f" providerId="ADAL" clId="{F105E8A8-9252-BE42-A33D-96A20040D601}" dt="2024-01-19T09:15:48.850" v="1604" actId="20577"/>
          <ac:spMkLst>
            <pc:docMk/>
            <pc:sldMk cId="2115513595" sldId="580"/>
            <ac:spMk id="5" creationId="{B6ED2FEF-BCD2-0FF4-0465-C365010FE571}"/>
          </ac:spMkLst>
        </pc:spChg>
      </pc:sldChg>
      <pc:sldChg chg="addSp delSp modSp new del mod modClrScheme chgLayout">
        <pc:chgData name="Celine Aas" userId="f9465f8d-bd98-4bd9-90d5-11deb68f070f" providerId="ADAL" clId="{F105E8A8-9252-BE42-A33D-96A20040D601}" dt="2024-01-19T09:24:39.703" v="1681" actId="2696"/>
        <pc:sldMkLst>
          <pc:docMk/>
          <pc:sldMk cId="3044859179" sldId="581"/>
        </pc:sldMkLst>
        <pc:spChg chg="del mod ord">
          <ac:chgData name="Celine Aas" userId="f9465f8d-bd98-4bd9-90d5-11deb68f070f" providerId="ADAL" clId="{F105E8A8-9252-BE42-A33D-96A20040D601}" dt="2024-01-19T09:23:16.514" v="1641" actId="700"/>
          <ac:spMkLst>
            <pc:docMk/>
            <pc:sldMk cId="3044859179" sldId="581"/>
            <ac:spMk id="2" creationId="{B8E1E005-4E1F-C698-40EB-1E323F25E561}"/>
          </ac:spMkLst>
        </pc:spChg>
        <pc:spChg chg="del mod ord">
          <ac:chgData name="Celine Aas" userId="f9465f8d-bd98-4bd9-90d5-11deb68f070f" providerId="ADAL" clId="{F105E8A8-9252-BE42-A33D-96A20040D601}" dt="2024-01-19T09:23:16.514" v="1641" actId="700"/>
          <ac:spMkLst>
            <pc:docMk/>
            <pc:sldMk cId="3044859179" sldId="581"/>
            <ac:spMk id="3" creationId="{454F20A1-70D2-335B-4410-0E83BA4A6DB3}"/>
          </ac:spMkLst>
        </pc:spChg>
        <pc:spChg chg="add mod ord">
          <ac:chgData name="Celine Aas" userId="f9465f8d-bd98-4bd9-90d5-11deb68f070f" providerId="ADAL" clId="{F105E8A8-9252-BE42-A33D-96A20040D601}" dt="2024-01-19T09:24:02.664" v="1666" actId="20577"/>
          <ac:spMkLst>
            <pc:docMk/>
            <pc:sldMk cId="3044859179" sldId="581"/>
            <ac:spMk id="4" creationId="{A441B5D1-B79F-9A4D-E237-8CB3CFA83320}"/>
          </ac:spMkLst>
        </pc:spChg>
        <pc:spChg chg="add mod ord">
          <ac:chgData name="Celine Aas" userId="f9465f8d-bd98-4bd9-90d5-11deb68f070f" providerId="ADAL" clId="{F105E8A8-9252-BE42-A33D-96A20040D601}" dt="2024-01-19T09:24:05.905" v="1677" actId="20577"/>
          <ac:spMkLst>
            <pc:docMk/>
            <pc:sldMk cId="3044859179" sldId="581"/>
            <ac:spMk id="5" creationId="{C478E738-4D75-8CBB-9731-243EA6F0B4AA}"/>
          </ac:spMkLst>
        </pc:spChg>
      </pc:sldChg>
      <pc:sldMasterChg chg="addSldLayout modSldLayout">
        <pc:chgData name="Celine Aas" userId="f9465f8d-bd98-4bd9-90d5-11deb68f070f" providerId="ADAL" clId="{F105E8A8-9252-BE42-A33D-96A20040D601}" dt="2024-01-19T09:32:55.566" v="1747" actId="6014"/>
        <pc:sldMasterMkLst>
          <pc:docMk/>
          <pc:sldMasterMk cId="1655320109" sldId="2147483648"/>
        </pc:sldMasterMkLst>
        <pc:sldLayoutChg chg="addSp delSp modSp add mod modTransition">
          <pc:chgData name="Celine Aas" userId="f9465f8d-bd98-4bd9-90d5-11deb68f070f" providerId="ADAL" clId="{F105E8A8-9252-BE42-A33D-96A20040D601}" dt="2024-01-19T08:59:42.498" v="1396"/>
          <pc:sldLayoutMkLst>
            <pc:docMk/>
            <pc:sldMasterMk cId="1655320109" sldId="2147483648"/>
            <pc:sldLayoutMk cId="2141643290" sldId="2147483665"/>
          </pc:sldLayoutMkLst>
          <pc:spChg chg="add mod">
            <ac:chgData name="Celine Aas" userId="f9465f8d-bd98-4bd9-90d5-11deb68f070f" providerId="ADAL" clId="{F105E8A8-9252-BE42-A33D-96A20040D601}" dt="2024-01-19T08:58:18.601" v="1392" actId="2085"/>
            <ac:spMkLst>
              <pc:docMk/>
              <pc:sldMasterMk cId="1655320109" sldId="2147483648"/>
              <pc:sldLayoutMk cId="2141643290" sldId="2147483665"/>
              <ac:spMk id="8" creationId="{310E7FFF-36A3-955A-2BF1-E6EC5ABF7A84}"/>
            </ac:spMkLst>
          </pc:spChg>
          <pc:picChg chg="add del mod">
            <ac:chgData name="Celine Aas" userId="f9465f8d-bd98-4bd9-90d5-11deb68f070f" providerId="ADAL" clId="{F105E8A8-9252-BE42-A33D-96A20040D601}" dt="2024-01-19T08:54:39.515" v="1314" actId="478"/>
            <ac:picMkLst>
              <pc:docMk/>
              <pc:sldMasterMk cId="1655320109" sldId="2147483648"/>
              <pc:sldLayoutMk cId="2141643290" sldId="2147483665"/>
              <ac:picMk id="5" creationId="{F93E0CF8-6A62-A529-9FDB-4D662883459F}"/>
            </ac:picMkLst>
          </pc:picChg>
          <pc:picChg chg="add mod modCrop">
            <ac:chgData name="Celine Aas" userId="f9465f8d-bd98-4bd9-90d5-11deb68f070f" providerId="ADAL" clId="{F105E8A8-9252-BE42-A33D-96A20040D601}" dt="2024-01-19T08:56:46.964" v="1337" actId="14100"/>
            <ac:picMkLst>
              <pc:docMk/>
              <pc:sldMasterMk cId="1655320109" sldId="2147483648"/>
              <pc:sldLayoutMk cId="2141643290" sldId="2147483665"/>
              <ac:picMk id="7" creationId="{A015FE4D-3A7F-CC38-D0D7-753DD5BAC1C3}"/>
            </ac:picMkLst>
          </pc:picChg>
          <pc:picChg chg="add mod">
            <ac:chgData name="Celine Aas" userId="f9465f8d-bd98-4bd9-90d5-11deb68f070f" providerId="ADAL" clId="{F105E8A8-9252-BE42-A33D-96A20040D601}" dt="2024-01-19T08:59:42.498" v="1396"/>
            <ac:picMkLst>
              <pc:docMk/>
              <pc:sldMasterMk cId="1655320109" sldId="2147483648"/>
              <pc:sldLayoutMk cId="2141643290" sldId="2147483665"/>
              <ac:picMk id="9" creationId="{6A9D5224-F40F-BCB5-350E-0B3088863A2D}"/>
            </ac:picMkLst>
          </pc:picChg>
          <pc:picChg chg="add mod">
            <ac:chgData name="Celine Aas" userId="f9465f8d-bd98-4bd9-90d5-11deb68f070f" providerId="ADAL" clId="{F105E8A8-9252-BE42-A33D-96A20040D601}" dt="2024-01-19T08:59:42.498" v="1396"/>
            <ac:picMkLst>
              <pc:docMk/>
              <pc:sldMasterMk cId="1655320109" sldId="2147483648"/>
              <pc:sldLayoutMk cId="2141643290" sldId="2147483665"/>
              <ac:picMk id="10" creationId="{77D4B548-30BF-EBE2-5FF6-1EE27CC53EF6}"/>
            </ac:picMkLst>
          </pc:picChg>
        </pc:sldLayoutChg>
        <pc:sldLayoutChg chg="addSp delSp modSp add mod modTransition">
          <pc:chgData name="Celine Aas" userId="f9465f8d-bd98-4bd9-90d5-11deb68f070f" providerId="ADAL" clId="{F105E8A8-9252-BE42-A33D-96A20040D601}" dt="2024-01-19T09:02:10.667" v="1453" actId="1076"/>
          <pc:sldLayoutMkLst>
            <pc:docMk/>
            <pc:sldMasterMk cId="1655320109" sldId="2147483648"/>
            <pc:sldLayoutMk cId="1362293384" sldId="2147483666"/>
          </pc:sldLayoutMkLst>
          <pc:spChg chg="mod">
            <ac:chgData name="Celine Aas" userId="f9465f8d-bd98-4bd9-90d5-11deb68f070f" providerId="ADAL" clId="{F105E8A8-9252-BE42-A33D-96A20040D601}" dt="2024-01-19T09:02:10.667" v="1453" actId="1076"/>
            <ac:spMkLst>
              <pc:docMk/>
              <pc:sldMasterMk cId="1655320109" sldId="2147483648"/>
              <pc:sldLayoutMk cId="1362293384" sldId="2147483666"/>
              <ac:spMk id="8" creationId="{310E7FFF-36A3-955A-2BF1-E6EC5ABF7A84}"/>
            </ac:spMkLst>
          </pc:spChg>
          <pc:picChg chg="add mod modCrop">
            <ac:chgData name="Celine Aas" userId="f9465f8d-bd98-4bd9-90d5-11deb68f070f" providerId="ADAL" clId="{F105E8A8-9252-BE42-A33D-96A20040D601}" dt="2024-01-19T09:01:57.474" v="1448" actId="1076"/>
            <ac:picMkLst>
              <pc:docMk/>
              <pc:sldMasterMk cId="1655320109" sldId="2147483648"/>
              <pc:sldLayoutMk cId="1362293384" sldId="2147483666"/>
              <ac:picMk id="5" creationId="{FFBE33D4-9505-D84B-C760-B73F9BA0D4D6}"/>
            </ac:picMkLst>
          </pc:picChg>
          <pc:picChg chg="del">
            <ac:chgData name="Celine Aas" userId="f9465f8d-bd98-4bd9-90d5-11deb68f070f" providerId="ADAL" clId="{F105E8A8-9252-BE42-A33D-96A20040D601}" dt="2024-01-19T09:00:37.506" v="1430" actId="478"/>
            <ac:picMkLst>
              <pc:docMk/>
              <pc:sldMasterMk cId="1655320109" sldId="2147483648"/>
              <pc:sldLayoutMk cId="1362293384" sldId="2147483666"/>
              <ac:picMk id="7" creationId="{A015FE4D-3A7F-CC38-D0D7-753DD5BAC1C3}"/>
            </ac:picMkLst>
          </pc:picChg>
        </pc:sldLayoutChg>
        <pc:sldLayoutChg chg="addSp delSp modSp add mod modTransition">
          <pc:chgData name="Celine Aas" userId="f9465f8d-bd98-4bd9-90d5-11deb68f070f" providerId="ADAL" clId="{F105E8A8-9252-BE42-A33D-96A20040D601}" dt="2024-01-19T09:10:54.634" v="1473" actId="1076"/>
          <pc:sldLayoutMkLst>
            <pc:docMk/>
            <pc:sldMasterMk cId="1655320109" sldId="2147483648"/>
            <pc:sldLayoutMk cId="2395678336" sldId="2147483667"/>
          </pc:sldLayoutMkLst>
          <pc:spChg chg="mod">
            <ac:chgData name="Celine Aas" userId="f9465f8d-bd98-4bd9-90d5-11deb68f070f" providerId="ADAL" clId="{F105E8A8-9252-BE42-A33D-96A20040D601}" dt="2024-01-19T09:10:54.634" v="1473" actId="1076"/>
            <ac:spMkLst>
              <pc:docMk/>
              <pc:sldMasterMk cId="1655320109" sldId="2147483648"/>
              <pc:sldLayoutMk cId="2395678336" sldId="2147483667"/>
              <ac:spMk id="8" creationId="{310E7FFF-36A3-955A-2BF1-E6EC5ABF7A84}"/>
            </ac:spMkLst>
          </pc:spChg>
          <pc:picChg chg="add del mod">
            <ac:chgData name="Celine Aas" userId="f9465f8d-bd98-4bd9-90d5-11deb68f070f" providerId="ADAL" clId="{F105E8A8-9252-BE42-A33D-96A20040D601}" dt="2024-01-19T09:10:02.971" v="1461" actId="478"/>
            <ac:picMkLst>
              <pc:docMk/>
              <pc:sldMasterMk cId="1655320109" sldId="2147483648"/>
              <pc:sldLayoutMk cId="2395678336" sldId="2147483667"/>
              <ac:picMk id="5" creationId="{E813DD9E-B8F7-3107-12E3-C5A3043A8F1F}"/>
            </ac:picMkLst>
          </pc:picChg>
          <pc:picChg chg="del">
            <ac:chgData name="Celine Aas" userId="f9465f8d-bd98-4bd9-90d5-11deb68f070f" providerId="ADAL" clId="{F105E8A8-9252-BE42-A33D-96A20040D601}" dt="2024-01-19T09:02:24.214" v="1456" actId="478"/>
            <ac:picMkLst>
              <pc:docMk/>
              <pc:sldMasterMk cId="1655320109" sldId="2147483648"/>
              <pc:sldLayoutMk cId="2395678336" sldId="2147483667"/>
              <ac:picMk id="7" creationId="{A015FE4D-3A7F-CC38-D0D7-753DD5BAC1C3}"/>
            </ac:picMkLst>
          </pc:picChg>
          <pc:picChg chg="add mod modCrop">
            <ac:chgData name="Celine Aas" userId="f9465f8d-bd98-4bd9-90d5-11deb68f070f" providerId="ADAL" clId="{F105E8A8-9252-BE42-A33D-96A20040D601}" dt="2024-01-19T09:10:42.679" v="1471" actId="732"/>
            <ac:picMkLst>
              <pc:docMk/>
              <pc:sldMasterMk cId="1655320109" sldId="2147483648"/>
              <pc:sldLayoutMk cId="2395678336" sldId="2147483667"/>
              <ac:picMk id="11" creationId="{6DB47F10-7B67-5465-250E-A52EC4955B41}"/>
            </ac:picMkLst>
          </pc:picChg>
        </pc:sldLayoutChg>
        <pc:sldLayoutChg chg="addSp delSp modSp add mod modTransition">
          <pc:chgData name="Celine Aas" userId="f9465f8d-bd98-4bd9-90d5-11deb68f070f" providerId="ADAL" clId="{F105E8A8-9252-BE42-A33D-96A20040D601}" dt="2024-01-19T09:12:15.011" v="1492" actId="14100"/>
          <pc:sldLayoutMkLst>
            <pc:docMk/>
            <pc:sldMasterMk cId="1655320109" sldId="2147483648"/>
            <pc:sldLayoutMk cId="1391234693" sldId="2147483668"/>
          </pc:sldLayoutMkLst>
          <pc:spChg chg="mod">
            <ac:chgData name="Celine Aas" userId="f9465f8d-bd98-4bd9-90d5-11deb68f070f" providerId="ADAL" clId="{F105E8A8-9252-BE42-A33D-96A20040D601}" dt="2024-01-19T09:12:15.011" v="1492" actId="14100"/>
            <ac:spMkLst>
              <pc:docMk/>
              <pc:sldMasterMk cId="1655320109" sldId="2147483648"/>
              <pc:sldLayoutMk cId="1391234693" sldId="2147483668"/>
              <ac:spMk id="8" creationId="{310E7FFF-36A3-955A-2BF1-E6EC5ABF7A84}"/>
            </ac:spMkLst>
          </pc:spChg>
          <pc:picChg chg="add mod modCrop">
            <ac:chgData name="Celine Aas" userId="f9465f8d-bd98-4bd9-90d5-11deb68f070f" providerId="ADAL" clId="{F105E8A8-9252-BE42-A33D-96A20040D601}" dt="2024-01-19T09:12:02.441" v="1489" actId="18131"/>
            <ac:picMkLst>
              <pc:docMk/>
              <pc:sldMasterMk cId="1655320109" sldId="2147483648"/>
              <pc:sldLayoutMk cId="1391234693" sldId="2147483668"/>
              <ac:picMk id="5" creationId="{A79F12A4-85B1-7154-BE20-D3C77347CF2C}"/>
            </ac:picMkLst>
          </pc:picChg>
          <pc:picChg chg="del">
            <ac:chgData name="Celine Aas" userId="f9465f8d-bd98-4bd9-90d5-11deb68f070f" providerId="ADAL" clId="{F105E8A8-9252-BE42-A33D-96A20040D601}" dt="2024-01-19T09:11:17.024" v="1476" actId="478"/>
            <ac:picMkLst>
              <pc:docMk/>
              <pc:sldMasterMk cId="1655320109" sldId="2147483648"/>
              <pc:sldLayoutMk cId="1391234693" sldId="2147483668"/>
              <ac:picMk id="7" creationId="{A015FE4D-3A7F-CC38-D0D7-753DD5BAC1C3}"/>
            </ac:picMkLst>
          </pc:picChg>
        </pc:sldLayoutChg>
        <pc:sldLayoutChg chg="addSp delSp modSp add mod modTransition">
          <pc:chgData name="Celine Aas" userId="f9465f8d-bd98-4bd9-90d5-11deb68f070f" providerId="ADAL" clId="{F105E8A8-9252-BE42-A33D-96A20040D601}" dt="2024-01-19T09:22:50.926" v="1639" actId="14100"/>
          <pc:sldLayoutMkLst>
            <pc:docMk/>
            <pc:sldMasterMk cId="1655320109" sldId="2147483648"/>
            <pc:sldLayoutMk cId="1767321288" sldId="2147483669"/>
          </pc:sldLayoutMkLst>
          <pc:spChg chg="mod">
            <ac:chgData name="Celine Aas" userId="f9465f8d-bd98-4bd9-90d5-11deb68f070f" providerId="ADAL" clId="{F105E8A8-9252-BE42-A33D-96A20040D601}" dt="2024-01-19T09:22:50.926" v="1639" actId="14100"/>
            <ac:spMkLst>
              <pc:docMk/>
              <pc:sldMasterMk cId="1655320109" sldId="2147483648"/>
              <pc:sldLayoutMk cId="1767321288" sldId="2147483669"/>
              <ac:spMk id="8" creationId="{310E7FFF-36A3-955A-2BF1-E6EC5ABF7A84}"/>
            </ac:spMkLst>
          </pc:spChg>
          <pc:picChg chg="del">
            <ac:chgData name="Celine Aas" userId="f9465f8d-bd98-4bd9-90d5-11deb68f070f" providerId="ADAL" clId="{F105E8A8-9252-BE42-A33D-96A20040D601}" dt="2024-01-19T09:16:07.162" v="1607" actId="478"/>
            <ac:picMkLst>
              <pc:docMk/>
              <pc:sldMasterMk cId="1655320109" sldId="2147483648"/>
              <pc:sldLayoutMk cId="1767321288" sldId="2147483669"/>
              <ac:picMk id="5" creationId="{A79F12A4-85B1-7154-BE20-D3C77347CF2C}"/>
            </ac:picMkLst>
          </pc:picChg>
          <pc:picChg chg="add del mod modCrop">
            <ac:chgData name="Celine Aas" userId="f9465f8d-bd98-4bd9-90d5-11deb68f070f" providerId="ADAL" clId="{F105E8A8-9252-BE42-A33D-96A20040D601}" dt="2024-01-19T09:21:43.062" v="1622" actId="478"/>
            <ac:picMkLst>
              <pc:docMk/>
              <pc:sldMasterMk cId="1655320109" sldId="2147483648"/>
              <pc:sldLayoutMk cId="1767321288" sldId="2147483669"/>
              <ac:picMk id="6" creationId="{9A61410A-074A-2334-C6DA-38C8F2C2DBAC}"/>
            </ac:picMkLst>
          </pc:picChg>
          <pc:picChg chg="add mod modCrop">
            <ac:chgData name="Celine Aas" userId="f9465f8d-bd98-4bd9-90d5-11deb68f070f" providerId="ADAL" clId="{F105E8A8-9252-BE42-A33D-96A20040D601}" dt="2024-01-19T09:22:44.845" v="1637" actId="1076"/>
            <ac:picMkLst>
              <pc:docMk/>
              <pc:sldMasterMk cId="1655320109" sldId="2147483648"/>
              <pc:sldLayoutMk cId="1767321288" sldId="2147483669"/>
              <ac:picMk id="11" creationId="{060FB5FD-36E8-CD1E-3B2E-A7D534B2EC88}"/>
            </ac:picMkLst>
          </pc:picChg>
        </pc:sldLayoutChg>
        <pc:sldLayoutChg chg="addSp delSp modSp add mod modTransition">
          <pc:chgData name="Celine Aas" userId="f9465f8d-bd98-4bd9-90d5-11deb68f070f" providerId="ADAL" clId="{F105E8A8-9252-BE42-A33D-96A20040D601}" dt="2024-01-19T09:32:55.566" v="1747" actId="6014"/>
          <pc:sldLayoutMkLst>
            <pc:docMk/>
            <pc:sldMasterMk cId="1655320109" sldId="2147483648"/>
            <pc:sldLayoutMk cId="1489656510" sldId="2147483670"/>
          </pc:sldLayoutMkLst>
          <pc:spChg chg="add mod">
            <ac:chgData name="Celine Aas" userId="f9465f8d-bd98-4bd9-90d5-11deb68f070f" providerId="ADAL" clId="{F105E8A8-9252-BE42-A33D-96A20040D601}" dt="2024-01-19T09:29:06.898" v="1700"/>
            <ac:spMkLst>
              <pc:docMk/>
              <pc:sldMasterMk cId="1655320109" sldId="2147483648"/>
              <pc:sldLayoutMk cId="1489656510" sldId="2147483670"/>
              <ac:spMk id="7" creationId="{2C614F09-80A7-D8C9-1379-F772DB7E730D}"/>
            </ac:spMkLst>
          </pc:spChg>
          <pc:spChg chg="mod">
            <ac:chgData name="Celine Aas" userId="f9465f8d-bd98-4bd9-90d5-11deb68f070f" providerId="ADAL" clId="{F105E8A8-9252-BE42-A33D-96A20040D601}" dt="2024-01-19T09:28:19.715" v="1688" actId="14100"/>
            <ac:spMkLst>
              <pc:docMk/>
              <pc:sldMasterMk cId="1655320109" sldId="2147483648"/>
              <pc:sldLayoutMk cId="1489656510" sldId="2147483670"/>
              <ac:spMk id="8" creationId="{310E7FFF-36A3-955A-2BF1-E6EC5ABF7A84}"/>
            </ac:spMkLst>
          </pc:spChg>
          <pc:picChg chg="del">
            <ac:chgData name="Celine Aas" userId="f9465f8d-bd98-4bd9-90d5-11deb68f070f" providerId="ADAL" clId="{F105E8A8-9252-BE42-A33D-96A20040D601}" dt="2024-01-19T09:28:20.595" v="1689" actId="478"/>
            <ac:picMkLst>
              <pc:docMk/>
              <pc:sldMasterMk cId="1655320109" sldId="2147483648"/>
              <pc:sldLayoutMk cId="1489656510" sldId="2147483670"/>
              <ac:picMk id="5" creationId="{FFBE33D4-9505-D84B-C760-B73F9BA0D4D6}"/>
            </ac:picMkLst>
          </pc:picChg>
          <pc:picChg chg="add mod modCrop">
            <ac:chgData name="Celine Aas" userId="f9465f8d-bd98-4bd9-90d5-11deb68f070f" providerId="ADAL" clId="{F105E8A8-9252-BE42-A33D-96A20040D601}" dt="2024-01-19T09:28:51.167" v="1699" actId="18131"/>
            <ac:picMkLst>
              <pc:docMk/>
              <pc:sldMasterMk cId="1655320109" sldId="2147483648"/>
              <pc:sldLayoutMk cId="1489656510" sldId="2147483670"/>
              <ac:picMk id="6" creationId="{417F25E4-CDDF-D6BE-833F-76FF05D07A9B}"/>
            </ac:picMkLst>
          </pc:picChg>
          <pc:picChg chg="del">
            <ac:chgData name="Celine Aas" userId="f9465f8d-bd98-4bd9-90d5-11deb68f070f" providerId="ADAL" clId="{F105E8A8-9252-BE42-A33D-96A20040D601}" dt="2024-01-19T09:28:14.110" v="1686" actId="478"/>
            <ac:picMkLst>
              <pc:docMk/>
              <pc:sldMasterMk cId="1655320109" sldId="2147483648"/>
              <pc:sldLayoutMk cId="1489656510" sldId="2147483670"/>
              <ac:picMk id="9" creationId="{6A9D5224-F40F-BCB5-350E-0B3088863A2D}"/>
            </ac:picMkLst>
          </pc:picChg>
          <pc:picChg chg="del">
            <ac:chgData name="Celine Aas" userId="f9465f8d-bd98-4bd9-90d5-11deb68f070f" providerId="ADAL" clId="{F105E8A8-9252-BE42-A33D-96A20040D601}" dt="2024-01-19T09:28:14.915" v="1687" actId="478"/>
            <ac:picMkLst>
              <pc:docMk/>
              <pc:sldMasterMk cId="1655320109" sldId="2147483648"/>
              <pc:sldLayoutMk cId="1489656510" sldId="2147483670"/>
              <ac:picMk id="10" creationId="{77D4B548-30BF-EBE2-5FF6-1EE27CC53EF6}"/>
            </ac:picMkLst>
          </pc:picChg>
        </pc:sldLayoutChg>
        <pc:sldLayoutChg chg="addSp delSp modSp add mod modTransition">
          <pc:chgData name="Celine Aas" userId="f9465f8d-bd98-4bd9-90d5-11deb68f070f" providerId="ADAL" clId="{F105E8A8-9252-BE42-A33D-96A20040D601}" dt="2024-01-19T09:32:49.482" v="1746" actId="6014"/>
          <pc:sldLayoutMkLst>
            <pc:docMk/>
            <pc:sldMasterMk cId="1655320109" sldId="2147483648"/>
            <pc:sldLayoutMk cId="1250507477" sldId="2147483671"/>
          </pc:sldLayoutMkLst>
          <pc:spChg chg="mod">
            <ac:chgData name="Celine Aas" userId="f9465f8d-bd98-4bd9-90d5-11deb68f070f" providerId="ADAL" clId="{F105E8A8-9252-BE42-A33D-96A20040D601}" dt="2024-01-19T09:30:32.983" v="1721" actId="14100"/>
            <ac:spMkLst>
              <pc:docMk/>
              <pc:sldMasterMk cId="1655320109" sldId="2147483648"/>
              <pc:sldLayoutMk cId="1250507477" sldId="2147483671"/>
              <ac:spMk id="7" creationId="{2C614F09-80A7-D8C9-1379-F772DB7E730D}"/>
            </ac:spMkLst>
          </pc:spChg>
          <pc:spChg chg="del mod">
            <ac:chgData name="Celine Aas" userId="f9465f8d-bd98-4bd9-90d5-11deb68f070f" providerId="ADAL" clId="{F105E8A8-9252-BE42-A33D-96A20040D601}" dt="2024-01-19T09:30:14.190" v="1715" actId="478"/>
            <ac:spMkLst>
              <pc:docMk/>
              <pc:sldMasterMk cId="1655320109" sldId="2147483648"/>
              <pc:sldLayoutMk cId="1250507477" sldId="2147483671"/>
              <ac:spMk id="8" creationId="{310E7FFF-36A3-955A-2BF1-E6EC5ABF7A84}"/>
            </ac:spMkLst>
          </pc:spChg>
          <pc:picChg chg="add mod modCrop">
            <ac:chgData name="Celine Aas" userId="f9465f8d-bd98-4bd9-90d5-11deb68f070f" providerId="ADAL" clId="{F105E8A8-9252-BE42-A33D-96A20040D601}" dt="2024-01-19T09:30:17.959" v="1716" actId="1076"/>
            <ac:picMkLst>
              <pc:docMk/>
              <pc:sldMasterMk cId="1655320109" sldId="2147483648"/>
              <pc:sldLayoutMk cId="1250507477" sldId="2147483671"/>
              <ac:picMk id="5" creationId="{554C4A56-CB58-5507-0322-18204F8A205B}"/>
            </ac:picMkLst>
          </pc:picChg>
          <pc:picChg chg="del">
            <ac:chgData name="Celine Aas" userId="f9465f8d-bd98-4bd9-90d5-11deb68f070f" providerId="ADAL" clId="{F105E8A8-9252-BE42-A33D-96A20040D601}" dt="2024-01-19T09:29:23.664" v="1703" actId="478"/>
            <ac:picMkLst>
              <pc:docMk/>
              <pc:sldMasterMk cId="1655320109" sldId="2147483648"/>
              <pc:sldLayoutMk cId="1250507477" sldId="2147483671"/>
              <ac:picMk id="6" creationId="{417F25E4-CDDF-D6BE-833F-76FF05D07A9B}"/>
            </ac:picMkLst>
          </pc:picChg>
        </pc:sldLayoutChg>
        <pc:sldLayoutChg chg="addSp delSp modSp add mod modTransition">
          <pc:chgData name="Celine Aas" userId="f9465f8d-bd98-4bd9-90d5-11deb68f070f" providerId="ADAL" clId="{F105E8A8-9252-BE42-A33D-96A20040D601}" dt="2024-01-19T09:32:42.110" v="1745" actId="6014"/>
          <pc:sldLayoutMkLst>
            <pc:docMk/>
            <pc:sldMasterMk cId="1655320109" sldId="2147483648"/>
            <pc:sldLayoutMk cId="44838239" sldId="2147483672"/>
          </pc:sldLayoutMkLst>
          <pc:spChg chg="mod">
            <ac:chgData name="Celine Aas" userId="f9465f8d-bd98-4bd9-90d5-11deb68f070f" providerId="ADAL" clId="{F105E8A8-9252-BE42-A33D-96A20040D601}" dt="2024-01-19T09:31:50.640" v="1741" actId="14100"/>
            <ac:spMkLst>
              <pc:docMk/>
              <pc:sldMasterMk cId="1655320109" sldId="2147483648"/>
              <pc:sldLayoutMk cId="44838239" sldId="2147483672"/>
              <ac:spMk id="7" creationId="{2C614F09-80A7-D8C9-1379-F772DB7E730D}"/>
            </ac:spMkLst>
          </pc:spChg>
          <pc:picChg chg="del">
            <ac:chgData name="Celine Aas" userId="f9465f8d-bd98-4bd9-90d5-11deb68f070f" providerId="ADAL" clId="{F105E8A8-9252-BE42-A33D-96A20040D601}" dt="2024-01-19T09:30:45.261" v="1724" actId="478"/>
            <ac:picMkLst>
              <pc:docMk/>
              <pc:sldMasterMk cId="1655320109" sldId="2147483648"/>
              <pc:sldLayoutMk cId="44838239" sldId="2147483672"/>
              <ac:picMk id="5" creationId="{554C4A56-CB58-5507-0322-18204F8A205B}"/>
            </ac:picMkLst>
          </pc:picChg>
          <pc:picChg chg="add del mod">
            <ac:chgData name="Celine Aas" userId="f9465f8d-bd98-4bd9-90d5-11deb68f070f" providerId="ADAL" clId="{F105E8A8-9252-BE42-A33D-96A20040D601}" dt="2024-01-19T09:30:56.209" v="1726" actId="478"/>
            <ac:picMkLst>
              <pc:docMk/>
              <pc:sldMasterMk cId="1655320109" sldId="2147483648"/>
              <pc:sldLayoutMk cId="44838239" sldId="2147483672"/>
              <ac:picMk id="6" creationId="{D50CA25A-B6B1-117D-EDF5-5348CBB15EFB}"/>
            </ac:picMkLst>
          </pc:picChg>
          <pc:picChg chg="add mod modCrop">
            <ac:chgData name="Celine Aas" userId="f9465f8d-bd98-4bd9-90d5-11deb68f070f" providerId="ADAL" clId="{F105E8A8-9252-BE42-A33D-96A20040D601}" dt="2024-01-19T09:31:45.294" v="1739" actId="1076"/>
            <ac:picMkLst>
              <pc:docMk/>
              <pc:sldMasterMk cId="1655320109" sldId="2147483648"/>
              <pc:sldLayoutMk cId="44838239" sldId="2147483672"/>
              <ac:picMk id="9" creationId="{ECC6E47F-5915-B0DC-0902-1E0453749E50}"/>
            </ac:picMkLst>
          </pc:picChg>
        </pc:sldLayoutChg>
      </pc:sldMasterChg>
    </pc:docChg>
  </pc:docChgLst>
  <pc:docChgLst>
    <pc:chgData name="Celine Aas" userId="f9465f8d-bd98-4bd9-90d5-11deb68f070f" providerId="ADAL" clId="{A917D893-F0C6-B34E-B05B-9D0BB1B62797}"/>
    <pc:docChg chg="undo custSel addSld delSld modSld sldOrd">
      <pc:chgData name="Celine Aas" userId="f9465f8d-bd98-4bd9-90d5-11deb68f070f" providerId="ADAL" clId="{A917D893-F0C6-B34E-B05B-9D0BB1B62797}" dt="2024-01-19T12:16:37.447" v="3068" actId="478"/>
      <pc:docMkLst>
        <pc:docMk/>
      </pc:docMkLst>
      <pc:sldChg chg="modSp mod">
        <pc:chgData name="Celine Aas" userId="f9465f8d-bd98-4bd9-90d5-11deb68f070f" providerId="ADAL" clId="{A917D893-F0C6-B34E-B05B-9D0BB1B62797}" dt="2024-01-19T10:31:07.982" v="219" actId="207"/>
        <pc:sldMkLst>
          <pc:docMk/>
          <pc:sldMk cId="2188128414" sldId="260"/>
        </pc:sldMkLst>
        <pc:graphicFrameChg chg="modGraphic">
          <ac:chgData name="Celine Aas" userId="f9465f8d-bd98-4bd9-90d5-11deb68f070f" providerId="ADAL" clId="{A917D893-F0C6-B34E-B05B-9D0BB1B62797}" dt="2024-01-19T10:31:07.982" v="219" actId="207"/>
          <ac:graphicFrameMkLst>
            <pc:docMk/>
            <pc:sldMk cId="2188128414" sldId="260"/>
            <ac:graphicFrameMk id="6" creationId="{080E5754-5D9A-F627-29B8-BDA046FF7388}"/>
          </ac:graphicFrameMkLst>
        </pc:graphicFrameChg>
      </pc:sldChg>
      <pc:sldChg chg="del">
        <pc:chgData name="Celine Aas" userId="f9465f8d-bd98-4bd9-90d5-11deb68f070f" providerId="ADAL" clId="{A917D893-F0C6-B34E-B05B-9D0BB1B62797}" dt="2024-01-19T11:45:38.882" v="1763" actId="2696"/>
        <pc:sldMkLst>
          <pc:docMk/>
          <pc:sldMk cId="2460736852" sldId="308"/>
        </pc:sldMkLst>
      </pc:sldChg>
      <pc:sldChg chg="modSp mod">
        <pc:chgData name="Celine Aas" userId="f9465f8d-bd98-4bd9-90d5-11deb68f070f" providerId="ADAL" clId="{A917D893-F0C6-B34E-B05B-9D0BB1B62797}" dt="2024-01-19T10:31:44.985" v="252" actId="20577"/>
        <pc:sldMkLst>
          <pc:docMk/>
          <pc:sldMk cId="1775095940" sldId="354"/>
        </pc:sldMkLst>
        <pc:spChg chg="mod">
          <ac:chgData name="Celine Aas" userId="f9465f8d-bd98-4bd9-90d5-11deb68f070f" providerId="ADAL" clId="{A917D893-F0C6-B34E-B05B-9D0BB1B62797}" dt="2024-01-19T10:31:44.985" v="252" actId="20577"/>
          <ac:spMkLst>
            <pc:docMk/>
            <pc:sldMk cId="1775095940" sldId="354"/>
            <ac:spMk id="4" creationId="{A10ED297-A675-E6E6-D439-41276ACC7192}"/>
          </ac:spMkLst>
        </pc:spChg>
        <pc:spChg chg="mod">
          <ac:chgData name="Celine Aas" userId="f9465f8d-bd98-4bd9-90d5-11deb68f070f" providerId="ADAL" clId="{A917D893-F0C6-B34E-B05B-9D0BB1B62797}" dt="2024-01-19T10:31:34.123" v="229" actId="20577"/>
          <ac:spMkLst>
            <pc:docMk/>
            <pc:sldMk cId="1775095940" sldId="354"/>
            <ac:spMk id="5" creationId="{1CE3EE53-F389-BF93-AFA8-B6E850D35614}"/>
          </ac:spMkLst>
        </pc:spChg>
      </pc:sldChg>
      <pc:sldChg chg="addSp delSp modSp mod modClrScheme chgLayout">
        <pc:chgData name="Celine Aas" userId="f9465f8d-bd98-4bd9-90d5-11deb68f070f" providerId="ADAL" clId="{A917D893-F0C6-B34E-B05B-9D0BB1B62797}" dt="2024-01-19T11:59:28.217" v="3007" actId="13244"/>
        <pc:sldMkLst>
          <pc:docMk/>
          <pc:sldMk cId="3216240977" sldId="380"/>
        </pc:sldMkLst>
        <pc:spChg chg="add mod ord">
          <ac:chgData name="Celine Aas" userId="f9465f8d-bd98-4bd9-90d5-11deb68f070f" providerId="ADAL" clId="{A917D893-F0C6-B34E-B05B-9D0BB1B62797}" dt="2024-01-19T11:59:25.547" v="3006" actId="13244"/>
          <ac:spMkLst>
            <pc:docMk/>
            <pc:sldMk cId="3216240977" sldId="380"/>
            <ac:spMk id="2" creationId="{D68BDF35-DD90-FD04-70D8-49E4880D7667}"/>
          </ac:spMkLst>
        </pc:spChg>
        <pc:spChg chg="mod ord">
          <ac:chgData name="Celine Aas" userId="f9465f8d-bd98-4bd9-90d5-11deb68f070f" providerId="ADAL" clId="{A917D893-F0C6-B34E-B05B-9D0BB1B62797}" dt="2024-01-19T10:33:19.467" v="289" actId="700"/>
          <ac:spMkLst>
            <pc:docMk/>
            <pc:sldMk cId="3216240977" sldId="380"/>
            <ac:spMk id="4" creationId="{843EDDE1-FF94-72E3-5684-A788AFFE43D7}"/>
          </ac:spMkLst>
        </pc:spChg>
        <pc:spChg chg="mod ord">
          <ac:chgData name="Celine Aas" userId="f9465f8d-bd98-4bd9-90d5-11deb68f070f" providerId="ADAL" clId="{A917D893-F0C6-B34E-B05B-9D0BB1B62797}" dt="2024-01-19T11:59:28.217" v="3007" actId="13244"/>
          <ac:spMkLst>
            <pc:docMk/>
            <pc:sldMk cId="3216240977" sldId="380"/>
            <ac:spMk id="5" creationId="{B2214A61-3FD7-962F-DB03-69227B3F7AFF}"/>
          </ac:spMkLst>
        </pc:spChg>
        <pc:grpChg chg="del">
          <ac:chgData name="Celine Aas" userId="f9465f8d-bd98-4bd9-90d5-11deb68f070f" providerId="ADAL" clId="{A917D893-F0C6-B34E-B05B-9D0BB1B62797}" dt="2024-01-19T10:33:36.574" v="298" actId="478"/>
          <ac:grpSpMkLst>
            <pc:docMk/>
            <pc:sldMk cId="3216240977" sldId="380"/>
            <ac:grpSpMk id="6" creationId="{0F1FDD1E-BCCF-FD28-AB9B-CAD9E2B77E5C}"/>
          </ac:grpSpMkLst>
        </pc:grpChg>
        <pc:picChg chg="add mod ord">
          <ac:chgData name="Celine Aas" userId="f9465f8d-bd98-4bd9-90d5-11deb68f070f" providerId="ADAL" clId="{A917D893-F0C6-B34E-B05B-9D0BB1B62797}" dt="2024-01-19T11:59:22.804" v="3005" actId="13244"/>
          <ac:picMkLst>
            <pc:docMk/>
            <pc:sldMk cId="3216240977" sldId="380"/>
            <ac:picMk id="7" creationId="{AA79B8D4-CC3E-2F3E-C037-751E53D6F9EA}"/>
          </ac:picMkLst>
        </pc:picChg>
      </pc:sldChg>
      <pc:sldChg chg="del">
        <pc:chgData name="Celine Aas" userId="f9465f8d-bd98-4bd9-90d5-11deb68f070f" providerId="ADAL" clId="{A917D893-F0C6-B34E-B05B-9D0BB1B62797}" dt="2024-01-19T11:45:38.963" v="1778" actId="2696"/>
        <pc:sldMkLst>
          <pc:docMk/>
          <pc:sldMk cId="4022458642" sldId="381"/>
        </pc:sldMkLst>
      </pc:sldChg>
      <pc:sldChg chg="del">
        <pc:chgData name="Celine Aas" userId="f9465f8d-bd98-4bd9-90d5-11deb68f070f" providerId="ADAL" clId="{A917D893-F0C6-B34E-B05B-9D0BB1B62797}" dt="2024-01-19T11:45:38.935" v="1775" actId="2696"/>
        <pc:sldMkLst>
          <pc:docMk/>
          <pc:sldMk cId="181988463" sldId="382"/>
        </pc:sldMkLst>
      </pc:sldChg>
      <pc:sldChg chg="del">
        <pc:chgData name="Celine Aas" userId="f9465f8d-bd98-4bd9-90d5-11deb68f070f" providerId="ADAL" clId="{A917D893-F0C6-B34E-B05B-9D0BB1B62797}" dt="2024-01-19T11:45:38.867" v="1761" actId="2696"/>
        <pc:sldMkLst>
          <pc:docMk/>
          <pc:sldMk cId="2432120602" sldId="386"/>
        </pc:sldMkLst>
      </pc:sldChg>
      <pc:sldChg chg="del">
        <pc:chgData name="Celine Aas" userId="f9465f8d-bd98-4bd9-90d5-11deb68f070f" providerId="ADAL" clId="{A917D893-F0C6-B34E-B05B-9D0BB1B62797}" dt="2024-01-19T11:45:38.959" v="1777" actId="2696"/>
        <pc:sldMkLst>
          <pc:docMk/>
          <pc:sldMk cId="869964760" sldId="387"/>
        </pc:sldMkLst>
      </pc:sldChg>
      <pc:sldChg chg="del">
        <pc:chgData name="Celine Aas" userId="f9465f8d-bd98-4bd9-90d5-11deb68f070f" providerId="ADAL" clId="{A917D893-F0C6-B34E-B05B-9D0BB1B62797}" dt="2024-01-19T11:45:38.900" v="1766" actId="2696"/>
        <pc:sldMkLst>
          <pc:docMk/>
          <pc:sldMk cId="4251413560" sldId="389"/>
        </pc:sldMkLst>
      </pc:sldChg>
      <pc:sldChg chg="del">
        <pc:chgData name="Celine Aas" userId="f9465f8d-bd98-4bd9-90d5-11deb68f070f" providerId="ADAL" clId="{A917D893-F0C6-B34E-B05B-9D0BB1B62797}" dt="2024-01-19T11:45:38.921" v="1770" actId="2696"/>
        <pc:sldMkLst>
          <pc:docMk/>
          <pc:sldMk cId="4290693665" sldId="391"/>
        </pc:sldMkLst>
      </pc:sldChg>
      <pc:sldChg chg="del">
        <pc:chgData name="Celine Aas" userId="f9465f8d-bd98-4bd9-90d5-11deb68f070f" providerId="ADAL" clId="{A917D893-F0C6-B34E-B05B-9D0BB1B62797}" dt="2024-01-19T11:45:38.903" v="1767" actId="2696"/>
        <pc:sldMkLst>
          <pc:docMk/>
          <pc:sldMk cId="2523016292" sldId="392"/>
        </pc:sldMkLst>
      </pc:sldChg>
      <pc:sldChg chg="del">
        <pc:chgData name="Celine Aas" userId="f9465f8d-bd98-4bd9-90d5-11deb68f070f" providerId="ADAL" clId="{A917D893-F0C6-B34E-B05B-9D0BB1B62797}" dt="2024-01-19T11:45:38.926" v="1773" actId="2696"/>
        <pc:sldMkLst>
          <pc:docMk/>
          <pc:sldMk cId="2651695895" sldId="538"/>
        </pc:sldMkLst>
      </pc:sldChg>
      <pc:sldChg chg="del">
        <pc:chgData name="Celine Aas" userId="f9465f8d-bd98-4bd9-90d5-11deb68f070f" providerId="ADAL" clId="{A917D893-F0C6-B34E-B05B-9D0BB1B62797}" dt="2024-01-19T11:45:38.884" v="1764" actId="2696"/>
        <pc:sldMkLst>
          <pc:docMk/>
          <pc:sldMk cId="936798843" sldId="539"/>
        </pc:sldMkLst>
      </pc:sldChg>
      <pc:sldChg chg="del">
        <pc:chgData name="Celine Aas" userId="f9465f8d-bd98-4bd9-90d5-11deb68f070f" providerId="ADAL" clId="{A917D893-F0C6-B34E-B05B-9D0BB1B62797}" dt="2024-01-19T11:45:38.932" v="1774" actId="2696"/>
        <pc:sldMkLst>
          <pc:docMk/>
          <pc:sldMk cId="3007601038" sldId="540"/>
        </pc:sldMkLst>
      </pc:sldChg>
      <pc:sldChg chg="del">
        <pc:chgData name="Celine Aas" userId="f9465f8d-bd98-4bd9-90d5-11deb68f070f" providerId="ADAL" clId="{A917D893-F0C6-B34E-B05B-9D0BB1B62797}" dt="2024-01-19T11:45:38.895" v="1765" actId="2696"/>
        <pc:sldMkLst>
          <pc:docMk/>
          <pc:sldMk cId="447761208" sldId="546"/>
        </pc:sldMkLst>
      </pc:sldChg>
      <pc:sldChg chg="del">
        <pc:chgData name="Celine Aas" userId="f9465f8d-bd98-4bd9-90d5-11deb68f070f" providerId="ADAL" clId="{A917D893-F0C6-B34E-B05B-9D0BB1B62797}" dt="2024-01-19T11:45:38.865" v="1759" actId="2696"/>
        <pc:sldMkLst>
          <pc:docMk/>
          <pc:sldMk cId="2304217219" sldId="550"/>
        </pc:sldMkLst>
      </pc:sldChg>
      <pc:sldChg chg="del">
        <pc:chgData name="Celine Aas" userId="f9465f8d-bd98-4bd9-90d5-11deb68f070f" providerId="ADAL" clId="{A917D893-F0C6-B34E-B05B-9D0BB1B62797}" dt="2024-01-19T11:45:38.871" v="1762" actId="2696"/>
        <pc:sldMkLst>
          <pc:docMk/>
          <pc:sldMk cId="3172558907" sldId="553"/>
        </pc:sldMkLst>
      </pc:sldChg>
      <pc:sldChg chg="del">
        <pc:chgData name="Celine Aas" userId="f9465f8d-bd98-4bd9-90d5-11deb68f070f" providerId="ADAL" clId="{A917D893-F0C6-B34E-B05B-9D0BB1B62797}" dt="2024-01-19T11:45:38.913" v="1768" actId="2696"/>
        <pc:sldMkLst>
          <pc:docMk/>
          <pc:sldMk cId="3086872767" sldId="554"/>
        </pc:sldMkLst>
      </pc:sldChg>
      <pc:sldChg chg="del">
        <pc:chgData name="Celine Aas" userId="f9465f8d-bd98-4bd9-90d5-11deb68f070f" providerId="ADAL" clId="{A917D893-F0C6-B34E-B05B-9D0BB1B62797}" dt="2024-01-19T11:45:38.916" v="1769" actId="2696"/>
        <pc:sldMkLst>
          <pc:docMk/>
          <pc:sldMk cId="3443724746" sldId="557"/>
        </pc:sldMkLst>
      </pc:sldChg>
      <pc:sldChg chg="del">
        <pc:chgData name="Celine Aas" userId="f9465f8d-bd98-4bd9-90d5-11deb68f070f" providerId="ADAL" clId="{A917D893-F0C6-B34E-B05B-9D0BB1B62797}" dt="2024-01-19T11:45:38.925" v="1772" actId="2696"/>
        <pc:sldMkLst>
          <pc:docMk/>
          <pc:sldMk cId="2891789679" sldId="558"/>
        </pc:sldMkLst>
      </pc:sldChg>
      <pc:sldChg chg="del">
        <pc:chgData name="Celine Aas" userId="f9465f8d-bd98-4bd9-90d5-11deb68f070f" providerId="ADAL" clId="{A917D893-F0C6-B34E-B05B-9D0BB1B62797}" dt="2024-01-19T11:45:38.947" v="1776" actId="2696"/>
        <pc:sldMkLst>
          <pc:docMk/>
          <pc:sldMk cId="1490664144" sldId="559"/>
        </pc:sldMkLst>
      </pc:sldChg>
      <pc:sldChg chg="modSp mod modClrScheme chgLayout">
        <pc:chgData name="Celine Aas" userId="f9465f8d-bd98-4bd9-90d5-11deb68f070f" providerId="ADAL" clId="{A917D893-F0C6-B34E-B05B-9D0BB1B62797}" dt="2024-01-19T11:58:56.140" v="2999" actId="13244"/>
        <pc:sldMkLst>
          <pc:docMk/>
          <pc:sldMk cId="3776498043" sldId="576"/>
        </pc:sldMkLst>
        <pc:spChg chg="mod ord">
          <ac:chgData name="Celine Aas" userId="f9465f8d-bd98-4bd9-90d5-11deb68f070f" providerId="ADAL" clId="{A917D893-F0C6-B34E-B05B-9D0BB1B62797}" dt="2024-01-19T10:25:41.686" v="21" actId="20577"/>
          <ac:spMkLst>
            <pc:docMk/>
            <pc:sldMk cId="3776498043" sldId="576"/>
            <ac:spMk id="2" creationId="{C791FEE5-523C-5EB8-B402-A1C5B7A9204D}"/>
          </ac:spMkLst>
        </pc:spChg>
        <pc:spChg chg="mod ord">
          <ac:chgData name="Celine Aas" userId="f9465f8d-bd98-4bd9-90d5-11deb68f070f" providerId="ADAL" clId="{A917D893-F0C6-B34E-B05B-9D0BB1B62797}" dt="2024-01-19T11:58:56.140" v="2999" actId="13244"/>
          <ac:spMkLst>
            <pc:docMk/>
            <pc:sldMk cId="3776498043" sldId="576"/>
            <ac:spMk id="3" creationId="{1E04DFAE-E613-184B-ED35-CB949829386F}"/>
          </ac:spMkLst>
        </pc:spChg>
      </pc:sldChg>
      <pc:sldChg chg="modSp mod modShow">
        <pc:chgData name="Celine Aas" userId="f9465f8d-bd98-4bd9-90d5-11deb68f070f" providerId="ADAL" clId="{A917D893-F0C6-B34E-B05B-9D0BB1B62797}" dt="2024-01-19T11:58:58.953" v="3000" actId="13244"/>
        <pc:sldMkLst>
          <pc:docMk/>
          <pc:sldMk cId="1987299400" sldId="577"/>
        </pc:sldMkLst>
        <pc:spChg chg="mod ord">
          <ac:chgData name="Celine Aas" userId="f9465f8d-bd98-4bd9-90d5-11deb68f070f" providerId="ADAL" clId="{A917D893-F0C6-B34E-B05B-9D0BB1B62797}" dt="2024-01-19T11:58:58.953" v="3000" actId="13244"/>
          <ac:spMkLst>
            <pc:docMk/>
            <pc:sldMk cId="1987299400" sldId="577"/>
            <ac:spMk id="5" creationId="{B29DA340-A3B8-C6C3-CF6E-BBB18D7A4B4F}"/>
          </ac:spMkLst>
        </pc:spChg>
      </pc:sldChg>
      <pc:sldChg chg="modSp del mod">
        <pc:chgData name="Celine Aas" userId="f9465f8d-bd98-4bd9-90d5-11deb68f070f" providerId="ADAL" clId="{A917D893-F0C6-B34E-B05B-9D0BB1B62797}" dt="2024-01-19T11:45:38.866" v="1760" actId="2696"/>
        <pc:sldMkLst>
          <pc:docMk/>
          <pc:sldMk cId="3882046277" sldId="578"/>
        </pc:sldMkLst>
        <pc:spChg chg="mod">
          <ac:chgData name="Celine Aas" userId="f9465f8d-bd98-4bd9-90d5-11deb68f070f" providerId="ADAL" clId="{A917D893-F0C6-B34E-B05B-9D0BB1B62797}" dt="2024-01-19T10:26:16.422" v="47"/>
          <ac:spMkLst>
            <pc:docMk/>
            <pc:sldMk cId="3882046277" sldId="578"/>
            <ac:spMk id="5" creationId="{9C74EEC6-9239-DA70-0D94-009373C5FFD9}"/>
          </ac:spMkLst>
        </pc:spChg>
      </pc:sldChg>
      <pc:sldChg chg="modSp del mod">
        <pc:chgData name="Celine Aas" userId="f9465f8d-bd98-4bd9-90d5-11deb68f070f" providerId="ADAL" clId="{A917D893-F0C6-B34E-B05B-9D0BB1B62797}" dt="2024-01-19T11:45:38.922" v="1771" actId="2696"/>
        <pc:sldMkLst>
          <pc:docMk/>
          <pc:sldMk cId="1555336453" sldId="579"/>
        </pc:sldMkLst>
        <pc:spChg chg="mod">
          <ac:chgData name="Celine Aas" userId="f9465f8d-bd98-4bd9-90d5-11deb68f070f" providerId="ADAL" clId="{A917D893-F0C6-B34E-B05B-9D0BB1B62797}" dt="2024-01-19T10:26:20.357" v="48"/>
          <ac:spMkLst>
            <pc:docMk/>
            <pc:sldMk cId="1555336453" sldId="579"/>
            <ac:spMk id="5" creationId="{02E13395-46C5-E77F-C56B-45CF2E178EFA}"/>
          </ac:spMkLst>
        </pc:spChg>
      </pc:sldChg>
      <pc:sldChg chg="addSp delSp modSp mod delAnim">
        <pc:chgData name="Celine Aas" userId="f9465f8d-bd98-4bd9-90d5-11deb68f070f" providerId="ADAL" clId="{A917D893-F0C6-B34E-B05B-9D0BB1B62797}" dt="2024-01-19T11:59:02.864" v="3002" actId="13244"/>
        <pc:sldMkLst>
          <pc:docMk/>
          <pc:sldMk cId="2047864915" sldId="580"/>
        </pc:sldMkLst>
        <pc:spChg chg="ord">
          <ac:chgData name="Celine Aas" userId="f9465f8d-bd98-4bd9-90d5-11deb68f070f" providerId="ADAL" clId="{A917D893-F0C6-B34E-B05B-9D0BB1B62797}" dt="2024-01-19T11:59:01.341" v="3001" actId="13244"/>
          <ac:spMkLst>
            <pc:docMk/>
            <pc:sldMk cId="2047864915" sldId="580"/>
            <ac:spMk id="4" creationId="{639BD534-6A1A-2677-5C6D-CF8C9A6E00F0}"/>
          </ac:spMkLst>
        </pc:spChg>
        <pc:spChg chg="mod">
          <ac:chgData name="Celine Aas" userId="f9465f8d-bd98-4bd9-90d5-11deb68f070f" providerId="ADAL" clId="{A917D893-F0C6-B34E-B05B-9D0BB1B62797}" dt="2024-01-19T10:28:48.244" v="59" actId="20577"/>
          <ac:spMkLst>
            <pc:docMk/>
            <pc:sldMk cId="2047864915" sldId="580"/>
            <ac:spMk id="5" creationId="{B24A98D7-926C-9CB5-8A41-F726FBE762E1}"/>
          </ac:spMkLst>
        </pc:spChg>
        <pc:spChg chg="del mod">
          <ac:chgData name="Celine Aas" userId="f9465f8d-bd98-4bd9-90d5-11deb68f070f" providerId="ADAL" clId="{A917D893-F0C6-B34E-B05B-9D0BB1B62797}" dt="2024-01-19T10:28:39.740" v="53" actId="478"/>
          <ac:spMkLst>
            <pc:docMk/>
            <pc:sldMk cId="2047864915" sldId="580"/>
            <ac:spMk id="10" creationId="{E2C02AEB-79D5-CB8B-A4EA-2F91AD85B50D}"/>
          </ac:spMkLst>
        </pc:spChg>
        <pc:grpChg chg="del">
          <ac:chgData name="Celine Aas" userId="f9465f8d-bd98-4bd9-90d5-11deb68f070f" providerId="ADAL" clId="{A917D893-F0C6-B34E-B05B-9D0BB1B62797}" dt="2024-01-19T10:28:56.456" v="61" actId="478"/>
          <ac:grpSpMkLst>
            <pc:docMk/>
            <pc:sldMk cId="2047864915" sldId="580"/>
            <ac:grpSpMk id="3" creationId="{A9C8DE8B-ABB5-8D1A-1BCF-0287D58323DD}"/>
          </ac:grpSpMkLst>
        </pc:grpChg>
        <pc:picChg chg="del">
          <ac:chgData name="Celine Aas" userId="f9465f8d-bd98-4bd9-90d5-11deb68f070f" providerId="ADAL" clId="{A917D893-F0C6-B34E-B05B-9D0BB1B62797}" dt="2024-01-19T10:28:54.377" v="60" actId="478"/>
          <ac:picMkLst>
            <pc:docMk/>
            <pc:sldMk cId="2047864915" sldId="580"/>
            <ac:picMk id="2" creationId="{0F593136-A733-53D9-D0D4-C434700E435B}"/>
          </ac:picMkLst>
        </pc:picChg>
        <pc:picChg chg="add mod ord">
          <ac:chgData name="Celine Aas" userId="f9465f8d-bd98-4bd9-90d5-11deb68f070f" providerId="ADAL" clId="{A917D893-F0C6-B34E-B05B-9D0BB1B62797}" dt="2024-01-19T11:59:02.864" v="3002" actId="13244"/>
          <ac:picMkLst>
            <pc:docMk/>
            <pc:sldMk cId="2047864915" sldId="580"/>
            <ac:picMk id="9" creationId="{FA49D18B-1C44-20C7-F484-02FAC61D458F}"/>
          </ac:picMkLst>
        </pc:picChg>
      </pc:sldChg>
      <pc:sldChg chg="addSp delSp modSp new mod modClrScheme chgLayout">
        <pc:chgData name="Celine Aas" userId="f9465f8d-bd98-4bd9-90d5-11deb68f070f" providerId="ADAL" clId="{A917D893-F0C6-B34E-B05B-9D0BB1B62797}" dt="2024-01-19T11:59:15.185" v="3004" actId="13244"/>
        <pc:sldMkLst>
          <pc:docMk/>
          <pc:sldMk cId="1324099025" sldId="581"/>
        </pc:sldMkLst>
        <pc:spChg chg="del mod ord">
          <ac:chgData name="Celine Aas" userId="f9465f8d-bd98-4bd9-90d5-11deb68f070f" providerId="ADAL" clId="{A917D893-F0C6-B34E-B05B-9D0BB1B62797}" dt="2024-01-19T10:32:23.292" v="254" actId="700"/>
          <ac:spMkLst>
            <pc:docMk/>
            <pc:sldMk cId="1324099025" sldId="581"/>
            <ac:spMk id="2" creationId="{84EA853E-AFFD-8502-E694-6901696CE9EA}"/>
          </ac:spMkLst>
        </pc:spChg>
        <pc:spChg chg="del mod ord">
          <ac:chgData name="Celine Aas" userId="f9465f8d-bd98-4bd9-90d5-11deb68f070f" providerId="ADAL" clId="{A917D893-F0C6-B34E-B05B-9D0BB1B62797}" dt="2024-01-19T10:32:23.292" v="254" actId="700"/>
          <ac:spMkLst>
            <pc:docMk/>
            <pc:sldMk cId="1324099025" sldId="581"/>
            <ac:spMk id="3" creationId="{31F3FE2E-4CDC-6FA0-E6E2-84BAC1D4FFAD}"/>
          </ac:spMkLst>
        </pc:spChg>
        <pc:spChg chg="add mod ord">
          <ac:chgData name="Celine Aas" userId="f9465f8d-bd98-4bd9-90d5-11deb68f070f" providerId="ADAL" clId="{A917D893-F0C6-B34E-B05B-9D0BB1B62797}" dt="2024-01-19T11:59:13.302" v="3003" actId="13244"/>
          <ac:spMkLst>
            <pc:docMk/>
            <pc:sldMk cId="1324099025" sldId="581"/>
            <ac:spMk id="4" creationId="{5A78345D-A11D-17D3-F852-257618BFF55B}"/>
          </ac:spMkLst>
        </pc:spChg>
        <pc:spChg chg="add mod ord">
          <ac:chgData name="Celine Aas" userId="f9465f8d-bd98-4bd9-90d5-11deb68f070f" providerId="ADAL" clId="{A917D893-F0C6-B34E-B05B-9D0BB1B62797}" dt="2024-01-19T10:32:35.996" v="274" actId="5793"/>
          <ac:spMkLst>
            <pc:docMk/>
            <pc:sldMk cId="1324099025" sldId="581"/>
            <ac:spMk id="5" creationId="{1C4E30DB-DB09-28B2-EBE5-305B4AD0A078}"/>
          </ac:spMkLst>
        </pc:spChg>
        <pc:spChg chg="add mod ord">
          <ac:chgData name="Celine Aas" userId="f9465f8d-bd98-4bd9-90d5-11deb68f070f" providerId="ADAL" clId="{A917D893-F0C6-B34E-B05B-9D0BB1B62797}" dt="2024-01-19T10:32:26.083" v="259" actId="20577"/>
          <ac:spMkLst>
            <pc:docMk/>
            <pc:sldMk cId="1324099025" sldId="581"/>
            <ac:spMk id="6" creationId="{B23CC157-31B5-9798-9A15-D77A0388D3AB}"/>
          </ac:spMkLst>
        </pc:spChg>
        <pc:picChg chg="add mod ord">
          <ac:chgData name="Celine Aas" userId="f9465f8d-bd98-4bd9-90d5-11deb68f070f" providerId="ADAL" clId="{A917D893-F0C6-B34E-B05B-9D0BB1B62797}" dt="2024-01-19T11:59:15.185" v="3004" actId="13244"/>
          <ac:picMkLst>
            <pc:docMk/>
            <pc:sldMk cId="1324099025" sldId="581"/>
            <ac:picMk id="7" creationId="{2B3C3128-BA24-799A-0CCE-E1897558C6FC}"/>
          </ac:picMkLst>
        </pc:picChg>
      </pc:sldChg>
      <pc:sldChg chg="modSp add mod">
        <pc:chgData name="Celine Aas" userId="f9465f8d-bd98-4bd9-90d5-11deb68f070f" providerId="ADAL" clId="{A917D893-F0C6-B34E-B05B-9D0BB1B62797}" dt="2024-01-19T10:33:05.875" v="288" actId="20577"/>
        <pc:sldMkLst>
          <pc:docMk/>
          <pc:sldMk cId="106360680" sldId="582"/>
        </pc:sldMkLst>
        <pc:spChg chg="mod">
          <ac:chgData name="Celine Aas" userId="f9465f8d-bd98-4bd9-90d5-11deb68f070f" providerId="ADAL" clId="{A917D893-F0C6-B34E-B05B-9D0BB1B62797}" dt="2024-01-19T10:33:01.431" v="287" actId="20577"/>
          <ac:spMkLst>
            <pc:docMk/>
            <pc:sldMk cId="106360680" sldId="582"/>
            <ac:spMk id="4" creationId="{56046F21-BA0F-E3B6-5FD2-C01CA875A4E2}"/>
          </ac:spMkLst>
        </pc:spChg>
        <pc:spChg chg="mod">
          <ac:chgData name="Celine Aas" userId="f9465f8d-bd98-4bd9-90d5-11deb68f070f" providerId="ADAL" clId="{A917D893-F0C6-B34E-B05B-9D0BB1B62797}" dt="2024-01-19T10:33:05.875" v="288" actId="20577"/>
          <ac:spMkLst>
            <pc:docMk/>
            <pc:sldMk cId="106360680" sldId="582"/>
            <ac:spMk id="5" creationId="{1D838AA3-96C5-C035-37A8-8B0507C1B78C}"/>
          </ac:spMkLst>
        </pc:spChg>
      </pc:sldChg>
      <pc:sldChg chg="modSp add mod">
        <pc:chgData name="Celine Aas" userId="f9465f8d-bd98-4bd9-90d5-11deb68f070f" providerId="ADAL" clId="{A917D893-F0C6-B34E-B05B-9D0BB1B62797}" dt="2024-01-19T10:34:17.170" v="367" actId="20577"/>
        <pc:sldMkLst>
          <pc:docMk/>
          <pc:sldMk cId="3527772221" sldId="583"/>
        </pc:sldMkLst>
        <pc:spChg chg="mod">
          <ac:chgData name="Celine Aas" userId="f9465f8d-bd98-4bd9-90d5-11deb68f070f" providerId="ADAL" clId="{A917D893-F0C6-B34E-B05B-9D0BB1B62797}" dt="2024-01-19T10:34:08.503" v="361" actId="20577"/>
          <ac:spMkLst>
            <pc:docMk/>
            <pc:sldMk cId="3527772221" sldId="583"/>
            <ac:spMk id="4" creationId="{FDF3F4E2-7E28-8956-4CF7-EAC7966CEFCB}"/>
          </ac:spMkLst>
        </pc:spChg>
        <pc:spChg chg="mod">
          <ac:chgData name="Celine Aas" userId="f9465f8d-bd98-4bd9-90d5-11deb68f070f" providerId="ADAL" clId="{A917D893-F0C6-B34E-B05B-9D0BB1B62797}" dt="2024-01-19T10:34:17.170" v="367" actId="20577"/>
          <ac:spMkLst>
            <pc:docMk/>
            <pc:sldMk cId="3527772221" sldId="583"/>
            <ac:spMk id="5" creationId="{7A160D81-5255-048C-69D9-EF0641F805D5}"/>
          </ac:spMkLst>
        </pc:spChg>
      </pc:sldChg>
      <pc:sldChg chg="addSp delSp modSp new del mod modClrScheme modAnim chgLayout">
        <pc:chgData name="Celine Aas" userId="f9465f8d-bd98-4bd9-90d5-11deb68f070f" providerId="ADAL" clId="{A917D893-F0C6-B34E-B05B-9D0BB1B62797}" dt="2024-01-19T10:51:22.664" v="591" actId="2696"/>
        <pc:sldMkLst>
          <pc:docMk/>
          <pc:sldMk cId="2600568046" sldId="584"/>
        </pc:sldMkLst>
        <pc:spChg chg="del mod ord">
          <ac:chgData name="Celine Aas" userId="f9465f8d-bd98-4bd9-90d5-11deb68f070f" providerId="ADAL" clId="{A917D893-F0C6-B34E-B05B-9D0BB1B62797}" dt="2024-01-19T10:34:43.111" v="370" actId="700"/>
          <ac:spMkLst>
            <pc:docMk/>
            <pc:sldMk cId="2600568046" sldId="584"/>
            <ac:spMk id="2" creationId="{BC421330-041D-42B1-09FF-9D98337E7DB3}"/>
          </ac:spMkLst>
        </pc:spChg>
        <pc:spChg chg="del mod ord">
          <ac:chgData name="Celine Aas" userId="f9465f8d-bd98-4bd9-90d5-11deb68f070f" providerId="ADAL" clId="{A917D893-F0C6-B34E-B05B-9D0BB1B62797}" dt="2024-01-19T10:34:43.111" v="370" actId="700"/>
          <ac:spMkLst>
            <pc:docMk/>
            <pc:sldMk cId="2600568046" sldId="584"/>
            <ac:spMk id="3" creationId="{020BD477-7200-F0EC-90EB-AD995AC1A789}"/>
          </ac:spMkLst>
        </pc:spChg>
        <pc:spChg chg="add mod ord">
          <ac:chgData name="Celine Aas" userId="f9465f8d-bd98-4bd9-90d5-11deb68f070f" providerId="ADAL" clId="{A917D893-F0C6-B34E-B05B-9D0BB1B62797}" dt="2024-01-19T10:36:39.554" v="403" actId="20577"/>
          <ac:spMkLst>
            <pc:docMk/>
            <pc:sldMk cId="2600568046" sldId="584"/>
            <ac:spMk id="4" creationId="{E6CE1D21-BBD4-0C6B-7006-0F89AC4A7B80}"/>
          </ac:spMkLst>
        </pc:spChg>
        <pc:spChg chg="add del mod ord">
          <ac:chgData name="Celine Aas" userId="f9465f8d-bd98-4bd9-90d5-11deb68f070f" providerId="ADAL" clId="{A917D893-F0C6-B34E-B05B-9D0BB1B62797}" dt="2024-01-19T10:36:49.383" v="406" actId="478"/>
          <ac:spMkLst>
            <pc:docMk/>
            <pc:sldMk cId="2600568046" sldId="584"/>
            <ac:spMk id="5" creationId="{0864AB11-7944-EA52-6AF7-4FCD2565B9A5}"/>
          </ac:spMkLst>
        </pc:spChg>
        <pc:spChg chg="add mod ord">
          <ac:chgData name="Celine Aas" userId="f9465f8d-bd98-4bd9-90d5-11deb68f070f" providerId="ADAL" clId="{A917D893-F0C6-B34E-B05B-9D0BB1B62797}" dt="2024-01-19T10:37:24.769" v="427" actId="20577"/>
          <ac:spMkLst>
            <pc:docMk/>
            <pc:sldMk cId="2600568046" sldId="584"/>
            <ac:spMk id="6" creationId="{0E10397E-8605-E8B3-D2AF-AA113AC56BF4}"/>
          </ac:spMkLst>
        </pc:spChg>
        <pc:spChg chg="mod">
          <ac:chgData name="Celine Aas" userId="f9465f8d-bd98-4bd9-90d5-11deb68f070f" providerId="ADAL" clId="{A917D893-F0C6-B34E-B05B-9D0BB1B62797}" dt="2024-01-19T10:37:41.964" v="428" actId="1076"/>
          <ac:spMkLst>
            <pc:docMk/>
            <pc:sldMk cId="2600568046" sldId="584"/>
            <ac:spMk id="12" creationId="{3A5087FC-5C0F-93DA-D8F3-143F6B982A1E}"/>
          </ac:spMkLst>
        </pc:spChg>
        <pc:spChg chg="mod">
          <ac:chgData name="Celine Aas" userId="f9465f8d-bd98-4bd9-90d5-11deb68f070f" providerId="ADAL" clId="{A917D893-F0C6-B34E-B05B-9D0BB1B62797}" dt="2024-01-19T10:36:43.904" v="404"/>
          <ac:spMkLst>
            <pc:docMk/>
            <pc:sldMk cId="2600568046" sldId="584"/>
            <ac:spMk id="13" creationId="{B1E04B9D-183E-6C79-B7F9-809C78B1E077}"/>
          </ac:spMkLst>
        </pc:spChg>
        <pc:spChg chg="mod">
          <ac:chgData name="Celine Aas" userId="f9465f8d-bd98-4bd9-90d5-11deb68f070f" providerId="ADAL" clId="{A917D893-F0C6-B34E-B05B-9D0BB1B62797}" dt="2024-01-19T10:36:43.904" v="404"/>
          <ac:spMkLst>
            <pc:docMk/>
            <pc:sldMk cId="2600568046" sldId="584"/>
            <ac:spMk id="14" creationId="{79104B7B-EDB2-A797-AB6E-9D1B59DEA5E7}"/>
          </ac:spMkLst>
        </pc:spChg>
        <pc:spChg chg="mod">
          <ac:chgData name="Celine Aas" userId="f9465f8d-bd98-4bd9-90d5-11deb68f070f" providerId="ADAL" clId="{A917D893-F0C6-B34E-B05B-9D0BB1B62797}" dt="2024-01-19T10:36:43.904" v="404"/>
          <ac:spMkLst>
            <pc:docMk/>
            <pc:sldMk cId="2600568046" sldId="584"/>
            <ac:spMk id="15" creationId="{83B0E664-5898-3155-A46B-DBDE0DF65E2B}"/>
          </ac:spMkLst>
        </pc:spChg>
        <pc:spChg chg="mod">
          <ac:chgData name="Celine Aas" userId="f9465f8d-bd98-4bd9-90d5-11deb68f070f" providerId="ADAL" clId="{A917D893-F0C6-B34E-B05B-9D0BB1B62797}" dt="2024-01-19T10:36:43.904" v="404"/>
          <ac:spMkLst>
            <pc:docMk/>
            <pc:sldMk cId="2600568046" sldId="584"/>
            <ac:spMk id="16" creationId="{1F0654F3-2C1C-2A1C-A9B4-643CF02965A8}"/>
          </ac:spMkLst>
        </pc:spChg>
        <pc:spChg chg="mod">
          <ac:chgData name="Celine Aas" userId="f9465f8d-bd98-4bd9-90d5-11deb68f070f" providerId="ADAL" clId="{A917D893-F0C6-B34E-B05B-9D0BB1B62797}" dt="2024-01-19T10:36:43.904" v="404"/>
          <ac:spMkLst>
            <pc:docMk/>
            <pc:sldMk cId="2600568046" sldId="584"/>
            <ac:spMk id="17" creationId="{ED2FFEAF-F854-B13B-1A75-8896850B4E3A}"/>
          </ac:spMkLst>
        </pc:spChg>
        <pc:spChg chg="mod">
          <ac:chgData name="Celine Aas" userId="f9465f8d-bd98-4bd9-90d5-11deb68f070f" providerId="ADAL" clId="{A917D893-F0C6-B34E-B05B-9D0BB1B62797}" dt="2024-01-19T10:36:43.904" v="404"/>
          <ac:spMkLst>
            <pc:docMk/>
            <pc:sldMk cId="2600568046" sldId="584"/>
            <ac:spMk id="18" creationId="{E16E6566-2D7B-AA31-567F-A58F5BB1ABD9}"/>
          </ac:spMkLst>
        </pc:spChg>
        <pc:spChg chg="mod">
          <ac:chgData name="Celine Aas" userId="f9465f8d-bd98-4bd9-90d5-11deb68f070f" providerId="ADAL" clId="{A917D893-F0C6-B34E-B05B-9D0BB1B62797}" dt="2024-01-19T10:36:43.904" v="404"/>
          <ac:spMkLst>
            <pc:docMk/>
            <pc:sldMk cId="2600568046" sldId="584"/>
            <ac:spMk id="19" creationId="{26385B51-2ECF-6B1B-9B0C-3A9EFA6A5552}"/>
          </ac:spMkLst>
        </pc:spChg>
        <pc:spChg chg="add mod">
          <ac:chgData name="Celine Aas" userId="f9465f8d-bd98-4bd9-90d5-11deb68f070f" providerId="ADAL" clId="{A917D893-F0C6-B34E-B05B-9D0BB1B62797}" dt="2024-01-19T10:37:14.513" v="420" actId="20577"/>
          <ac:spMkLst>
            <pc:docMk/>
            <pc:sldMk cId="2600568046" sldId="584"/>
            <ac:spMk id="20" creationId="{E436DB94-C82C-4232-2D69-22D9969ACEB9}"/>
          </ac:spMkLst>
        </pc:spChg>
        <pc:spChg chg="add mod">
          <ac:chgData name="Celine Aas" userId="f9465f8d-bd98-4bd9-90d5-11deb68f070f" providerId="ADAL" clId="{A917D893-F0C6-B34E-B05B-9D0BB1B62797}" dt="2024-01-19T10:36:46.627" v="405" actId="1076"/>
          <ac:spMkLst>
            <pc:docMk/>
            <pc:sldMk cId="2600568046" sldId="584"/>
            <ac:spMk id="21" creationId="{549B0020-2EAC-4403-7B7B-60897E043388}"/>
          </ac:spMkLst>
        </pc:spChg>
        <pc:spChg chg="add del mod">
          <ac:chgData name="Celine Aas" userId="f9465f8d-bd98-4bd9-90d5-11deb68f070f" providerId="ADAL" clId="{A917D893-F0C6-B34E-B05B-9D0BB1B62797}" dt="2024-01-19T10:36:55.300" v="408" actId="478"/>
          <ac:spMkLst>
            <pc:docMk/>
            <pc:sldMk cId="2600568046" sldId="584"/>
            <ac:spMk id="22" creationId="{EB93803C-6B44-801E-4989-275424334901}"/>
          </ac:spMkLst>
        </pc:spChg>
        <pc:grpChg chg="add mod">
          <ac:chgData name="Celine Aas" userId="f9465f8d-bd98-4bd9-90d5-11deb68f070f" providerId="ADAL" clId="{A917D893-F0C6-B34E-B05B-9D0BB1B62797}" dt="2024-01-19T10:37:17.587" v="421" actId="1076"/>
          <ac:grpSpMkLst>
            <pc:docMk/>
            <pc:sldMk cId="2600568046" sldId="584"/>
            <ac:grpSpMk id="7" creationId="{C20DAB21-541F-C768-0D05-2D8B4DADE637}"/>
          </ac:grpSpMkLst>
        </pc:grpChg>
        <pc:grpChg chg="mod">
          <ac:chgData name="Celine Aas" userId="f9465f8d-bd98-4bd9-90d5-11deb68f070f" providerId="ADAL" clId="{A917D893-F0C6-B34E-B05B-9D0BB1B62797}" dt="2024-01-19T10:36:43.904" v="404"/>
          <ac:grpSpMkLst>
            <pc:docMk/>
            <pc:sldMk cId="2600568046" sldId="584"/>
            <ac:grpSpMk id="8" creationId="{2C617AC2-EC27-2362-05DE-50BCDC46E07E}"/>
          </ac:grpSpMkLst>
        </pc:grpChg>
        <pc:grpChg chg="mod">
          <ac:chgData name="Celine Aas" userId="f9465f8d-bd98-4bd9-90d5-11deb68f070f" providerId="ADAL" clId="{A917D893-F0C6-B34E-B05B-9D0BB1B62797}" dt="2024-01-19T10:36:43.904" v="404"/>
          <ac:grpSpMkLst>
            <pc:docMk/>
            <pc:sldMk cId="2600568046" sldId="584"/>
            <ac:grpSpMk id="9" creationId="{612E1BA7-007F-0ABB-0058-1FDDAE4BAA77}"/>
          </ac:grpSpMkLst>
        </pc:grpChg>
        <pc:grpChg chg="mod">
          <ac:chgData name="Celine Aas" userId="f9465f8d-bd98-4bd9-90d5-11deb68f070f" providerId="ADAL" clId="{A917D893-F0C6-B34E-B05B-9D0BB1B62797}" dt="2024-01-19T10:36:43.904" v="404"/>
          <ac:grpSpMkLst>
            <pc:docMk/>
            <pc:sldMk cId="2600568046" sldId="584"/>
            <ac:grpSpMk id="10" creationId="{6AE9542D-C480-3156-760F-B24873EC5215}"/>
          </ac:grpSpMkLst>
        </pc:grpChg>
        <pc:grpChg chg="mod">
          <ac:chgData name="Celine Aas" userId="f9465f8d-bd98-4bd9-90d5-11deb68f070f" providerId="ADAL" clId="{A917D893-F0C6-B34E-B05B-9D0BB1B62797}" dt="2024-01-19T10:36:43.904" v="404"/>
          <ac:grpSpMkLst>
            <pc:docMk/>
            <pc:sldMk cId="2600568046" sldId="584"/>
            <ac:grpSpMk id="11" creationId="{FB49521A-9BD4-FBCD-3BD6-2F3ADC8E94CA}"/>
          </ac:grpSpMkLst>
        </pc:grpChg>
      </pc:sldChg>
      <pc:sldChg chg="addSp delSp modSp new del mod modClrScheme chgLayout">
        <pc:chgData name="Celine Aas" userId="f9465f8d-bd98-4bd9-90d5-11deb68f070f" providerId="ADAL" clId="{A917D893-F0C6-B34E-B05B-9D0BB1B62797}" dt="2024-01-19T11:07:41.391" v="770" actId="2696"/>
        <pc:sldMkLst>
          <pc:docMk/>
          <pc:sldMk cId="3050271267" sldId="585"/>
        </pc:sldMkLst>
        <pc:spChg chg="del">
          <ac:chgData name="Celine Aas" userId="f9465f8d-bd98-4bd9-90d5-11deb68f070f" providerId="ADAL" clId="{A917D893-F0C6-B34E-B05B-9D0BB1B62797}" dt="2024-01-19T10:56:18.511" v="705" actId="700"/>
          <ac:spMkLst>
            <pc:docMk/>
            <pc:sldMk cId="3050271267" sldId="585"/>
            <ac:spMk id="2" creationId="{EBCB1887-5324-7D21-F6B7-431611621F1C}"/>
          </ac:spMkLst>
        </pc:spChg>
        <pc:spChg chg="del">
          <ac:chgData name="Celine Aas" userId="f9465f8d-bd98-4bd9-90d5-11deb68f070f" providerId="ADAL" clId="{A917D893-F0C6-B34E-B05B-9D0BB1B62797}" dt="2024-01-19T10:56:18.511" v="705" actId="700"/>
          <ac:spMkLst>
            <pc:docMk/>
            <pc:sldMk cId="3050271267" sldId="585"/>
            <ac:spMk id="3" creationId="{EE3189FD-C442-3031-230E-357428A1773F}"/>
          </ac:spMkLst>
        </pc:spChg>
        <pc:graphicFrameChg chg="add del mod">
          <ac:chgData name="Celine Aas" userId="f9465f8d-bd98-4bd9-90d5-11deb68f070f" providerId="ADAL" clId="{A917D893-F0C6-B34E-B05B-9D0BB1B62797}" dt="2024-01-19T11:02:04.691" v="715" actId="478"/>
          <ac:graphicFrameMkLst>
            <pc:docMk/>
            <pc:sldMk cId="3050271267" sldId="585"/>
            <ac:graphicFrameMk id="4" creationId="{BF389BC7-B2E5-9975-4400-4DFB256FE56B}"/>
          </ac:graphicFrameMkLst>
        </pc:graphicFrameChg>
        <pc:graphicFrameChg chg="add del mod">
          <ac:chgData name="Celine Aas" userId="f9465f8d-bd98-4bd9-90d5-11deb68f070f" providerId="ADAL" clId="{A917D893-F0C6-B34E-B05B-9D0BB1B62797}" dt="2024-01-19T11:03:47.086" v="724" actId="478"/>
          <ac:graphicFrameMkLst>
            <pc:docMk/>
            <pc:sldMk cId="3050271267" sldId="585"/>
            <ac:graphicFrameMk id="5" creationId="{4D682E5B-8A47-4705-EB9A-87A21C3BF955}"/>
          </ac:graphicFrameMkLst>
        </pc:graphicFrameChg>
      </pc:sldChg>
      <pc:sldChg chg="addSp delSp modSp new mod modClrScheme modAnim chgLayout">
        <pc:chgData name="Celine Aas" userId="f9465f8d-bd98-4bd9-90d5-11deb68f070f" providerId="ADAL" clId="{A917D893-F0C6-B34E-B05B-9D0BB1B62797}" dt="2024-01-19T11:59:46.951" v="3012" actId="13244"/>
        <pc:sldMkLst>
          <pc:docMk/>
          <pc:sldMk cId="975564502" sldId="586"/>
        </pc:sldMkLst>
        <pc:spChg chg="del mod ord">
          <ac:chgData name="Celine Aas" userId="f9465f8d-bd98-4bd9-90d5-11deb68f070f" providerId="ADAL" clId="{A917D893-F0C6-B34E-B05B-9D0BB1B62797}" dt="2024-01-19T10:37:53.691" v="430" actId="700"/>
          <ac:spMkLst>
            <pc:docMk/>
            <pc:sldMk cId="975564502" sldId="586"/>
            <ac:spMk id="2" creationId="{7A1180F9-8398-0E54-6F49-5C4D7B94B788}"/>
          </ac:spMkLst>
        </pc:spChg>
        <pc:spChg chg="del mod ord">
          <ac:chgData name="Celine Aas" userId="f9465f8d-bd98-4bd9-90d5-11deb68f070f" providerId="ADAL" clId="{A917D893-F0C6-B34E-B05B-9D0BB1B62797}" dt="2024-01-19T10:37:53.691" v="430" actId="700"/>
          <ac:spMkLst>
            <pc:docMk/>
            <pc:sldMk cId="975564502" sldId="586"/>
            <ac:spMk id="3" creationId="{24125E2E-107D-464B-750B-21288241CCE7}"/>
          </ac:spMkLst>
        </pc:spChg>
        <pc:spChg chg="add mod ord">
          <ac:chgData name="Celine Aas" userId="f9465f8d-bd98-4bd9-90d5-11deb68f070f" providerId="ADAL" clId="{A917D893-F0C6-B34E-B05B-9D0BB1B62797}" dt="2024-01-19T11:59:36.685" v="3008" actId="13244"/>
          <ac:spMkLst>
            <pc:docMk/>
            <pc:sldMk cId="975564502" sldId="586"/>
            <ac:spMk id="4" creationId="{E24DB2B9-0BB1-84BB-6D4B-78ED2FD49E87}"/>
          </ac:spMkLst>
        </pc:spChg>
        <pc:spChg chg="add del mod ord">
          <ac:chgData name="Celine Aas" userId="f9465f8d-bd98-4bd9-90d5-11deb68f070f" providerId="ADAL" clId="{A917D893-F0C6-B34E-B05B-9D0BB1B62797}" dt="2024-01-19T10:38:44.459" v="486" actId="1957"/>
          <ac:spMkLst>
            <pc:docMk/>
            <pc:sldMk cId="975564502" sldId="586"/>
            <ac:spMk id="5" creationId="{45AFD84C-A1A9-FAB6-E4C0-7F2D23208EF0}"/>
          </ac:spMkLst>
        </pc:spChg>
        <pc:spChg chg="add mod ord">
          <ac:chgData name="Celine Aas" userId="f9465f8d-bd98-4bd9-90d5-11deb68f070f" providerId="ADAL" clId="{A917D893-F0C6-B34E-B05B-9D0BB1B62797}" dt="2024-01-19T11:59:43.854" v="3011" actId="13244"/>
          <ac:spMkLst>
            <pc:docMk/>
            <pc:sldMk cId="975564502" sldId="586"/>
            <ac:spMk id="6" creationId="{40CA7C0E-0778-ACBC-6295-166DF13827DB}"/>
          </ac:spMkLst>
        </pc:spChg>
        <pc:spChg chg="add del mod">
          <ac:chgData name="Celine Aas" userId="f9465f8d-bd98-4bd9-90d5-11deb68f070f" providerId="ADAL" clId="{A917D893-F0C6-B34E-B05B-9D0BB1B62797}" dt="2024-01-19T10:40:11.267" v="504" actId="1957"/>
          <ac:spMkLst>
            <pc:docMk/>
            <pc:sldMk cId="975564502" sldId="586"/>
            <ac:spMk id="9" creationId="{4735F9A0-504F-7C59-CFE3-B1A4014EE141}"/>
          </ac:spMkLst>
        </pc:spChg>
        <pc:spChg chg="add del mod">
          <ac:chgData name="Celine Aas" userId="f9465f8d-bd98-4bd9-90d5-11deb68f070f" providerId="ADAL" clId="{A917D893-F0C6-B34E-B05B-9D0BB1B62797}" dt="2024-01-19T10:43:22.657" v="520" actId="1957"/>
          <ac:spMkLst>
            <pc:docMk/>
            <pc:sldMk cId="975564502" sldId="586"/>
            <ac:spMk id="12" creationId="{32D0532C-25D4-ACBF-F1A1-46AFB7E68EB7}"/>
          </ac:spMkLst>
        </pc:spChg>
        <pc:spChg chg="mod">
          <ac:chgData name="Celine Aas" userId="f9465f8d-bd98-4bd9-90d5-11deb68f070f" providerId="ADAL" clId="{A917D893-F0C6-B34E-B05B-9D0BB1B62797}" dt="2024-01-19T10:43:05.576" v="516"/>
          <ac:spMkLst>
            <pc:docMk/>
            <pc:sldMk cId="975564502" sldId="586"/>
            <ac:spMk id="14" creationId="{AF0002D1-CC99-E7B5-0487-5E7F9C49CFDF}"/>
          </ac:spMkLst>
        </pc:spChg>
        <pc:spChg chg="mod">
          <ac:chgData name="Celine Aas" userId="f9465f8d-bd98-4bd9-90d5-11deb68f070f" providerId="ADAL" clId="{A917D893-F0C6-B34E-B05B-9D0BB1B62797}" dt="2024-01-19T10:43:05.576" v="516"/>
          <ac:spMkLst>
            <pc:docMk/>
            <pc:sldMk cId="975564502" sldId="586"/>
            <ac:spMk id="15" creationId="{6A31A3D0-993C-7A32-9445-0457960F4E80}"/>
          </ac:spMkLst>
        </pc:spChg>
        <pc:spChg chg="mod">
          <ac:chgData name="Celine Aas" userId="f9465f8d-bd98-4bd9-90d5-11deb68f070f" providerId="ADAL" clId="{A917D893-F0C6-B34E-B05B-9D0BB1B62797}" dt="2024-01-19T10:48:36.799" v="564"/>
          <ac:spMkLst>
            <pc:docMk/>
            <pc:sldMk cId="975564502" sldId="586"/>
            <ac:spMk id="22" creationId="{B3544849-9627-21BE-D83A-69A84A9CC29C}"/>
          </ac:spMkLst>
        </pc:spChg>
        <pc:spChg chg="mod">
          <ac:chgData name="Celine Aas" userId="f9465f8d-bd98-4bd9-90d5-11deb68f070f" providerId="ADAL" clId="{A917D893-F0C6-B34E-B05B-9D0BB1B62797}" dt="2024-01-19T10:48:36.799" v="564"/>
          <ac:spMkLst>
            <pc:docMk/>
            <pc:sldMk cId="975564502" sldId="586"/>
            <ac:spMk id="23" creationId="{2822F852-7BBA-761F-C84D-F4803335997B}"/>
          </ac:spMkLst>
        </pc:spChg>
        <pc:spChg chg="mod">
          <ac:chgData name="Celine Aas" userId="f9465f8d-bd98-4bd9-90d5-11deb68f070f" providerId="ADAL" clId="{A917D893-F0C6-B34E-B05B-9D0BB1B62797}" dt="2024-01-19T10:48:36.799" v="564"/>
          <ac:spMkLst>
            <pc:docMk/>
            <pc:sldMk cId="975564502" sldId="586"/>
            <ac:spMk id="24" creationId="{2EE13F9E-F9E7-9BB7-7A4E-87DE50061570}"/>
          </ac:spMkLst>
        </pc:spChg>
        <pc:spChg chg="mod">
          <ac:chgData name="Celine Aas" userId="f9465f8d-bd98-4bd9-90d5-11deb68f070f" providerId="ADAL" clId="{A917D893-F0C6-B34E-B05B-9D0BB1B62797}" dt="2024-01-19T10:48:36.799" v="564"/>
          <ac:spMkLst>
            <pc:docMk/>
            <pc:sldMk cId="975564502" sldId="586"/>
            <ac:spMk id="25" creationId="{BFC5C4A2-DE3B-7A03-F284-72255F72B407}"/>
          </ac:spMkLst>
        </pc:spChg>
        <pc:spChg chg="mod">
          <ac:chgData name="Celine Aas" userId="f9465f8d-bd98-4bd9-90d5-11deb68f070f" providerId="ADAL" clId="{A917D893-F0C6-B34E-B05B-9D0BB1B62797}" dt="2024-01-19T10:48:36.799" v="564"/>
          <ac:spMkLst>
            <pc:docMk/>
            <pc:sldMk cId="975564502" sldId="586"/>
            <ac:spMk id="26" creationId="{3EBC2CB4-F71E-33EB-9E14-FE2306E1C7A0}"/>
          </ac:spMkLst>
        </pc:spChg>
        <pc:spChg chg="mod">
          <ac:chgData name="Celine Aas" userId="f9465f8d-bd98-4bd9-90d5-11deb68f070f" providerId="ADAL" clId="{A917D893-F0C6-B34E-B05B-9D0BB1B62797}" dt="2024-01-19T10:48:36.799" v="564"/>
          <ac:spMkLst>
            <pc:docMk/>
            <pc:sldMk cId="975564502" sldId="586"/>
            <ac:spMk id="27" creationId="{B93D35C5-F633-49C5-11F7-E693BEF065DA}"/>
          </ac:spMkLst>
        </pc:spChg>
        <pc:spChg chg="mod">
          <ac:chgData name="Celine Aas" userId="f9465f8d-bd98-4bd9-90d5-11deb68f070f" providerId="ADAL" clId="{A917D893-F0C6-B34E-B05B-9D0BB1B62797}" dt="2024-01-19T10:48:36.799" v="564"/>
          <ac:spMkLst>
            <pc:docMk/>
            <pc:sldMk cId="975564502" sldId="586"/>
            <ac:spMk id="28" creationId="{1408E3F7-7D9C-CCC7-4921-EBCEAF1B0994}"/>
          </ac:spMkLst>
        </pc:spChg>
        <pc:spChg chg="mod">
          <ac:chgData name="Celine Aas" userId="f9465f8d-bd98-4bd9-90d5-11deb68f070f" providerId="ADAL" clId="{A917D893-F0C6-B34E-B05B-9D0BB1B62797}" dt="2024-01-19T10:48:36.799" v="564"/>
          <ac:spMkLst>
            <pc:docMk/>
            <pc:sldMk cId="975564502" sldId="586"/>
            <ac:spMk id="29" creationId="{1E18007B-F679-0DB5-FCD6-CD199D4BAA72}"/>
          </ac:spMkLst>
        </pc:spChg>
        <pc:spChg chg="add mod ord">
          <ac:chgData name="Celine Aas" userId="f9465f8d-bd98-4bd9-90d5-11deb68f070f" providerId="ADAL" clId="{A917D893-F0C6-B34E-B05B-9D0BB1B62797}" dt="2024-01-19T11:59:41.651" v="3010" actId="13244"/>
          <ac:spMkLst>
            <pc:docMk/>
            <pc:sldMk cId="975564502" sldId="586"/>
            <ac:spMk id="30" creationId="{EE4839A2-94EC-85FC-5F3E-99900014575E}"/>
          </ac:spMkLst>
        </pc:spChg>
        <pc:spChg chg="add mod ord">
          <ac:chgData name="Celine Aas" userId="f9465f8d-bd98-4bd9-90d5-11deb68f070f" providerId="ADAL" clId="{A917D893-F0C6-B34E-B05B-9D0BB1B62797}" dt="2024-01-19T11:59:41.651" v="3010" actId="13244"/>
          <ac:spMkLst>
            <pc:docMk/>
            <pc:sldMk cId="975564502" sldId="586"/>
            <ac:spMk id="31" creationId="{8000B241-D040-609A-F5A3-F00116B91061}"/>
          </ac:spMkLst>
        </pc:spChg>
        <pc:grpChg chg="add del mod">
          <ac:chgData name="Celine Aas" userId="f9465f8d-bd98-4bd9-90d5-11deb68f070f" providerId="ADAL" clId="{A917D893-F0C6-B34E-B05B-9D0BB1B62797}" dt="2024-01-19T10:43:11.146" v="517" actId="478"/>
          <ac:grpSpMkLst>
            <pc:docMk/>
            <pc:sldMk cId="975564502" sldId="586"/>
            <ac:grpSpMk id="13" creationId="{C3A0087A-28A6-E8E3-5D94-28F0E5B6B763}"/>
          </ac:grpSpMkLst>
        </pc:grpChg>
        <pc:grpChg chg="add del mod">
          <ac:chgData name="Celine Aas" userId="f9465f8d-bd98-4bd9-90d5-11deb68f070f" providerId="ADAL" clId="{A917D893-F0C6-B34E-B05B-9D0BB1B62797}" dt="2024-01-19T10:48:43.004" v="566" actId="478"/>
          <ac:grpSpMkLst>
            <pc:docMk/>
            <pc:sldMk cId="975564502" sldId="586"/>
            <ac:grpSpMk id="17" creationId="{BA88C16C-6DF4-016C-0BD7-DD0D17DA92F8}"/>
          </ac:grpSpMkLst>
        </pc:grpChg>
        <pc:grpChg chg="mod">
          <ac:chgData name="Celine Aas" userId="f9465f8d-bd98-4bd9-90d5-11deb68f070f" providerId="ADAL" clId="{A917D893-F0C6-B34E-B05B-9D0BB1B62797}" dt="2024-01-19T10:48:36.799" v="564"/>
          <ac:grpSpMkLst>
            <pc:docMk/>
            <pc:sldMk cId="975564502" sldId="586"/>
            <ac:grpSpMk id="18" creationId="{1F8559C1-AAFF-C81C-3544-7D0E04CB2AE6}"/>
          </ac:grpSpMkLst>
        </pc:grpChg>
        <pc:grpChg chg="mod">
          <ac:chgData name="Celine Aas" userId="f9465f8d-bd98-4bd9-90d5-11deb68f070f" providerId="ADAL" clId="{A917D893-F0C6-B34E-B05B-9D0BB1B62797}" dt="2024-01-19T10:48:36.799" v="564"/>
          <ac:grpSpMkLst>
            <pc:docMk/>
            <pc:sldMk cId="975564502" sldId="586"/>
            <ac:grpSpMk id="19" creationId="{E3B8CD49-A324-C181-C3E5-2EBAA3FFFA37}"/>
          </ac:grpSpMkLst>
        </pc:grpChg>
        <pc:grpChg chg="mod">
          <ac:chgData name="Celine Aas" userId="f9465f8d-bd98-4bd9-90d5-11deb68f070f" providerId="ADAL" clId="{A917D893-F0C6-B34E-B05B-9D0BB1B62797}" dt="2024-01-19T10:48:36.799" v="564"/>
          <ac:grpSpMkLst>
            <pc:docMk/>
            <pc:sldMk cId="975564502" sldId="586"/>
            <ac:grpSpMk id="20" creationId="{A04061FB-A5EB-14F7-4B7B-5AF5AFFEAAD4}"/>
          </ac:grpSpMkLst>
        </pc:grpChg>
        <pc:grpChg chg="mod">
          <ac:chgData name="Celine Aas" userId="f9465f8d-bd98-4bd9-90d5-11deb68f070f" providerId="ADAL" clId="{A917D893-F0C6-B34E-B05B-9D0BB1B62797}" dt="2024-01-19T10:48:36.799" v="564"/>
          <ac:grpSpMkLst>
            <pc:docMk/>
            <pc:sldMk cId="975564502" sldId="586"/>
            <ac:grpSpMk id="21" creationId="{740E6C7A-2279-F5C6-B290-F6FDD1CC2261}"/>
          </ac:grpSpMkLst>
        </pc:grpChg>
        <pc:graphicFrameChg chg="add del mod">
          <ac:chgData name="Celine Aas" userId="f9465f8d-bd98-4bd9-90d5-11deb68f070f" providerId="ADAL" clId="{A917D893-F0C6-B34E-B05B-9D0BB1B62797}" dt="2024-01-19T10:40:06.907" v="501" actId="478"/>
          <ac:graphicFrameMkLst>
            <pc:docMk/>
            <pc:sldMk cId="975564502" sldId="586"/>
            <ac:graphicFrameMk id="7" creationId="{22C07614-5E29-A274-6121-4A38CFAEE886}"/>
          </ac:graphicFrameMkLst>
        </pc:graphicFrameChg>
        <pc:graphicFrameChg chg="add del mod">
          <ac:chgData name="Celine Aas" userId="f9465f8d-bd98-4bd9-90d5-11deb68f070f" providerId="ADAL" clId="{A917D893-F0C6-B34E-B05B-9D0BB1B62797}" dt="2024-01-19T10:43:04.157" v="515" actId="478"/>
          <ac:graphicFrameMkLst>
            <pc:docMk/>
            <pc:sldMk cId="975564502" sldId="586"/>
            <ac:graphicFrameMk id="10" creationId="{9D40B69F-CB48-BB8D-577D-23285885F9B2}"/>
          </ac:graphicFrameMkLst>
        </pc:graphicFrameChg>
        <pc:graphicFrameChg chg="add mod">
          <ac:chgData name="Celine Aas" userId="f9465f8d-bd98-4bd9-90d5-11deb68f070f" providerId="ADAL" clId="{A917D893-F0C6-B34E-B05B-9D0BB1B62797}" dt="2024-01-19T11:59:46.951" v="3012" actId="13244"/>
          <ac:graphicFrameMkLst>
            <pc:docMk/>
            <pc:sldMk cId="975564502" sldId="586"/>
            <ac:graphicFrameMk id="16" creationId="{520F6D63-A19E-2880-8F91-666873CE88DA}"/>
          </ac:graphicFrameMkLst>
        </pc:graphicFrameChg>
      </pc:sldChg>
      <pc:sldChg chg="addSp delSp modSp new del mod modClrScheme chgLayout">
        <pc:chgData name="Celine Aas" userId="f9465f8d-bd98-4bd9-90d5-11deb68f070f" providerId="ADAL" clId="{A917D893-F0C6-B34E-B05B-9D0BB1B62797}" dt="2024-01-19T11:50:00.534" v="1805" actId="2696"/>
        <pc:sldMkLst>
          <pc:docMk/>
          <pc:sldMk cId="3622980270" sldId="587"/>
        </pc:sldMkLst>
        <pc:spChg chg="mod ord">
          <ac:chgData name="Celine Aas" userId="f9465f8d-bd98-4bd9-90d5-11deb68f070f" providerId="ADAL" clId="{A917D893-F0C6-B34E-B05B-9D0BB1B62797}" dt="2024-01-19T10:51:51.455" v="625" actId="1076"/>
          <ac:spMkLst>
            <pc:docMk/>
            <pc:sldMk cId="3622980270" sldId="587"/>
            <ac:spMk id="2" creationId="{EA127E40-8189-D3B1-C030-668FFEC94740}"/>
          </ac:spMkLst>
        </pc:spChg>
        <pc:spChg chg="del">
          <ac:chgData name="Celine Aas" userId="f9465f8d-bd98-4bd9-90d5-11deb68f070f" providerId="ADAL" clId="{A917D893-F0C6-B34E-B05B-9D0BB1B62797}" dt="2024-01-19T10:51:39.086" v="596" actId="478"/>
          <ac:spMkLst>
            <pc:docMk/>
            <pc:sldMk cId="3622980270" sldId="587"/>
            <ac:spMk id="3" creationId="{0464BCC0-1C53-0B6D-0F08-D5220DB7340C}"/>
          </ac:spMkLst>
        </pc:spChg>
        <pc:spChg chg="del mod ord">
          <ac:chgData name="Celine Aas" userId="f9465f8d-bd98-4bd9-90d5-11deb68f070f" providerId="ADAL" clId="{A917D893-F0C6-B34E-B05B-9D0BB1B62797}" dt="2024-01-19T10:51:47.874" v="624" actId="700"/>
          <ac:spMkLst>
            <pc:docMk/>
            <pc:sldMk cId="3622980270" sldId="587"/>
            <ac:spMk id="4" creationId="{ED86114D-6B4B-10DE-EAF7-3F1005BEEEBE}"/>
          </ac:spMkLst>
        </pc:spChg>
        <pc:spChg chg="add del mod ord">
          <ac:chgData name="Celine Aas" userId="f9465f8d-bd98-4bd9-90d5-11deb68f070f" providerId="ADAL" clId="{A917D893-F0C6-B34E-B05B-9D0BB1B62797}" dt="2024-01-19T10:51:52.111" v="627" actId="478"/>
          <ac:spMkLst>
            <pc:docMk/>
            <pc:sldMk cId="3622980270" sldId="587"/>
            <ac:spMk id="6" creationId="{8AF7272D-F13E-C1BB-6385-D92269DA7465}"/>
          </ac:spMkLst>
        </pc:spChg>
        <pc:picChg chg="add mod">
          <ac:chgData name="Celine Aas" userId="f9465f8d-bd98-4bd9-90d5-11deb68f070f" providerId="ADAL" clId="{A917D893-F0C6-B34E-B05B-9D0BB1B62797}" dt="2024-01-19T11:32:17.696" v="1239" actId="14100"/>
          <ac:picMkLst>
            <pc:docMk/>
            <pc:sldMk cId="3622980270" sldId="587"/>
            <ac:picMk id="5" creationId="{B12A8063-F64D-2E6A-3B45-6373E6CA9A19}"/>
          </ac:picMkLst>
        </pc:picChg>
        <pc:picChg chg="add del mod">
          <ac:chgData name="Celine Aas" userId="f9465f8d-bd98-4bd9-90d5-11deb68f070f" providerId="ADAL" clId="{A917D893-F0C6-B34E-B05B-9D0BB1B62797}" dt="2024-01-19T11:48:59.117" v="1791" actId="478"/>
          <ac:picMkLst>
            <pc:docMk/>
            <pc:sldMk cId="3622980270" sldId="587"/>
            <ac:picMk id="7" creationId="{A3312C09-72A5-E594-75CF-0EA444D2918C}"/>
          </ac:picMkLst>
        </pc:picChg>
        <pc:picChg chg="add del mod">
          <ac:chgData name="Celine Aas" userId="f9465f8d-bd98-4bd9-90d5-11deb68f070f" providerId="ADAL" clId="{A917D893-F0C6-B34E-B05B-9D0BB1B62797}" dt="2024-01-19T11:49:04.852" v="1793" actId="478"/>
          <ac:picMkLst>
            <pc:docMk/>
            <pc:sldMk cId="3622980270" sldId="587"/>
            <ac:picMk id="8" creationId="{CCE866D5-6FA7-0F4A-A966-1AB6FC2625C8}"/>
          </ac:picMkLst>
        </pc:picChg>
      </pc:sldChg>
      <pc:sldChg chg="addSp delSp modSp new mod modClrScheme chgLayout">
        <pc:chgData name="Celine Aas" userId="f9465f8d-bd98-4bd9-90d5-11deb68f070f" providerId="ADAL" clId="{A917D893-F0C6-B34E-B05B-9D0BB1B62797}" dt="2024-01-19T12:00:20.872" v="3021" actId="13244"/>
        <pc:sldMkLst>
          <pc:docMk/>
          <pc:sldMk cId="631451860" sldId="588"/>
        </pc:sldMkLst>
        <pc:spChg chg="del mod ord">
          <ac:chgData name="Celine Aas" userId="f9465f8d-bd98-4bd9-90d5-11deb68f070f" providerId="ADAL" clId="{A917D893-F0C6-B34E-B05B-9D0BB1B62797}" dt="2024-01-19T10:52:12.514" v="631" actId="700"/>
          <ac:spMkLst>
            <pc:docMk/>
            <pc:sldMk cId="631451860" sldId="588"/>
            <ac:spMk id="2" creationId="{2B6BE8B3-3DD5-9A7C-A347-88846D6F0A99}"/>
          </ac:spMkLst>
        </pc:spChg>
        <pc:spChg chg="del mod ord">
          <ac:chgData name="Celine Aas" userId="f9465f8d-bd98-4bd9-90d5-11deb68f070f" providerId="ADAL" clId="{A917D893-F0C6-B34E-B05B-9D0BB1B62797}" dt="2024-01-19T10:52:12.514" v="631" actId="700"/>
          <ac:spMkLst>
            <pc:docMk/>
            <pc:sldMk cId="631451860" sldId="588"/>
            <ac:spMk id="3" creationId="{A29EBF3A-33FE-A85D-351E-5FC964F10F68}"/>
          </ac:spMkLst>
        </pc:spChg>
        <pc:spChg chg="add mod ord">
          <ac:chgData name="Celine Aas" userId="f9465f8d-bd98-4bd9-90d5-11deb68f070f" providerId="ADAL" clId="{A917D893-F0C6-B34E-B05B-9D0BB1B62797}" dt="2024-01-19T11:59:57.723" v="3015" actId="13244"/>
          <ac:spMkLst>
            <pc:docMk/>
            <pc:sldMk cId="631451860" sldId="588"/>
            <ac:spMk id="4" creationId="{3BBA41F6-66F3-0578-EA32-9D7AC38168B5}"/>
          </ac:spMkLst>
        </pc:spChg>
        <pc:spChg chg="add mod ord">
          <ac:chgData name="Celine Aas" userId="f9465f8d-bd98-4bd9-90d5-11deb68f070f" providerId="ADAL" clId="{A917D893-F0C6-B34E-B05B-9D0BB1B62797}" dt="2024-01-19T10:52:46.587" v="664" actId="5793"/>
          <ac:spMkLst>
            <pc:docMk/>
            <pc:sldMk cId="631451860" sldId="588"/>
            <ac:spMk id="5" creationId="{73043E41-D263-0384-9F50-BC6429C7C478}"/>
          </ac:spMkLst>
        </pc:spChg>
        <pc:spChg chg="add mod ord">
          <ac:chgData name="Celine Aas" userId="f9465f8d-bd98-4bd9-90d5-11deb68f070f" providerId="ADAL" clId="{A917D893-F0C6-B34E-B05B-9D0BB1B62797}" dt="2024-01-19T12:00:20.872" v="3021" actId="13244"/>
          <ac:spMkLst>
            <pc:docMk/>
            <pc:sldMk cId="631451860" sldId="588"/>
            <ac:spMk id="6" creationId="{7442539F-1757-A6DC-3477-6A9BE7CE181C}"/>
          </ac:spMkLst>
        </pc:spChg>
        <pc:graphicFrameChg chg="add del mod">
          <ac:chgData name="Celine Aas" userId="f9465f8d-bd98-4bd9-90d5-11deb68f070f" providerId="ADAL" clId="{A917D893-F0C6-B34E-B05B-9D0BB1B62797}" dt="2024-01-19T12:00:09.073" v="3018" actId="478"/>
          <ac:graphicFrameMkLst>
            <pc:docMk/>
            <pc:sldMk cId="631451860" sldId="588"/>
            <ac:graphicFrameMk id="7" creationId="{7DE9B3E7-F7B7-AE01-D8BF-DC42E9A50AE7}"/>
          </ac:graphicFrameMkLst>
        </pc:graphicFrameChg>
        <pc:graphicFrameChg chg="add mod">
          <ac:chgData name="Celine Aas" userId="f9465f8d-bd98-4bd9-90d5-11deb68f070f" providerId="ADAL" clId="{A917D893-F0C6-B34E-B05B-9D0BB1B62797}" dt="2024-01-19T12:00:17.614" v="3020" actId="1076"/>
          <ac:graphicFrameMkLst>
            <pc:docMk/>
            <pc:sldMk cId="631451860" sldId="588"/>
            <ac:graphicFrameMk id="8" creationId="{FA5FAF98-E1DC-E6C6-2A15-7DE870F672BA}"/>
          </ac:graphicFrameMkLst>
        </pc:graphicFrameChg>
      </pc:sldChg>
      <pc:sldChg chg="addSp delSp modSp add mod modClrScheme chgLayout">
        <pc:chgData name="Celine Aas" userId="f9465f8d-bd98-4bd9-90d5-11deb68f070f" providerId="ADAL" clId="{A917D893-F0C6-B34E-B05B-9D0BB1B62797}" dt="2024-01-19T12:14:44.454" v="3061" actId="166"/>
        <pc:sldMkLst>
          <pc:docMk/>
          <pc:sldMk cId="2245851205" sldId="589"/>
        </pc:sldMkLst>
        <pc:spChg chg="add mod ord">
          <ac:chgData name="Celine Aas" userId="f9465f8d-bd98-4bd9-90d5-11deb68f070f" providerId="ADAL" clId="{A917D893-F0C6-B34E-B05B-9D0BB1B62797}" dt="2024-01-19T12:14:44.454" v="3061" actId="166"/>
          <ac:spMkLst>
            <pc:docMk/>
            <pc:sldMk cId="2245851205" sldId="589"/>
            <ac:spMk id="2" creationId="{2E7D2400-59C8-78B0-5724-65AD3F08EC39}"/>
          </ac:spMkLst>
        </pc:spChg>
        <pc:spChg chg="add mod ord">
          <ac:chgData name="Celine Aas" userId="f9465f8d-bd98-4bd9-90d5-11deb68f070f" providerId="ADAL" clId="{A917D893-F0C6-B34E-B05B-9D0BB1B62797}" dt="2024-01-19T12:14:44.454" v="3061" actId="166"/>
          <ac:spMkLst>
            <pc:docMk/>
            <pc:sldMk cId="2245851205" sldId="589"/>
            <ac:spMk id="3" creationId="{F211A7F4-C3C2-42F7-D220-F8B3511BAE6B}"/>
          </ac:spMkLst>
        </pc:spChg>
        <pc:spChg chg="add mod ord">
          <ac:chgData name="Celine Aas" userId="f9465f8d-bd98-4bd9-90d5-11deb68f070f" providerId="ADAL" clId="{A917D893-F0C6-B34E-B05B-9D0BB1B62797}" dt="2024-01-19T12:14:44.454" v="3061" actId="166"/>
          <ac:spMkLst>
            <pc:docMk/>
            <pc:sldMk cId="2245851205" sldId="589"/>
            <ac:spMk id="5" creationId="{CA0F1526-30EF-EAD5-61B6-BBAFD57F8CCF}"/>
          </ac:spMkLst>
        </pc:spChg>
        <pc:spChg chg="add mod ord">
          <ac:chgData name="Celine Aas" userId="f9465f8d-bd98-4bd9-90d5-11deb68f070f" providerId="ADAL" clId="{A917D893-F0C6-B34E-B05B-9D0BB1B62797}" dt="2024-01-19T12:14:44.454" v="3061" actId="166"/>
          <ac:spMkLst>
            <pc:docMk/>
            <pc:sldMk cId="2245851205" sldId="589"/>
            <ac:spMk id="6" creationId="{A91C7CDC-A0A6-E602-E5E1-C15C8126DA1F}"/>
          </ac:spMkLst>
        </pc:spChg>
        <pc:spChg chg="add mod ord">
          <ac:chgData name="Celine Aas" userId="f9465f8d-bd98-4bd9-90d5-11deb68f070f" providerId="ADAL" clId="{A917D893-F0C6-B34E-B05B-9D0BB1B62797}" dt="2024-01-19T12:00:32.693" v="3024" actId="13244"/>
          <ac:spMkLst>
            <pc:docMk/>
            <pc:sldMk cId="2245851205" sldId="589"/>
            <ac:spMk id="7" creationId="{D535B3AA-8421-4106-6443-AD3CC87AD9C8}"/>
          </ac:spMkLst>
        </pc:spChg>
        <pc:spChg chg="add mod ord">
          <ac:chgData name="Celine Aas" userId="f9465f8d-bd98-4bd9-90d5-11deb68f070f" providerId="ADAL" clId="{A917D893-F0C6-B34E-B05B-9D0BB1B62797}" dt="2024-01-19T12:00:35.535" v="3025" actId="13244"/>
          <ac:spMkLst>
            <pc:docMk/>
            <pc:sldMk cId="2245851205" sldId="589"/>
            <ac:spMk id="8" creationId="{6D888C18-5998-A79F-CCFF-098D2325134D}"/>
          </ac:spMkLst>
        </pc:spChg>
        <pc:spChg chg="add mod ord">
          <ac:chgData name="Celine Aas" userId="f9465f8d-bd98-4bd9-90d5-11deb68f070f" providerId="ADAL" clId="{A917D893-F0C6-B34E-B05B-9D0BB1B62797}" dt="2024-01-19T12:00:29.814" v="3023" actId="13244"/>
          <ac:spMkLst>
            <pc:docMk/>
            <pc:sldMk cId="2245851205" sldId="589"/>
            <ac:spMk id="9" creationId="{65C1D835-AB26-9C67-ABB1-19FBFA1ABF4A}"/>
          </ac:spMkLst>
        </pc:spChg>
        <pc:spChg chg="add mod ord">
          <ac:chgData name="Celine Aas" userId="f9465f8d-bd98-4bd9-90d5-11deb68f070f" providerId="ADAL" clId="{A917D893-F0C6-B34E-B05B-9D0BB1B62797}" dt="2024-01-19T12:00:27.311" v="3022" actId="13244"/>
          <ac:spMkLst>
            <pc:docMk/>
            <pc:sldMk cId="2245851205" sldId="589"/>
            <ac:spMk id="10" creationId="{027F13A1-BFFC-3FD0-9589-A355C100BA6A}"/>
          </ac:spMkLst>
        </pc:spChg>
        <pc:spChg chg="add mod ord">
          <ac:chgData name="Celine Aas" userId="f9465f8d-bd98-4bd9-90d5-11deb68f070f" providerId="ADAL" clId="{A917D893-F0C6-B34E-B05B-9D0BB1B62797}" dt="2024-01-19T11:58:17.886" v="2998" actId="1076"/>
          <ac:spMkLst>
            <pc:docMk/>
            <pc:sldMk cId="2245851205" sldId="589"/>
            <ac:spMk id="14" creationId="{CA54DF85-D1FA-8FFE-E877-17BA2B656034}"/>
          </ac:spMkLst>
        </pc:spChg>
        <pc:graphicFrameChg chg="del">
          <ac:chgData name="Celine Aas" userId="f9465f8d-bd98-4bd9-90d5-11deb68f070f" providerId="ADAL" clId="{A917D893-F0C6-B34E-B05B-9D0BB1B62797}" dt="2024-01-19T11:02:12.228" v="717" actId="478"/>
          <ac:graphicFrameMkLst>
            <pc:docMk/>
            <pc:sldMk cId="2245851205" sldId="589"/>
            <ac:graphicFrameMk id="4" creationId="{0B042FEA-721D-1C5B-5269-5E810A6ACFAF}"/>
          </ac:graphicFrameMkLst>
        </pc:graphicFrameChg>
        <pc:graphicFrameChg chg="add mod">
          <ac:chgData name="Celine Aas" userId="f9465f8d-bd98-4bd9-90d5-11deb68f070f" providerId="ADAL" clId="{A917D893-F0C6-B34E-B05B-9D0BB1B62797}" dt="2024-01-19T11:55:48.385" v="2359" actId="962"/>
          <ac:graphicFrameMkLst>
            <pc:docMk/>
            <pc:sldMk cId="2245851205" sldId="589"/>
            <ac:graphicFrameMk id="11" creationId="{4FF53047-EDB9-B637-1FD8-E204E4BFDBAA}"/>
          </ac:graphicFrameMkLst>
        </pc:graphicFrameChg>
        <pc:cxnChg chg="add del">
          <ac:chgData name="Celine Aas" userId="f9465f8d-bd98-4bd9-90d5-11deb68f070f" providerId="ADAL" clId="{A917D893-F0C6-B34E-B05B-9D0BB1B62797}" dt="2024-01-19T11:33:00.399" v="1242" actId="478"/>
          <ac:cxnSpMkLst>
            <pc:docMk/>
            <pc:sldMk cId="2245851205" sldId="589"/>
            <ac:cxnSpMk id="13" creationId="{6A7C8820-69D8-0A68-6A94-DA4CB0E39477}"/>
          </ac:cxnSpMkLst>
        </pc:cxnChg>
      </pc:sldChg>
      <pc:sldChg chg="addSp delSp modSp new mod ord modClrScheme chgLayout">
        <pc:chgData name="Celine Aas" userId="f9465f8d-bd98-4bd9-90d5-11deb68f070f" providerId="ADAL" clId="{A917D893-F0C6-B34E-B05B-9D0BB1B62797}" dt="2024-01-19T12:01:01.303" v="3031" actId="13244"/>
        <pc:sldMkLst>
          <pc:docMk/>
          <pc:sldMk cId="1493469204" sldId="590"/>
        </pc:sldMkLst>
        <pc:spChg chg="add mod ord">
          <ac:chgData name="Celine Aas" userId="f9465f8d-bd98-4bd9-90d5-11deb68f070f" providerId="ADAL" clId="{A917D893-F0C6-B34E-B05B-9D0BB1B62797}" dt="2024-01-19T12:00:59.173" v="3030" actId="13244"/>
          <ac:spMkLst>
            <pc:docMk/>
            <pc:sldMk cId="1493469204" sldId="590"/>
            <ac:spMk id="2" creationId="{6B402831-D6D4-E8D4-5592-FD88DB4EF96D}"/>
          </ac:spMkLst>
        </pc:spChg>
        <pc:spChg chg="add mod">
          <ac:chgData name="Celine Aas" userId="f9465f8d-bd98-4bd9-90d5-11deb68f070f" providerId="ADAL" clId="{A917D893-F0C6-B34E-B05B-9D0BB1B62797}" dt="2024-01-19T11:40:04.337" v="1612" actId="1076"/>
          <ac:spMkLst>
            <pc:docMk/>
            <pc:sldMk cId="1493469204" sldId="590"/>
            <ac:spMk id="3" creationId="{619D238A-B8B2-2A8D-795A-E6F3445E95CC}"/>
          </ac:spMkLst>
        </pc:spChg>
        <pc:spChg chg="add mod">
          <ac:chgData name="Celine Aas" userId="f9465f8d-bd98-4bd9-90d5-11deb68f070f" providerId="ADAL" clId="{A917D893-F0C6-B34E-B05B-9D0BB1B62797}" dt="2024-01-19T11:09:24.195" v="859" actId="20577"/>
          <ac:spMkLst>
            <pc:docMk/>
            <pc:sldMk cId="1493469204" sldId="590"/>
            <ac:spMk id="4" creationId="{1D3BA61F-1AC8-C3D1-60B2-7C3C6F3AE601}"/>
          </ac:spMkLst>
        </pc:spChg>
        <pc:graphicFrameChg chg="add mod ord modGraphic">
          <ac:chgData name="Celine Aas" userId="f9465f8d-bd98-4bd9-90d5-11deb68f070f" providerId="ADAL" clId="{A917D893-F0C6-B34E-B05B-9D0BB1B62797}" dt="2024-01-19T12:01:01.303" v="3031" actId="13244"/>
          <ac:graphicFrameMkLst>
            <pc:docMk/>
            <pc:sldMk cId="1493469204" sldId="590"/>
            <ac:graphicFrameMk id="5" creationId="{8CDF17A8-84C9-EB5F-633A-60C3C7F63459}"/>
          </ac:graphicFrameMkLst>
        </pc:graphicFrameChg>
        <pc:graphicFrameChg chg="add del mod">
          <ac:chgData name="Celine Aas" userId="f9465f8d-bd98-4bd9-90d5-11deb68f070f" providerId="ADAL" clId="{A917D893-F0C6-B34E-B05B-9D0BB1B62797}" dt="2024-01-19T11:12:26.566" v="877" actId="478"/>
          <ac:graphicFrameMkLst>
            <pc:docMk/>
            <pc:sldMk cId="1493469204" sldId="590"/>
            <ac:graphicFrameMk id="6" creationId="{226065FE-EF19-5BF6-3522-822149DCAAA4}"/>
          </ac:graphicFrameMkLst>
        </pc:graphicFrameChg>
      </pc:sldChg>
      <pc:sldChg chg="addSp delSp modSp new mod modClrScheme chgLayout">
        <pc:chgData name="Celine Aas" userId="f9465f8d-bd98-4bd9-90d5-11deb68f070f" providerId="ADAL" clId="{A917D893-F0C6-B34E-B05B-9D0BB1B62797}" dt="2024-01-19T12:01:10.064" v="3034" actId="13244"/>
        <pc:sldMkLst>
          <pc:docMk/>
          <pc:sldMk cId="277879024" sldId="591"/>
        </pc:sldMkLst>
        <pc:spChg chg="add mod ord">
          <ac:chgData name="Celine Aas" userId="f9465f8d-bd98-4bd9-90d5-11deb68f070f" providerId="ADAL" clId="{A917D893-F0C6-B34E-B05B-9D0BB1B62797}" dt="2024-01-19T12:01:05.059" v="3032" actId="13244"/>
          <ac:spMkLst>
            <pc:docMk/>
            <pc:sldMk cId="277879024" sldId="591"/>
            <ac:spMk id="2" creationId="{F925AC1D-EF38-9CDC-4AD9-655F8DE0AE4A}"/>
          </ac:spMkLst>
        </pc:spChg>
        <pc:spChg chg="add del mod">
          <ac:chgData name="Celine Aas" userId="f9465f8d-bd98-4bd9-90d5-11deb68f070f" providerId="ADAL" clId="{A917D893-F0C6-B34E-B05B-9D0BB1B62797}" dt="2024-01-19T11:13:31.033" v="907" actId="478"/>
          <ac:spMkLst>
            <pc:docMk/>
            <pc:sldMk cId="277879024" sldId="591"/>
            <ac:spMk id="3" creationId="{7061526E-3DAC-AB36-FFEB-A19A2C8C13C9}"/>
          </ac:spMkLst>
        </pc:spChg>
        <pc:spChg chg="add mod ord">
          <ac:chgData name="Celine Aas" userId="f9465f8d-bd98-4bd9-90d5-11deb68f070f" providerId="ADAL" clId="{A917D893-F0C6-B34E-B05B-9D0BB1B62797}" dt="2024-01-19T12:01:10.064" v="3034" actId="13244"/>
          <ac:spMkLst>
            <pc:docMk/>
            <pc:sldMk cId="277879024" sldId="591"/>
            <ac:spMk id="4" creationId="{E685297B-3993-8F02-EE2E-6A1323D99204}"/>
          </ac:spMkLst>
        </pc:spChg>
        <pc:spChg chg="add del mod">
          <ac:chgData name="Celine Aas" userId="f9465f8d-bd98-4bd9-90d5-11deb68f070f" providerId="ADAL" clId="{A917D893-F0C6-B34E-B05B-9D0BB1B62797}" dt="2024-01-19T11:35:33.750" v="1452" actId="478"/>
          <ac:spMkLst>
            <pc:docMk/>
            <pc:sldMk cId="277879024" sldId="591"/>
            <ac:spMk id="6" creationId="{0D3114F2-DE86-7BCB-6B1D-B460FB8D3DD8}"/>
          </ac:spMkLst>
        </pc:spChg>
        <pc:spChg chg="add del mod">
          <ac:chgData name="Celine Aas" userId="f9465f8d-bd98-4bd9-90d5-11deb68f070f" providerId="ADAL" clId="{A917D893-F0C6-B34E-B05B-9D0BB1B62797}" dt="2024-01-19T11:35:15.397" v="1382" actId="478"/>
          <ac:spMkLst>
            <pc:docMk/>
            <pc:sldMk cId="277879024" sldId="591"/>
            <ac:spMk id="7" creationId="{E03A9953-2885-4349-79CC-2BE3D612A866}"/>
          </ac:spMkLst>
        </pc:spChg>
        <pc:spChg chg="add del mod">
          <ac:chgData name="Celine Aas" userId="f9465f8d-bd98-4bd9-90d5-11deb68f070f" providerId="ADAL" clId="{A917D893-F0C6-B34E-B05B-9D0BB1B62797}" dt="2024-01-19T11:34:58.464" v="1337" actId="478"/>
          <ac:spMkLst>
            <pc:docMk/>
            <pc:sldMk cId="277879024" sldId="591"/>
            <ac:spMk id="8" creationId="{D2D99EFE-5CAE-AF50-7B07-867B6825DDA7}"/>
          </ac:spMkLst>
        </pc:spChg>
        <pc:spChg chg="add mod">
          <ac:chgData name="Celine Aas" userId="f9465f8d-bd98-4bd9-90d5-11deb68f070f" providerId="ADAL" clId="{A917D893-F0C6-B34E-B05B-9D0BB1B62797}" dt="2024-01-19T11:37:18.949" v="1474" actId="207"/>
          <ac:spMkLst>
            <pc:docMk/>
            <pc:sldMk cId="277879024" sldId="591"/>
            <ac:spMk id="9" creationId="{39F124F3-E6E0-0183-2651-3FB80568B80F}"/>
          </ac:spMkLst>
        </pc:spChg>
        <pc:spChg chg="add mod">
          <ac:chgData name="Celine Aas" userId="f9465f8d-bd98-4bd9-90d5-11deb68f070f" providerId="ADAL" clId="{A917D893-F0C6-B34E-B05B-9D0BB1B62797}" dt="2024-01-19T11:37:18.949" v="1474" actId="207"/>
          <ac:spMkLst>
            <pc:docMk/>
            <pc:sldMk cId="277879024" sldId="591"/>
            <ac:spMk id="10" creationId="{68011B3B-7535-C825-87FC-B7DEC9D760EB}"/>
          </ac:spMkLst>
        </pc:spChg>
        <pc:spChg chg="add mod">
          <ac:chgData name="Celine Aas" userId="f9465f8d-bd98-4bd9-90d5-11deb68f070f" providerId="ADAL" clId="{A917D893-F0C6-B34E-B05B-9D0BB1B62797}" dt="2024-01-19T11:37:18.949" v="1474" actId="207"/>
          <ac:spMkLst>
            <pc:docMk/>
            <pc:sldMk cId="277879024" sldId="591"/>
            <ac:spMk id="11" creationId="{334D9477-9900-15C6-13A9-0BAC0872DF30}"/>
          </ac:spMkLst>
        </pc:spChg>
        <pc:spChg chg="add mod">
          <ac:chgData name="Celine Aas" userId="f9465f8d-bd98-4bd9-90d5-11deb68f070f" providerId="ADAL" clId="{A917D893-F0C6-B34E-B05B-9D0BB1B62797}" dt="2024-01-19T11:37:18.949" v="1474" actId="207"/>
          <ac:spMkLst>
            <pc:docMk/>
            <pc:sldMk cId="277879024" sldId="591"/>
            <ac:spMk id="12" creationId="{7EA6A056-119A-9377-CA71-47B2FEE5350A}"/>
          </ac:spMkLst>
        </pc:spChg>
        <pc:graphicFrameChg chg="add mod ord modGraphic">
          <ac:chgData name="Celine Aas" userId="f9465f8d-bd98-4bd9-90d5-11deb68f070f" providerId="ADAL" clId="{A917D893-F0C6-B34E-B05B-9D0BB1B62797}" dt="2024-01-19T12:01:10.064" v="3034" actId="13244"/>
          <ac:graphicFrameMkLst>
            <pc:docMk/>
            <pc:sldMk cId="277879024" sldId="591"/>
            <ac:graphicFrameMk id="5" creationId="{3E69178B-4F3D-FC7A-D430-D663D2F632A4}"/>
          </ac:graphicFrameMkLst>
        </pc:graphicFrameChg>
      </pc:sldChg>
      <pc:sldChg chg="addSp delSp modSp new mod modClrScheme delAnim modAnim chgLayout">
        <pc:chgData name="Celine Aas" userId="f9465f8d-bd98-4bd9-90d5-11deb68f070f" providerId="ADAL" clId="{A917D893-F0C6-B34E-B05B-9D0BB1B62797}" dt="2024-01-19T12:01:31.097" v="3038" actId="13244"/>
        <pc:sldMkLst>
          <pc:docMk/>
          <pc:sldMk cId="1795012311" sldId="592"/>
        </pc:sldMkLst>
        <pc:spChg chg="add del mod ord">
          <ac:chgData name="Celine Aas" userId="f9465f8d-bd98-4bd9-90d5-11deb68f070f" providerId="ADAL" clId="{A917D893-F0C6-B34E-B05B-9D0BB1B62797}" dt="2024-01-19T11:14:41.176" v="945" actId="700"/>
          <ac:spMkLst>
            <pc:docMk/>
            <pc:sldMk cId="1795012311" sldId="592"/>
            <ac:spMk id="2" creationId="{0297160D-8B18-7311-5168-FC66763DA1DD}"/>
          </ac:spMkLst>
        </pc:spChg>
        <pc:spChg chg="add mod ord">
          <ac:chgData name="Celine Aas" userId="f9465f8d-bd98-4bd9-90d5-11deb68f070f" providerId="ADAL" clId="{A917D893-F0C6-B34E-B05B-9D0BB1B62797}" dt="2024-01-19T12:01:26.715" v="3037" actId="13244"/>
          <ac:spMkLst>
            <pc:docMk/>
            <pc:sldMk cId="1795012311" sldId="592"/>
            <ac:spMk id="3" creationId="{69C9FD41-CE00-7D8C-C40D-7F2F712FCD94}"/>
          </ac:spMkLst>
        </pc:spChg>
        <pc:spChg chg="add mod ord">
          <ac:chgData name="Celine Aas" userId="f9465f8d-bd98-4bd9-90d5-11deb68f070f" providerId="ADAL" clId="{A917D893-F0C6-B34E-B05B-9D0BB1B62797}" dt="2024-01-19T12:01:26.715" v="3037" actId="13244"/>
          <ac:spMkLst>
            <pc:docMk/>
            <pc:sldMk cId="1795012311" sldId="592"/>
            <ac:spMk id="4" creationId="{DA8F8432-19EB-BDEA-CD90-D6890CCAA59F}"/>
          </ac:spMkLst>
        </pc:spChg>
        <pc:spChg chg="add del mod">
          <ac:chgData name="Celine Aas" userId="f9465f8d-bd98-4bd9-90d5-11deb68f070f" providerId="ADAL" clId="{A917D893-F0C6-B34E-B05B-9D0BB1B62797}" dt="2024-01-19T11:38:33.115" v="1601" actId="478"/>
          <ac:spMkLst>
            <pc:docMk/>
            <pc:sldMk cId="1795012311" sldId="592"/>
            <ac:spMk id="7" creationId="{83E1682A-DE2C-E600-44FB-EB454C2ADA94}"/>
          </ac:spMkLst>
        </pc:spChg>
        <pc:spChg chg="add mod ord">
          <ac:chgData name="Celine Aas" userId="f9465f8d-bd98-4bd9-90d5-11deb68f070f" providerId="ADAL" clId="{A917D893-F0C6-B34E-B05B-9D0BB1B62797}" dt="2024-01-19T12:01:21.001" v="3035" actId="13244"/>
          <ac:spMkLst>
            <pc:docMk/>
            <pc:sldMk cId="1795012311" sldId="592"/>
            <ac:spMk id="8" creationId="{6BE82518-16F4-93E3-FE28-15FB8A305B48}"/>
          </ac:spMkLst>
        </pc:spChg>
        <pc:spChg chg="add del mod">
          <ac:chgData name="Celine Aas" userId="f9465f8d-bd98-4bd9-90d5-11deb68f070f" providerId="ADAL" clId="{A917D893-F0C6-B34E-B05B-9D0BB1B62797}" dt="2024-01-19T11:38:31.394" v="1600" actId="478"/>
          <ac:spMkLst>
            <pc:docMk/>
            <pc:sldMk cId="1795012311" sldId="592"/>
            <ac:spMk id="9" creationId="{5DADBAD4-780E-A46B-84C7-B7F5862AEBBD}"/>
          </ac:spMkLst>
        </pc:spChg>
        <pc:spChg chg="add mod">
          <ac:chgData name="Celine Aas" userId="f9465f8d-bd98-4bd9-90d5-11deb68f070f" providerId="ADAL" clId="{A917D893-F0C6-B34E-B05B-9D0BB1B62797}" dt="2024-01-19T11:38:25.383" v="1599" actId="20577"/>
          <ac:spMkLst>
            <pc:docMk/>
            <pc:sldMk cId="1795012311" sldId="592"/>
            <ac:spMk id="10" creationId="{76FF621D-DACA-2FDF-38F9-EDE4A2227777}"/>
          </ac:spMkLst>
        </pc:spChg>
        <pc:graphicFrameChg chg="add mod ord modGraphic">
          <ac:chgData name="Celine Aas" userId="f9465f8d-bd98-4bd9-90d5-11deb68f070f" providerId="ADAL" clId="{A917D893-F0C6-B34E-B05B-9D0BB1B62797}" dt="2024-01-19T12:01:31.097" v="3038" actId="13244"/>
          <ac:graphicFrameMkLst>
            <pc:docMk/>
            <pc:sldMk cId="1795012311" sldId="592"/>
            <ac:graphicFrameMk id="5" creationId="{447A51CB-6B99-4214-EF41-5F77D203795B}"/>
          </ac:graphicFrameMkLst>
        </pc:graphicFrameChg>
        <pc:picChg chg="add mod">
          <ac:chgData name="Celine Aas" userId="f9465f8d-bd98-4bd9-90d5-11deb68f070f" providerId="ADAL" clId="{A917D893-F0C6-B34E-B05B-9D0BB1B62797}" dt="2024-01-19T11:39:11.548" v="1607" actId="1076"/>
          <ac:picMkLst>
            <pc:docMk/>
            <pc:sldMk cId="1795012311" sldId="592"/>
            <ac:picMk id="6" creationId="{1285DC44-1527-5190-2341-B5FB45C22F57}"/>
          </ac:picMkLst>
        </pc:picChg>
      </pc:sldChg>
      <pc:sldChg chg="addSp delSp modSp new mod modClrScheme chgLayout">
        <pc:chgData name="Celine Aas" userId="f9465f8d-bd98-4bd9-90d5-11deb68f070f" providerId="ADAL" clId="{A917D893-F0C6-B34E-B05B-9D0BB1B62797}" dt="2024-01-19T12:02:11.676" v="3049" actId="13244"/>
        <pc:sldMkLst>
          <pc:docMk/>
          <pc:sldMk cId="155217687" sldId="593"/>
        </pc:sldMkLst>
        <pc:spChg chg="add mod ord">
          <ac:chgData name="Celine Aas" userId="f9465f8d-bd98-4bd9-90d5-11deb68f070f" providerId="ADAL" clId="{A917D893-F0C6-B34E-B05B-9D0BB1B62797}" dt="2024-01-19T12:02:05.257" v="3047" actId="13244"/>
          <ac:spMkLst>
            <pc:docMk/>
            <pc:sldMk cId="155217687" sldId="593"/>
            <ac:spMk id="3" creationId="{4C20535A-23C2-02E4-1A8E-576CF3FDDB87}"/>
          </ac:spMkLst>
        </pc:spChg>
        <pc:spChg chg="add mod">
          <ac:chgData name="Celine Aas" userId="f9465f8d-bd98-4bd9-90d5-11deb68f070f" providerId="ADAL" clId="{A917D893-F0C6-B34E-B05B-9D0BB1B62797}" dt="2024-01-19T11:20:55.531" v="1144" actId="5793"/>
          <ac:spMkLst>
            <pc:docMk/>
            <pc:sldMk cId="155217687" sldId="593"/>
            <ac:spMk id="4" creationId="{06503ACD-9895-6B4A-B9BC-20D1C7102015}"/>
          </ac:spMkLst>
        </pc:spChg>
        <pc:spChg chg="add mod">
          <ac:chgData name="Celine Aas" userId="f9465f8d-bd98-4bd9-90d5-11deb68f070f" providerId="ADAL" clId="{A917D893-F0C6-B34E-B05B-9D0BB1B62797}" dt="2024-01-19T11:20:37.551" v="1123" actId="20577"/>
          <ac:spMkLst>
            <pc:docMk/>
            <pc:sldMk cId="155217687" sldId="593"/>
            <ac:spMk id="5" creationId="{F240CF6A-EFA7-1673-D595-EEA0853D4131}"/>
          </ac:spMkLst>
        </pc:spChg>
        <pc:graphicFrameChg chg="add mod">
          <ac:chgData name="Celine Aas" userId="f9465f8d-bd98-4bd9-90d5-11deb68f070f" providerId="ADAL" clId="{A917D893-F0C6-B34E-B05B-9D0BB1B62797}" dt="2024-01-19T12:02:11.676" v="3049" actId="13244"/>
          <ac:graphicFrameMkLst>
            <pc:docMk/>
            <pc:sldMk cId="155217687" sldId="593"/>
            <ac:graphicFrameMk id="6" creationId="{B29EC464-4B60-E0D2-69FF-272C22831724}"/>
          </ac:graphicFrameMkLst>
        </pc:graphicFrameChg>
        <pc:picChg chg="add del mod">
          <ac:chgData name="Celine Aas" userId="f9465f8d-bd98-4bd9-90d5-11deb68f070f" providerId="ADAL" clId="{A917D893-F0C6-B34E-B05B-9D0BB1B62797}" dt="2024-01-19T11:17:47.995" v="1032" actId="21"/>
          <ac:picMkLst>
            <pc:docMk/>
            <pc:sldMk cId="155217687" sldId="593"/>
            <ac:picMk id="2" creationId="{8B0BA1B0-4D87-C6A0-B008-458B35262D64}"/>
          </ac:picMkLst>
        </pc:picChg>
      </pc:sldChg>
      <pc:sldChg chg="modSp add mod">
        <pc:chgData name="Celine Aas" userId="f9465f8d-bd98-4bd9-90d5-11deb68f070f" providerId="ADAL" clId="{A917D893-F0C6-B34E-B05B-9D0BB1B62797}" dt="2024-01-19T11:08:56.366" v="830" actId="20577"/>
        <pc:sldMkLst>
          <pc:docMk/>
          <pc:sldMk cId="59048323" sldId="594"/>
        </pc:sldMkLst>
        <pc:spChg chg="mod">
          <ac:chgData name="Celine Aas" userId="f9465f8d-bd98-4bd9-90d5-11deb68f070f" providerId="ADAL" clId="{A917D893-F0C6-B34E-B05B-9D0BB1B62797}" dt="2024-01-19T11:08:36.136" v="828" actId="20577"/>
          <ac:spMkLst>
            <pc:docMk/>
            <pc:sldMk cId="59048323" sldId="594"/>
            <ac:spMk id="4" creationId="{36DA8808-1C5E-9B7B-2D15-6C9B98ADAABD}"/>
          </ac:spMkLst>
        </pc:spChg>
        <pc:spChg chg="mod">
          <ac:chgData name="Celine Aas" userId="f9465f8d-bd98-4bd9-90d5-11deb68f070f" providerId="ADAL" clId="{A917D893-F0C6-B34E-B05B-9D0BB1B62797}" dt="2024-01-19T11:08:56.366" v="830" actId="20577"/>
          <ac:spMkLst>
            <pc:docMk/>
            <pc:sldMk cId="59048323" sldId="594"/>
            <ac:spMk id="5" creationId="{B586ABB0-38C6-5501-48A9-C205F8209895}"/>
          </ac:spMkLst>
        </pc:spChg>
      </pc:sldChg>
      <pc:sldChg chg="add del">
        <pc:chgData name="Celine Aas" userId="f9465f8d-bd98-4bd9-90d5-11deb68f070f" providerId="ADAL" clId="{A917D893-F0C6-B34E-B05B-9D0BB1B62797}" dt="2024-01-19T11:12:59.436" v="879" actId="2696"/>
        <pc:sldMkLst>
          <pc:docMk/>
          <pc:sldMk cId="159532034" sldId="595"/>
        </pc:sldMkLst>
      </pc:sldChg>
      <pc:sldChg chg="modSp add mod">
        <pc:chgData name="Celine Aas" userId="f9465f8d-bd98-4bd9-90d5-11deb68f070f" providerId="ADAL" clId="{A917D893-F0C6-B34E-B05B-9D0BB1B62797}" dt="2024-01-19T11:13:53.104" v="932" actId="20577"/>
        <pc:sldMkLst>
          <pc:docMk/>
          <pc:sldMk cId="2069302022" sldId="595"/>
        </pc:sldMkLst>
        <pc:spChg chg="mod">
          <ac:chgData name="Celine Aas" userId="f9465f8d-bd98-4bd9-90d5-11deb68f070f" providerId="ADAL" clId="{A917D893-F0C6-B34E-B05B-9D0BB1B62797}" dt="2024-01-19T11:13:50.439" v="930" actId="20577"/>
          <ac:spMkLst>
            <pc:docMk/>
            <pc:sldMk cId="2069302022" sldId="595"/>
            <ac:spMk id="4" creationId="{B25B872A-46B3-41E7-22FD-B0C1C203F7A7}"/>
          </ac:spMkLst>
        </pc:spChg>
        <pc:spChg chg="mod">
          <ac:chgData name="Celine Aas" userId="f9465f8d-bd98-4bd9-90d5-11deb68f070f" providerId="ADAL" clId="{A917D893-F0C6-B34E-B05B-9D0BB1B62797}" dt="2024-01-19T11:13:53.104" v="932" actId="20577"/>
          <ac:spMkLst>
            <pc:docMk/>
            <pc:sldMk cId="2069302022" sldId="595"/>
            <ac:spMk id="5" creationId="{8FA24A8F-1DAF-185A-8A2C-8F527472AD52}"/>
          </ac:spMkLst>
        </pc:spChg>
      </pc:sldChg>
      <pc:sldChg chg="new del">
        <pc:chgData name="Celine Aas" userId="f9465f8d-bd98-4bd9-90d5-11deb68f070f" providerId="ADAL" clId="{A917D893-F0C6-B34E-B05B-9D0BB1B62797}" dt="2024-01-19T11:16:01.437" v="977" actId="2696"/>
        <pc:sldMkLst>
          <pc:docMk/>
          <pc:sldMk cId="927144158" sldId="596"/>
        </pc:sldMkLst>
      </pc:sldChg>
      <pc:sldChg chg="modSp add mod">
        <pc:chgData name="Celine Aas" userId="f9465f8d-bd98-4bd9-90d5-11deb68f070f" providerId="ADAL" clId="{A917D893-F0C6-B34E-B05B-9D0BB1B62797}" dt="2024-01-19T12:01:36.830" v="3039" actId="13244"/>
        <pc:sldMkLst>
          <pc:docMk/>
          <pc:sldMk cId="350496906" sldId="597"/>
        </pc:sldMkLst>
        <pc:spChg chg="ord">
          <ac:chgData name="Celine Aas" userId="f9465f8d-bd98-4bd9-90d5-11deb68f070f" providerId="ADAL" clId="{A917D893-F0C6-B34E-B05B-9D0BB1B62797}" dt="2024-01-19T12:01:36.830" v="3039" actId="13244"/>
          <ac:spMkLst>
            <pc:docMk/>
            <pc:sldMk cId="350496906" sldId="597"/>
            <ac:spMk id="4" creationId="{BE0C1DA6-DE26-1E03-1F3B-B783A31339B5}"/>
          </ac:spMkLst>
        </pc:spChg>
        <pc:spChg chg="mod">
          <ac:chgData name="Celine Aas" userId="f9465f8d-bd98-4bd9-90d5-11deb68f070f" providerId="ADAL" clId="{A917D893-F0C6-B34E-B05B-9D0BB1B62797}" dt="2024-01-19T11:16:49.177" v="999" actId="20577"/>
          <ac:spMkLst>
            <pc:docMk/>
            <pc:sldMk cId="350496906" sldId="597"/>
            <ac:spMk id="5" creationId="{9C74EEC6-9239-DA70-0D94-009373C5FFD9}"/>
          </ac:spMkLst>
        </pc:spChg>
      </pc:sldChg>
      <pc:sldChg chg="add">
        <pc:chgData name="Celine Aas" userId="f9465f8d-bd98-4bd9-90d5-11deb68f070f" providerId="ADAL" clId="{A917D893-F0C6-B34E-B05B-9D0BB1B62797}" dt="2024-01-19T11:15:59.038" v="976"/>
        <pc:sldMkLst>
          <pc:docMk/>
          <pc:sldMk cId="4132735400" sldId="598"/>
        </pc:sldMkLst>
      </pc:sldChg>
      <pc:sldChg chg="modSp add mod">
        <pc:chgData name="Celine Aas" userId="f9465f8d-bd98-4bd9-90d5-11deb68f070f" providerId="ADAL" clId="{A917D893-F0C6-B34E-B05B-9D0BB1B62797}" dt="2024-01-19T12:01:45.140" v="3041" actId="13244"/>
        <pc:sldMkLst>
          <pc:docMk/>
          <pc:sldMk cId="752723966" sldId="599"/>
        </pc:sldMkLst>
        <pc:spChg chg="ord">
          <ac:chgData name="Celine Aas" userId="f9465f8d-bd98-4bd9-90d5-11deb68f070f" providerId="ADAL" clId="{A917D893-F0C6-B34E-B05B-9D0BB1B62797}" dt="2024-01-19T12:01:43.930" v="3040" actId="13244"/>
          <ac:spMkLst>
            <pc:docMk/>
            <pc:sldMk cId="752723966" sldId="599"/>
            <ac:spMk id="4" creationId="{9B0BC282-DD68-6F6C-FA80-5B673AA5A0D8}"/>
          </ac:spMkLst>
        </pc:spChg>
        <pc:spChg chg="mod ord">
          <ac:chgData name="Celine Aas" userId="f9465f8d-bd98-4bd9-90d5-11deb68f070f" providerId="ADAL" clId="{A917D893-F0C6-B34E-B05B-9D0BB1B62797}" dt="2024-01-19T12:01:45.140" v="3041" actId="13244"/>
          <ac:spMkLst>
            <pc:docMk/>
            <pc:sldMk cId="752723966" sldId="599"/>
            <ac:spMk id="5" creationId="{02E13395-46C5-E77F-C56B-45CF2E178EFA}"/>
          </ac:spMkLst>
        </pc:spChg>
      </pc:sldChg>
      <pc:sldChg chg="addSp modSp new mod modClrScheme chgLayout">
        <pc:chgData name="Celine Aas" userId="f9465f8d-bd98-4bd9-90d5-11deb68f070f" providerId="ADAL" clId="{A917D893-F0C6-B34E-B05B-9D0BB1B62797}" dt="2024-01-19T12:02:21.468" v="3052" actId="13244"/>
        <pc:sldMkLst>
          <pc:docMk/>
          <pc:sldMk cId="1610488928" sldId="600"/>
        </pc:sldMkLst>
        <pc:spChg chg="add mod ord">
          <ac:chgData name="Celine Aas" userId="f9465f8d-bd98-4bd9-90d5-11deb68f070f" providerId="ADAL" clId="{A917D893-F0C6-B34E-B05B-9D0BB1B62797}" dt="2024-01-19T12:02:15.501" v="3050" actId="13244"/>
          <ac:spMkLst>
            <pc:docMk/>
            <pc:sldMk cId="1610488928" sldId="600"/>
            <ac:spMk id="2" creationId="{10A4457E-D3EB-952E-9CAE-9773CFD32AB2}"/>
          </ac:spMkLst>
        </pc:spChg>
        <pc:spChg chg="add mod">
          <ac:chgData name="Celine Aas" userId="f9465f8d-bd98-4bd9-90d5-11deb68f070f" providerId="ADAL" clId="{A917D893-F0C6-B34E-B05B-9D0BB1B62797}" dt="2024-01-19T11:21:37.952" v="1166" actId="5793"/>
          <ac:spMkLst>
            <pc:docMk/>
            <pc:sldMk cId="1610488928" sldId="600"/>
            <ac:spMk id="3" creationId="{A2ABC026-9357-5E44-FE2A-EE6E7A6967BE}"/>
          </ac:spMkLst>
        </pc:spChg>
        <pc:spChg chg="add mod ord">
          <ac:chgData name="Celine Aas" userId="f9465f8d-bd98-4bd9-90d5-11deb68f070f" providerId="ADAL" clId="{A917D893-F0C6-B34E-B05B-9D0BB1B62797}" dt="2024-01-19T12:02:18.785" v="3051" actId="13244"/>
          <ac:spMkLst>
            <pc:docMk/>
            <pc:sldMk cId="1610488928" sldId="600"/>
            <ac:spMk id="4" creationId="{C3F87740-C851-F0B4-D0C1-4DD84493857F}"/>
          </ac:spMkLst>
        </pc:spChg>
        <pc:graphicFrameChg chg="add mod">
          <ac:chgData name="Celine Aas" userId="f9465f8d-bd98-4bd9-90d5-11deb68f070f" providerId="ADAL" clId="{A917D893-F0C6-B34E-B05B-9D0BB1B62797}" dt="2024-01-19T12:02:21.468" v="3052" actId="13244"/>
          <ac:graphicFrameMkLst>
            <pc:docMk/>
            <pc:sldMk cId="1610488928" sldId="600"/>
            <ac:graphicFrameMk id="5" creationId="{836DD5E8-C055-1970-6C4E-E245DE3E80A9}"/>
          </ac:graphicFrameMkLst>
        </pc:graphicFrameChg>
      </pc:sldChg>
      <pc:sldChg chg="addSp delSp modSp new mod modClrScheme chgLayout">
        <pc:chgData name="Celine Aas" userId="f9465f8d-bd98-4bd9-90d5-11deb68f070f" providerId="ADAL" clId="{A917D893-F0C6-B34E-B05B-9D0BB1B62797}" dt="2024-01-19T12:02:34.159" v="3055" actId="13244"/>
        <pc:sldMkLst>
          <pc:docMk/>
          <pc:sldMk cId="1160734596" sldId="601"/>
        </pc:sldMkLst>
        <pc:spChg chg="add mod ord">
          <ac:chgData name="Celine Aas" userId="f9465f8d-bd98-4bd9-90d5-11deb68f070f" providerId="ADAL" clId="{A917D893-F0C6-B34E-B05B-9D0BB1B62797}" dt="2024-01-19T12:02:28.008" v="3053" actId="13244"/>
          <ac:spMkLst>
            <pc:docMk/>
            <pc:sldMk cId="1160734596" sldId="601"/>
            <ac:spMk id="2" creationId="{4EB467B3-E570-D999-E4D2-93D37C7F01EE}"/>
          </ac:spMkLst>
        </pc:spChg>
        <pc:spChg chg="add mod">
          <ac:chgData name="Celine Aas" userId="f9465f8d-bd98-4bd9-90d5-11deb68f070f" providerId="ADAL" clId="{A917D893-F0C6-B34E-B05B-9D0BB1B62797}" dt="2024-01-19T11:43:42.158" v="1758" actId="14100"/>
          <ac:spMkLst>
            <pc:docMk/>
            <pc:sldMk cId="1160734596" sldId="601"/>
            <ac:spMk id="3" creationId="{47225109-75D5-0F64-7891-E54ADFC64E49}"/>
          </ac:spMkLst>
        </pc:spChg>
        <pc:spChg chg="add mod ord">
          <ac:chgData name="Celine Aas" userId="f9465f8d-bd98-4bd9-90d5-11deb68f070f" providerId="ADAL" clId="{A917D893-F0C6-B34E-B05B-9D0BB1B62797}" dt="2024-01-19T12:02:31.620" v="3054" actId="13244"/>
          <ac:spMkLst>
            <pc:docMk/>
            <pc:sldMk cId="1160734596" sldId="601"/>
            <ac:spMk id="4" creationId="{A7FC0A9A-0922-81A0-7E80-94DEA1092376}"/>
          </ac:spMkLst>
        </pc:spChg>
        <pc:spChg chg="add del mod">
          <ac:chgData name="Celine Aas" userId="f9465f8d-bd98-4bd9-90d5-11deb68f070f" providerId="ADAL" clId="{A917D893-F0C6-B34E-B05B-9D0BB1B62797}" dt="2024-01-19T11:43:35.984" v="1757" actId="478"/>
          <ac:spMkLst>
            <pc:docMk/>
            <pc:sldMk cId="1160734596" sldId="601"/>
            <ac:spMk id="6" creationId="{27524746-B689-D239-84BC-73643B964C45}"/>
          </ac:spMkLst>
        </pc:spChg>
        <pc:graphicFrameChg chg="add mod">
          <ac:chgData name="Celine Aas" userId="f9465f8d-bd98-4bd9-90d5-11deb68f070f" providerId="ADAL" clId="{A917D893-F0C6-B34E-B05B-9D0BB1B62797}" dt="2024-01-19T12:02:34.159" v="3055" actId="13244"/>
          <ac:graphicFrameMkLst>
            <pc:docMk/>
            <pc:sldMk cId="1160734596" sldId="601"/>
            <ac:graphicFrameMk id="5" creationId="{C8792E86-F836-164A-F57E-374270849B9F}"/>
          </ac:graphicFrameMkLst>
        </pc:graphicFrameChg>
      </pc:sldChg>
      <pc:sldChg chg="new del">
        <pc:chgData name="Celine Aas" userId="f9465f8d-bd98-4bd9-90d5-11deb68f070f" providerId="ADAL" clId="{A917D893-F0C6-B34E-B05B-9D0BB1B62797}" dt="2024-01-19T11:45:41.600" v="1781" actId="2696"/>
        <pc:sldMkLst>
          <pc:docMk/>
          <pc:sldMk cId="4174447869" sldId="602"/>
        </pc:sldMkLst>
      </pc:sldChg>
      <pc:sldChg chg="new del">
        <pc:chgData name="Celine Aas" userId="f9465f8d-bd98-4bd9-90d5-11deb68f070f" providerId="ADAL" clId="{A917D893-F0C6-B34E-B05B-9D0BB1B62797}" dt="2024-01-19T11:45:40.685" v="1780" actId="2696"/>
        <pc:sldMkLst>
          <pc:docMk/>
          <pc:sldMk cId="2923677741" sldId="603"/>
        </pc:sldMkLst>
      </pc:sldChg>
      <pc:sldChg chg="new del">
        <pc:chgData name="Celine Aas" userId="f9465f8d-bd98-4bd9-90d5-11deb68f070f" providerId="ADAL" clId="{A917D893-F0C6-B34E-B05B-9D0BB1B62797}" dt="2024-01-19T11:45:40.315" v="1779" actId="2696"/>
        <pc:sldMkLst>
          <pc:docMk/>
          <pc:sldMk cId="1327582234" sldId="604"/>
        </pc:sldMkLst>
      </pc:sldChg>
      <pc:sldChg chg="addSp delSp modSp new mod modClrScheme chgLayout">
        <pc:chgData name="Celine Aas" userId="f9465f8d-bd98-4bd9-90d5-11deb68f070f" providerId="ADAL" clId="{A917D893-F0C6-B34E-B05B-9D0BB1B62797}" dt="2024-01-19T12:01:49.565" v="3043" actId="13244"/>
        <pc:sldMkLst>
          <pc:docMk/>
          <pc:sldMk cId="3299738535" sldId="605"/>
        </pc:sldMkLst>
        <pc:spChg chg="del mod ord">
          <ac:chgData name="Celine Aas" userId="f9465f8d-bd98-4bd9-90d5-11deb68f070f" providerId="ADAL" clId="{A917D893-F0C6-B34E-B05B-9D0BB1B62797}" dt="2024-01-19T11:17:37.670" v="1025" actId="700"/>
          <ac:spMkLst>
            <pc:docMk/>
            <pc:sldMk cId="3299738535" sldId="605"/>
            <ac:spMk id="2" creationId="{0F72BFE2-22B3-B519-E5CE-AF8F70D02053}"/>
          </ac:spMkLst>
        </pc:spChg>
        <pc:spChg chg="del mod ord">
          <ac:chgData name="Celine Aas" userId="f9465f8d-bd98-4bd9-90d5-11deb68f070f" providerId="ADAL" clId="{A917D893-F0C6-B34E-B05B-9D0BB1B62797}" dt="2024-01-19T11:17:37.670" v="1025" actId="700"/>
          <ac:spMkLst>
            <pc:docMk/>
            <pc:sldMk cId="3299738535" sldId="605"/>
            <ac:spMk id="3" creationId="{5CB93217-435F-BB1D-CBD2-51C16C27BE7F}"/>
          </ac:spMkLst>
        </pc:spChg>
        <pc:spChg chg="add mod ord">
          <ac:chgData name="Celine Aas" userId="f9465f8d-bd98-4bd9-90d5-11deb68f070f" providerId="ADAL" clId="{A917D893-F0C6-B34E-B05B-9D0BB1B62797}" dt="2024-01-19T12:01:48.238" v="3042" actId="13244"/>
          <ac:spMkLst>
            <pc:docMk/>
            <pc:sldMk cId="3299738535" sldId="605"/>
            <ac:spMk id="4" creationId="{2BB1F8F9-87EC-D76C-6D04-333BCD9254B6}"/>
          </ac:spMkLst>
        </pc:spChg>
        <pc:spChg chg="add mod ord">
          <ac:chgData name="Celine Aas" userId="f9465f8d-bd98-4bd9-90d5-11deb68f070f" providerId="ADAL" clId="{A917D893-F0C6-B34E-B05B-9D0BB1B62797}" dt="2024-01-19T11:17:54.328" v="1035" actId="5793"/>
          <ac:spMkLst>
            <pc:docMk/>
            <pc:sldMk cId="3299738535" sldId="605"/>
            <ac:spMk id="5" creationId="{3EC05D01-2478-F1E4-E73E-3AB974E0868A}"/>
          </ac:spMkLst>
        </pc:spChg>
        <pc:picChg chg="add del mod">
          <ac:chgData name="Celine Aas" userId="f9465f8d-bd98-4bd9-90d5-11deb68f070f" providerId="ADAL" clId="{A917D893-F0C6-B34E-B05B-9D0BB1B62797}" dt="2024-01-19T11:40:37.368" v="1613" actId="478"/>
          <ac:picMkLst>
            <pc:docMk/>
            <pc:sldMk cId="3299738535" sldId="605"/>
            <ac:picMk id="6" creationId="{39553C1C-4A92-A6AE-7926-3CC8158335C8}"/>
          </ac:picMkLst>
        </pc:picChg>
        <pc:picChg chg="add mod ord">
          <ac:chgData name="Celine Aas" userId="f9465f8d-bd98-4bd9-90d5-11deb68f070f" providerId="ADAL" clId="{A917D893-F0C6-B34E-B05B-9D0BB1B62797}" dt="2024-01-19T12:01:49.565" v="3043" actId="13244"/>
          <ac:picMkLst>
            <pc:docMk/>
            <pc:sldMk cId="3299738535" sldId="605"/>
            <ac:picMk id="7" creationId="{C1EAF828-1F69-2952-33FD-B683160DF5F7}"/>
          </ac:picMkLst>
        </pc:picChg>
      </pc:sldChg>
      <pc:sldChg chg="add del">
        <pc:chgData name="Celine Aas" userId="f9465f8d-bd98-4bd9-90d5-11deb68f070f" providerId="ADAL" clId="{A917D893-F0C6-B34E-B05B-9D0BB1B62797}" dt="2024-01-19T11:17:44.267" v="1030"/>
        <pc:sldMkLst>
          <pc:docMk/>
          <pc:sldMk cId="1234419528" sldId="606"/>
        </pc:sldMkLst>
      </pc:sldChg>
      <pc:sldChg chg="addSp delSp modSp new del mod modClrScheme chgLayout">
        <pc:chgData name="Celine Aas" userId="f9465f8d-bd98-4bd9-90d5-11deb68f070f" providerId="ADAL" clId="{A917D893-F0C6-B34E-B05B-9D0BB1B62797}" dt="2024-01-19T11:18:25.541" v="1039" actId="2696"/>
        <pc:sldMkLst>
          <pc:docMk/>
          <pc:sldMk cId="1411783455" sldId="606"/>
        </pc:sldMkLst>
        <pc:spChg chg="del mod ord">
          <ac:chgData name="Celine Aas" userId="f9465f8d-bd98-4bd9-90d5-11deb68f070f" providerId="ADAL" clId="{A917D893-F0C6-B34E-B05B-9D0BB1B62797}" dt="2024-01-19T11:18:08.359" v="1037" actId="700"/>
          <ac:spMkLst>
            <pc:docMk/>
            <pc:sldMk cId="1411783455" sldId="606"/>
            <ac:spMk id="2" creationId="{0ADDE04A-E902-8556-C203-71C3C6EEEC08}"/>
          </ac:spMkLst>
        </pc:spChg>
        <pc:spChg chg="del mod ord">
          <ac:chgData name="Celine Aas" userId="f9465f8d-bd98-4bd9-90d5-11deb68f070f" providerId="ADAL" clId="{A917D893-F0C6-B34E-B05B-9D0BB1B62797}" dt="2024-01-19T11:18:08.359" v="1037" actId="700"/>
          <ac:spMkLst>
            <pc:docMk/>
            <pc:sldMk cId="1411783455" sldId="606"/>
            <ac:spMk id="3" creationId="{7E9EFBBE-7418-2E78-B67F-8A266E294883}"/>
          </ac:spMkLst>
        </pc:spChg>
        <pc:spChg chg="add mod ord">
          <ac:chgData name="Celine Aas" userId="f9465f8d-bd98-4bd9-90d5-11deb68f070f" providerId="ADAL" clId="{A917D893-F0C6-B34E-B05B-9D0BB1B62797}" dt="2024-01-19T11:18:08.359" v="1037" actId="700"/>
          <ac:spMkLst>
            <pc:docMk/>
            <pc:sldMk cId="1411783455" sldId="606"/>
            <ac:spMk id="4" creationId="{4E889AE0-907C-A30D-CAF6-4229580FBACB}"/>
          </ac:spMkLst>
        </pc:spChg>
        <pc:spChg chg="add mod ord">
          <ac:chgData name="Celine Aas" userId="f9465f8d-bd98-4bd9-90d5-11deb68f070f" providerId="ADAL" clId="{A917D893-F0C6-B34E-B05B-9D0BB1B62797}" dt="2024-01-19T11:18:08.359" v="1037" actId="700"/>
          <ac:spMkLst>
            <pc:docMk/>
            <pc:sldMk cId="1411783455" sldId="606"/>
            <ac:spMk id="5" creationId="{AA4EED69-9B67-AB73-08D1-8DCB07853F9F}"/>
          </ac:spMkLst>
        </pc:spChg>
      </pc:sldChg>
      <pc:sldChg chg="modSp add mod">
        <pc:chgData name="Celine Aas" userId="f9465f8d-bd98-4bd9-90d5-11deb68f070f" providerId="ADAL" clId="{A917D893-F0C6-B34E-B05B-9D0BB1B62797}" dt="2024-01-19T11:18:50.650" v="1070" actId="20577"/>
        <pc:sldMkLst>
          <pc:docMk/>
          <pc:sldMk cId="1048193615" sldId="607"/>
        </pc:sldMkLst>
        <pc:graphicFrameChg chg="modGraphic">
          <ac:chgData name="Celine Aas" userId="f9465f8d-bd98-4bd9-90d5-11deb68f070f" providerId="ADAL" clId="{A917D893-F0C6-B34E-B05B-9D0BB1B62797}" dt="2024-01-19T11:18:50.650" v="1070" actId="20577"/>
          <ac:graphicFrameMkLst>
            <pc:docMk/>
            <pc:sldMk cId="1048193615" sldId="607"/>
            <ac:graphicFrameMk id="4" creationId="{FA601A4A-603E-FA08-9768-0682D6A9176B}"/>
          </ac:graphicFrameMkLst>
        </pc:graphicFrameChg>
      </pc:sldChg>
      <pc:sldChg chg="addSp delSp modSp new mod modClrScheme chgLayout">
        <pc:chgData name="Celine Aas" userId="f9465f8d-bd98-4bd9-90d5-11deb68f070f" providerId="ADAL" clId="{A917D893-F0C6-B34E-B05B-9D0BB1B62797}" dt="2024-01-19T12:02:00.908" v="3046" actId="13244"/>
        <pc:sldMkLst>
          <pc:docMk/>
          <pc:sldMk cId="2870743749" sldId="608"/>
        </pc:sldMkLst>
        <pc:spChg chg="del mod ord">
          <ac:chgData name="Celine Aas" userId="f9465f8d-bd98-4bd9-90d5-11deb68f070f" providerId="ADAL" clId="{A917D893-F0C6-B34E-B05B-9D0BB1B62797}" dt="2024-01-19T11:19:38.134" v="1072" actId="700"/>
          <ac:spMkLst>
            <pc:docMk/>
            <pc:sldMk cId="2870743749" sldId="608"/>
            <ac:spMk id="2" creationId="{0AF0794F-DF9B-24E7-4926-E610B86CC4DF}"/>
          </ac:spMkLst>
        </pc:spChg>
        <pc:spChg chg="del mod ord">
          <ac:chgData name="Celine Aas" userId="f9465f8d-bd98-4bd9-90d5-11deb68f070f" providerId="ADAL" clId="{A917D893-F0C6-B34E-B05B-9D0BB1B62797}" dt="2024-01-19T11:19:38.134" v="1072" actId="700"/>
          <ac:spMkLst>
            <pc:docMk/>
            <pc:sldMk cId="2870743749" sldId="608"/>
            <ac:spMk id="3" creationId="{66613053-F36F-1346-BC38-C0406D5127FF}"/>
          </ac:spMkLst>
        </pc:spChg>
        <pc:spChg chg="add mod ord">
          <ac:chgData name="Celine Aas" userId="f9465f8d-bd98-4bd9-90d5-11deb68f070f" providerId="ADAL" clId="{A917D893-F0C6-B34E-B05B-9D0BB1B62797}" dt="2024-01-19T12:01:55.956" v="3044" actId="13244"/>
          <ac:spMkLst>
            <pc:docMk/>
            <pc:sldMk cId="2870743749" sldId="608"/>
            <ac:spMk id="4" creationId="{85113338-67A5-6AA6-2E70-1C6D0340F1E8}"/>
          </ac:spMkLst>
        </pc:spChg>
        <pc:spChg chg="add del mod ord">
          <ac:chgData name="Celine Aas" userId="f9465f8d-bd98-4bd9-90d5-11deb68f070f" providerId="ADAL" clId="{A917D893-F0C6-B34E-B05B-9D0BB1B62797}" dt="2024-01-19T11:42:06.222" v="1740" actId="478"/>
          <ac:spMkLst>
            <pc:docMk/>
            <pc:sldMk cId="2870743749" sldId="608"/>
            <ac:spMk id="5" creationId="{D17E57F3-488D-9952-9742-D7CAA891D590}"/>
          </ac:spMkLst>
        </pc:spChg>
        <pc:spChg chg="add mod ord">
          <ac:chgData name="Celine Aas" userId="f9465f8d-bd98-4bd9-90d5-11deb68f070f" providerId="ADAL" clId="{A917D893-F0C6-B34E-B05B-9D0BB1B62797}" dt="2024-01-19T12:02:00.908" v="3046" actId="13244"/>
          <ac:spMkLst>
            <pc:docMk/>
            <pc:sldMk cId="2870743749" sldId="608"/>
            <ac:spMk id="6" creationId="{3DA977D0-E20A-CEB9-186F-8D22953AFE5C}"/>
          </ac:spMkLst>
        </pc:spChg>
        <pc:spChg chg="add del mod">
          <ac:chgData name="Celine Aas" userId="f9465f8d-bd98-4bd9-90d5-11deb68f070f" providerId="ADAL" clId="{A917D893-F0C6-B34E-B05B-9D0BB1B62797}" dt="2024-01-19T11:42:10.788" v="1743" actId="478"/>
          <ac:spMkLst>
            <pc:docMk/>
            <pc:sldMk cId="2870743749" sldId="608"/>
            <ac:spMk id="10" creationId="{E5D7CDCB-95CA-9DBB-2FAF-EF6E45EAE45E}"/>
          </ac:spMkLst>
        </pc:spChg>
        <pc:spChg chg="add del mod">
          <ac:chgData name="Celine Aas" userId="f9465f8d-bd98-4bd9-90d5-11deb68f070f" providerId="ADAL" clId="{A917D893-F0C6-B34E-B05B-9D0BB1B62797}" dt="2024-01-19T11:42:57.239" v="1753" actId="478"/>
          <ac:spMkLst>
            <pc:docMk/>
            <pc:sldMk cId="2870743749" sldId="608"/>
            <ac:spMk id="11" creationId="{77CC2244-565C-5249-12AF-EB5958B1A934}"/>
          </ac:spMkLst>
        </pc:spChg>
        <pc:graphicFrameChg chg="add del mod">
          <ac:chgData name="Celine Aas" userId="f9465f8d-bd98-4bd9-90d5-11deb68f070f" providerId="ADAL" clId="{A917D893-F0C6-B34E-B05B-9D0BB1B62797}" dt="2024-01-19T12:01:58.896" v="3045" actId="13244"/>
          <ac:graphicFrameMkLst>
            <pc:docMk/>
            <pc:sldMk cId="2870743749" sldId="608"/>
            <ac:graphicFrameMk id="7" creationId="{0D876EB1-3699-683D-B460-1393B893BB52}"/>
          </ac:graphicFrameMkLst>
        </pc:graphicFrameChg>
        <pc:graphicFrameChg chg="add mod">
          <ac:chgData name="Celine Aas" userId="f9465f8d-bd98-4bd9-90d5-11deb68f070f" providerId="ADAL" clId="{A917D893-F0C6-B34E-B05B-9D0BB1B62797}" dt="2024-01-19T12:01:58.896" v="3045" actId="13244"/>
          <ac:graphicFrameMkLst>
            <pc:docMk/>
            <pc:sldMk cId="2870743749" sldId="608"/>
            <ac:graphicFrameMk id="8" creationId="{A1CF77DC-CF54-0921-29B7-E026F0D6BE9D}"/>
          </ac:graphicFrameMkLst>
        </pc:graphicFrameChg>
      </pc:sldChg>
      <pc:sldChg chg="addSp delSp modSp new mod modClrScheme chgLayout">
        <pc:chgData name="Celine Aas" userId="f9465f8d-bd98-4bd9-90d5-11deb68f070f" providerId="ADAL" clId="{A917D893-F0C6-B34E-B05B-9D0BB1B62797}" dt="2024-01-19T12:02:37.314" v="3056" actId="13244"/>
        <pc:sldMkLst>
          <pc:docMk/>
          <pc:sldMk cId="1004948341" sldId="609"/>
        </pc:sldMkLst>
        <pc:spChg chg="del mod ord">
          <ac:chgData name="Celine Aas" userId="f9465f8d-bd98-4bd9-90d5-11deb68f070f" providerId="ADAL" clId="{A917D893-F0C6-B34E-B05B-9D0BB1B62797}" dt="2024-01-19T11:22:42.936" v="1211" actId="700"/>
          <ac:spMkLst>
            <pc:docMk/>
            <pc:sldMk cId="1004948341" sldId="609"/>
            <ac:spMk id="2" creationId="{C41D258E-E06C-814A-5512-F6B8628D0462}"/>
          </ac:spMkLst>
        </pc:spChg>
        <pc:spChg chg="del mod ord">
          <ac:chgData name="Celine Aas" userId="f9465f8d-bd98-4bd9-90d5-11deb68f070f" providerId="ADAL" clId="{A917D893-F0C6-B34E-B05B-9D0BB1B62797}" dt="2024-01-19T11:22:42.936" v="1211" actId="700"/>
          <ac:spMkLst>
            <pc:docMk/>
            <pc:sldMk cId="1004948341" sldId="609"/>
            <ac:spMk id="3" creationId="{A1972120-EC83-10E4-3DD8-9E64783FD085}"/>
          </ac:spMkLst>
        </pc:spChg>
        <pc:spChg chg="del">
          <ac:chgData name="Celine Aas" userId="f9465f8d-bd98-4bd9-90d5-11deb68f070f" providerId="ADAL" clId="{A917D893-F0C6-B34E-B05B-9D0BB1B62797}" dt="2024-01-19T11:22:42.936" v="1211" actId="700"/>
          <ac:spMkLst>
            <pc:docMk/>
            <pc:sldMk cId="1004948341" sldId="609"/>
            <ac:spMk id="4" creationId="{01EF08B8-DFA1-17BB-C2C1-7A694D062A47}"/>
          </ac:spMkLst>
        </pc:spChg>
        <pc:spChg chg="add mod ord">
          <ac:chgData name="Celine Aas" userId="f9465f8d-bd98-4bd9-90d5-11deb68f070f" providerId="ADAL" clId="{A917D893-F0C6-B34E-B05B-9D0BB1B62797}" dt="2024-01-19T11:22:46.137" v="1227" actId="20577"/>
          <ac:spMkLst>
            <pc:docMk/>
            <pc:sldMk cId="1004948341" sldId="609"/>
            <ac:spMk id="5" creationId="{3940EA8D-E65F-8376-97CB-FF3736B9C612}"/>
          </ac:spMkLst>
        </pc:spChg>
        <pc:spChg chg="add mod ord">
          <ac:chgData name="Celine Aas" userId="f9465f8d-bd98-4bd9-90d5-11deb68f070f" providerId="ADAL" clId="{A917D893-F0C6-B34E-B05B-9D0BB1B62797}" dt="2024-01-19T12:02:37.314" v="3056" actId="13244"/>
          <ac:spMkLst>
            <pc:docMk/>
            <pc:sldMk cId="1004948341" sldId="609"/>
            <ac:spMk id="6" creationId="{FE81F4D2-0EA4-1755-7DA5-340559A8E187}"/>
          </ac:spMkLst>
        </pc:spChg>
      </pc:sldChg>
      <pc:sldChg chg="modSp add del mod">
        <pc:chgData name="Celine Aas" userId="f9465f8d-bd98-4bd9-90d5-11deb68f070f" providerId="ADAL" clId="{A917D893-F0C6-B34E-B05B-9D0BB1B62797}" dt="2024-01-19T11:46:20.592" v="1789" actId="2696"/>
        <pc:sldMkLst>
          <pc:docMk/>
          <pc:sldMk cId="2755331883" sldId="610"/>
        </pc:sldMkLst>
        <pc:spChg chg="mod">
          <ac:chgData name="Celine Aas" userId="f9465f8d-bd98-4bd9-90d5-11deb68f070f" providerId="ADAL" clId="{A917D893-F0C6-B34E-B05B-9D0BB1B62797}" dt="2024-01-19T11:46:11.981" v="1788" actId="403"/>
          <ac:spMkLst>
            <pc:docMk/>
            <pc:sldMk cId="2755331883" sldId="610"/>
            <ac:spMk id="6" creationId="{0065ED0F-16F1-76D0-0565-562A9A0F7B37}"/>
          </ac:spMkLst>
        </pc:spChg>
      </pc:sldChg>
      <pc:sldChg chg="addSp delSp modSp add mod">
        <pc:chgData name="Celine Aas" userId="f9465f8d-bd98-4bd9-90d5-11deb68f070f" providerId="ADAL" clId="{A917D893-F0C6-B34E-B05B-9D0BB1B62797}" dt="2024-01-19T11:59:54.386" v="3014" actId="13244"/>
        <pc:sldMkLst>
          <pc:docMk/>
          <pc:sldMk cId="3210423349" sldId="610"/>
        </pc:sldMkLst>
        <pc:spChg chg="ord">
          <ac:chgData name="Celine Aas" userId="f9465f8d-bd98-4bd9-90d5-11deb68f070f" providerId="ADAL" clId="{A917D893-F0C6-B34E-B05B-9D0BB1B62797}" dt="2024-01-19T11:59:50.415" v="3013" actId="13244"/>
          <ac:spMkLst>
            <pc:docMk/>
            <pc:sldMk cId="3210423349" sldId="610"/>
            <ac:spMk id="2" creationId="{A8FE583C-2D3C-D8F5-F9DE-1603FE98D1CD}"/>
          </ac:spMkLst>
        </pc:spChg>
        <pc:spChg chg="add mod">
          <ac:chgData name="Celine Aas" userId="f9465f8d-bd98-4bd9-90d5-11deb68f070f" providerId="ADAL" clId="{A917D893-F0C6-B34E-B05B-9D0BB1B62797}" dt="2024-01-19T11:51:24.302" v="1830" actId="14100"/>
          <ac:spMkLst>
            <pc:docMk/>
            <pc:sldMk cId="3210423349" sldId="610"/>
            <ac:spMk id="7" creationId="{237167FE-FC60-D663-5E9E-0FAF5E309C12}"/>
          </ac:spMkLst>
        </pc:spChg>
        <pc:grpChg chg="add mod">
          <ac:chgData name="Celine Aas" userId="f9465f8d-bd98-4bd9-90d5-11deb68f070f" providerId="ADAL" clId="{A917D893-F0C6-B34E-B05B-9D0BB1B62797}" dt="2024-01-19T11:54:06.207" v="2019" actId="962"/>
          <ac:grpSpMkLst>
            <pc:docMk/>
            <pc:sldMk cId="3210423349" sldId="610"/>
            <ac:grpSpMk id="8" creationId="{F39CFA46-2CB6-EC5E-87B5-9AB3EA080E7A}"/>
          </ac:grpSpMkLst>
        </pc:grpChg>
        <pc:picChg chg="add mod ord">
          <ac:chgData name="Celine Aas" userId="f9465f8d-bd98-4bd9-90d5-11deb68f070f" providerId="ADAL" clId="{A917D893-F0C6-B34E-B05B-9D0BB1B62797}" dt="2024-01-19T11:59:54.386" v="3014" actId="13244"/>
          <ac:picMkLst>
            <pc:docMk/>
            <pc:sldMk cId="3210423349" sldId="610"/>
            <ac:picMk id="4" creationId="{67594ECA-4E0B-D6AC-6217-D9BD321F1775}"/>
          </ac:picMkLst>
        </pc:picChg>
        <pc:picChg chg="del mod">
          <ac:chgData name="Celine Aas" userId="f9465f8d-bd98-4bd9-90d5-11deb68f070f" providerId="ADAL" clId="{A917D893-F0C6-B34E-B05B-9D0BB1B62797}" dt="2024-01-19T11:49:40.950" v="1800" actId="478"/>
          <ac:picMkLst>
            <pc:docMk/>
            <pc:sldMk cId="3210423349" sldId="610"/>
            <ac:picMk id="5" creationId="{4C66A4C6-DFF9-E6FA-D022-A101AB0EC9BC}"/>
          </ac:picMkLst>
        </pc:picChg>
        <pc:picChg chg="add mod">
          <ac:chgData name="Celine Aas" userId="f9465f8d-bd98-4bd9-90d5-11deb68f070f" providerId="ADAL" clId="{A917D893-F0C6-B34E-B05B-9D0BB1B62797}" dt="2024-01-19T11:50:38.657" v="1811" actId="164"/>
          <ac:picMkLst>
            <pc:docMk/>
            <pc:sldMk cId="3210423349" sldId="610"/>
            <ac:picMk id="6" creationId="{4764E633-895E-89B2-D424-304356DC01F6}"/>
          </ac:picMkLst>
        </pc:picChg>
      </pc:sldChg>
      <pc:sldChg chg="addSp delSp modSp add mod">
        <pc:chgData name="Celine Aas" userId="f9465f8d-bd98-4bd9-90d5-11deb68f070f" providerId="ADAL" clId="{A917D893-F0C6-B34E-B05B-9D0BB1B62797}" dt="2024-01-19T12:16:37.447" v="3068" actId="478"/>
        <pc:sldMkLst>
          <pc:docMk/>
          <pc:sldMk cId="566774408" sldId="611"/>
        </pc:sldMkLst>
        <pc:spChg chg="add del mod">
          <ac:chgData name="Celine Aas" userId="f9465f8d-bd98-4bd9-90d5-11deb68f070f" providerId="ADAL" clId="{A917D893-F0C6-B34E-B05B-9D0BB1B62797}" dt="2024-01-19T12:16:37.447" v="3068" actId="478"/>
          <ac:spMkLst>
            <pc:docMk/>
            <pc:sldMk cId="566774408" sldId="611"/>
            <ac:spMk id="12" creationId="{64A6CB6C-AB58-2C30-CC4E-28D4A17E23E8}"/>
          </ac:spMkLst>
        </pc:spChg>
        <pc:spChg chg="del">
          <ac:chgData name="Celine Aas" userId="f9465f8d-bd98-4bd9-90d5-11deb68f070f" providerId="ADAL" clId="{A917D893-F0C6-B34E-B05B-9D0BB1B62797}" dt="2024-01-19T12:16:33.997" v="3067" actId="478"/>
          <ac:spMkLst>
            <pc:docMk/>
            <pc:sldMk cId="566774408" sldId="611"/>
            <ac:spMk id="14" creationId="{8A426DCB-9645-8DB8-8FF9-9C09F15DBF82}"/>
          </ac:spMkLst>
        </pc:spChg>
      </pc:sldChg>
      <pc:sldChg chg="addSp delSp modSp add del mod">
        <pc:chgData name="Celine Aas" userId="f9465f8d-bd98-4bd9-90d5-11deb68f070f" providerId="ADAL" clId="{A917D893-F0C6-B34E-B05B-9D0BB1B62797}" dt="2024-01-19T12:13:21.479" v="3060" actId="2696"/>
        <pc:sldMkLst>
          <pc:docMk/>
          <pc:sldMk cId="2017178558" sldId="611"/>
        </pc:sldMkLst>
        <pc:spChg chg="add del mod">
          <ac:chgData name="Celine Aas" userId="f9465f8d-bd98-4bd9-90d5-11deb68f070f" providerId="ADAL" clId="{A917D893-F0C6-B34E-B05B-9D0BB1B62797}" dt="2024-01-19T12:11:14.314" v="3059" actId="478"/>
          <ac:spMkLst>
            <pc:docMk/>
            <pc:sldMk cId="2017178558" sldId="611"/>
            <ac:spMk id="12" creationId="{C0870468-506F-A9D0-6A49-997AA9207351}"/>
          </ac:spMkLst>
        </pc:spChg>
        <pc:spChg chg="del">
          <ac:chgData name="Celine Aas" userId="f9465f8d-bd98-4bd9-90d5-11deb68f070f" providerId="ADAL" clId="{A917D893-F0C6-B34E-B05B-9D0BB1B62797}" dt="2024-01-19T12:11:11.544" v="3058" actId="478"/>
          <ac:spMkLst>
            <pc:docMk/>
            <pc:sldMk cId="2017178558" sldId="611"/>
            <ac:spMk id="14" creationId="{7F28A410-2E4E-8F9B-9758-756A02135FF1}"/>
          </ac:spMkLst>
        </pc:spChg>
      </pc:sldChg>
      <pc:sldChg chg="addSp delSp modSp add del mod">
        <pc:chgData name="Celine Aas" userId="f9465f8d-bd98-4bd9-90d5-11deb68f070f" providerId="ADAL" clId="{A917D893-F0C6-B34E-B05B-9D0BB1B62797}" dt="2024-01-19T12:15:20.788" v="3065" actId="2696"/>
        <pc:sldMkLst>
          <pc:docMk/>
          <pc:sldMk cId="2849168991" sldId="611"/>
        </pc:sldMkLst>
        <pc:spChg chg="add del mod">
          <ac:chgData name="Celine Aas" userId="f9465f8d-bd98-4bd9-90d5-11deb68f070f" providerId="ADAL" clId="{A917D893-F0C6-B34E-B05B-9D0BB1B62797}" dt="2024-01-19T12:14:59.834" v="3064" actId="478"/>
          <ac:spMkLst>
            <pc:docMk/>
            <pc:sldMk cId="2849168991" sldId="611"/>
            <ac:spMk id="12" creationId="{D98D19FC-09DD-A117-3DFE-B593CCD2C1D3}"/>
          </ac:spMkLst>
        </pc:spChg>
        <pc:spChg chg="del">
          <ac:chgData name="Celine Aas" userId="f9465f8d-bd98-4bd9-90d5-11deb68f070f" providerId="ADAL" clId="{A917D893-F0C6-B34E-B05B-9D0BB1B62797}" dt="2024-01-19T12:14:52.430" v="3063" actId="478"/>
          <ac:spMkLst>
            <pc:docMk/>
            <pc:sldMk cId="2849168991" sldId="611"/>
            <ac:spMk id="14" creationId="{6B4B4B53-B548-0E3F-62C6-86EC32A636D5}"/>
          </ac:spMkLst>
        </pc:spChg>
      </pc:sldChg>
    </pc:docChg>
  </pc:docChgLst>
  <pc:docChgLst>
    <pc:chgData name="Øystein Sørborg" userId="39616bf6-0567-4e85-bbad-c9e729b6e6cd" providerId="ADAL" clId="{35254CED-39F9-4F7A-A49C-369B365C1DE9}"/>
    <pc:docChg chg="undo custSel modSld">
      <pc:chgData name="Øystein Sørborg" userId="39616bf6-0567-4e85-bbad-c9e729b6e6cd" providerId="ADAL" clId="{35254CED-39F9-4F7A-A49C-369B365C1DE9}" dt="2024-04-26T17:08:22.876" v="117" actId="2696"/>
      <pc:docMkLst>
        <pc:docMk/>
      </pc:docMkLst>
      <pc:sldChg chg="modSp mod">
        <pc:chgData name="Øystein Sørborg" userId="39616bf6-0567-4e85-bbad-c9e729b6e6cd" providerId="ADAL" clId="{35254CED-39F9-4F7A-A49C-369B365C1DE9}" dt="2024-04-26T16:37:25.453" v="102" actId="255"/>
        <pc:sldMkLst>
          <pc:docMk/>
          <pc:sldMk cId="2460736852" sldId="308"/>
        </pc:sldMkLst>
        <pc:spChg chg="mod">
          <ac:chgData name="Øystein Sørborg" userId="39616bf6-0567-4e85-bbad-c9e729b6e6cd" providerId="ADAL" clId="{35254CED-39F9-4F7A-A49C-369B365C1DE9}" dt="2024-04-26T16:37:25.453" v="102" actId="255"/>
          <ac:spMkLst>
            <pc:docMk/>
            <pc:sldMk cId="2460736852" sldId="308"/>
            <ac:spMk id="3" creationId="{6AC2D44B-D75F-40EC-BAE4-AEF0101D230C}"/>
          </ac:spMkLst>
        </pc:spChg>
      </pc:sldChg>
      <pc:sldChg chg="modSp mod">
        <pc:chgData name="Øystein Sørborg" userId="39616bf6-0567-4e85-bbad-c9e729b6e6cd" providerId="ADAL" clId="{35254CED-39F9-4F7A-A49C-369B365C1DE9}" dt="2024-04-26T16:38:48.446" v="112" actId="207"/>
        <pc:sldMkLst>
          <pc:docMk/>
          <pc:sldMk cId="1948789767" sldId="380"/>
        </pc:sldMkLst>
        <pc:spChg chg="mod">
          <ac:chgData name="Øystein Sørborg" userId="39616bf6-0567-4e85-bbad-c9e729b6e6cd" providerId="ADAL" clId="{35254CED-39F9-4F7A-A49C-369B365C1DE9}" dt="2024-04-26T16:38:48.446" v="112" actId="207"/>
          <ac:spMkLst>
            <pc:docMk/>
            <pc:sldMk cId="1948789767" sldId="380"/>
            <ac:spMk id="5" creationId="{B2214A61-3FD7-962F-DB03-69227B3F7AFF}"/>
          </ac:spMkLst>
        </pc:spChg>
      </pc:sldChg>
      <pc:sldChg chg="modSp mod">
        <pc:chgData name="Øystein Sørborg" userId="39616bf6-0567-4e85-bbad-c9e729b6e6cd" providerId="ADAL" clId="{35254CED-39F9-4F7A-A49C-369B365C1DE9}" dt="2024-04-26T16:38:56.979" v="113" actId="14100"/>
        <pc:sldMkLst>
          <pc:docMk/>
          <pc:sldMk cId="631451860" sldId="588"/>
        </pc:sldMkLst>
        <pc:spChg chg="mod">
          <ac:chgData name="Øystein Sørborg" userId="39616bf6-0567-4e85-bbad-c9e729b6e6cd" providerId="ADAL" clId="{35254CED-39F9-4F7A-A49C-369B365C1DE9}" dt="2024-04-26T16:38:56.979" v="113" actId="14100"/>
          <ac:spMkLst>
            <pc:docMk/>
            <pc:sldMk cId="631451860" sldId="588"/>
            <ac:spMk id="5" creationId="{73043E41-D263-0384-9F50-BC6429C7C478}"/>
          </ac:spMkLst>
        </pc:spChg>
        <pc:picChg chg="mod">
          <ac:chgData name="Øystein Sørborg" userId="39616bf6-0567-4e85-bbad-c9e729b6e6cd" providerId="ADAL" clId="{35254CED-39F9-4F7A-A49C-369B365C1DE9}" dt="2024-04-26T16:32:58.870" v="92" actId="962"/>
          <ac:picMkLst>
            <pc:docMk/>
            <pc:sldMk cId="631451860" sldId="588"/>
            <ac:picMk id="3" creationId="{F2C71EBD-5D08-60C3-9ED9-920C955B933D}"/>
          </ac:picMkLst>
        </pc:picChg>
      </pc:sldChg>
      <pc:sldChg chg="modSp mod">
        <pc:chgData name="Øystein Sørborg" userId="39616bf6-0567-4e85-bbad-c9e729b6e6cd" providerId="ADAL" clId="{35254CED-39F9-4F7A-A49C-369B365C1DE9}" dt="2024-04-26T16:37:58.249" v="105" actId="14100"/>
        <pc:sldMkLst>
          <pc:docMk/>
          <pc:sldMk cId="277879024" sldId="591"/>
        </pc:sldMkLst>
        <pc:spChg chg="mod ord">
          <ac:chgData name="Øystein Sørborg" userId="39616bf6-0567-4e85-bbad-c9e729b6e6cd" providerId="ADAL" clId="{35254CED-39F9-4F7A-A49C-369B365C1DE9}" dt="2024-04-26T16:37:58.249" v="105" actId="14100"/>
          <ac:spMkLst>
            <pc:docMk/>
            <pc:sldMk cId="277879024" sldId="591"/>
            <ac:spMk id="6" creationId="{4E966874-070E-C5CA-DBE3-93083E45EB14}"/>
          </ac:spMkLst>
        </pc:spChg>
      </pc:sldChg>
      <pc:sldChg chg="modSp mod">
        <pc:chgData name="Øystein Sørborg" userId="39616bf6-0567-4e85-bbad-c9e729b6e6cd" providerId="ADAL" clId="{35254CED-39F9-4F7A-A49C-369B365C1DE9}" dt="2024-04-26T16:37:48.897" v="104" actId="948"/>
        <pc:sldMkLst>
          <pc:docMk/>
          <pc:sldMk cId="1795012311" sldId="592"/>
        </pc:sldMkLst>
        <pc:spChg chg="mod">
          <ac:chgData name="Øystein Sørborg" userId="39616bf6-0567-4e85-bbad-c9e729b6e6cd" providerId="ADAL" clId="{35254CED-39F9-4F7A-A49C-369B365C1DE9}" dt="2024-04-26T16:37:48.897" v="104" actId="948"/>
          <ac:spMkLst>
            <pc:docMk/>
            <pc:sldMk cId="1795012311" sldId="592"/>
            <ac:spMk id="3" creationId="{69C9FD41-CE00-7D8C-C40D-7F2F712FCD94}"/>
          </ac:spMkLst>
        </pc:spChg>
      </pc:sldChg>
      <pc:sldChg chg="modSp mod">
        <pc:chgData name="Øystein Sørborg" userId="39616bf6-0567-4e85-bbad-c9e729b6e6cd" providerId="ADAL" clId="{35254CED-39F9-4F7A-A49C-369B365C1DE9}" dt="2024-04-26T16:36:43.941" v="98" actId="14100"/>
        <pc:sldMkLst>
          <pc:docMk/>
          <pc:sldMk cId="155217687" sldId="593"/>
        </pc:sldMkLst>
        <pc:spChg chg="mod">
          <ac:chgData name="Øystein Sørborg" userId="39616bf6-0567-4e85-bbad-c9e729b6e6cd" providerId="ADAL" clId="{35254CED-39F9-4F7A-A49C-369B365C1DE9}" dt="2024-04-26T16:36:43.941" v="98" actId="14100"/>
          <ac:spMkLst>
            <pc:docMk/>
            <pc:sldMk cId="155217687" sldId="593"/>
            <ac:spMk id="4" creationId="{06503ACD-9895-6B4A-B9BC-20D1C7102015}"/>
          </ac:spMkLst>
        </pc:spChg>
      </pc:sldChg>
      <pc:sldChg chg="modSp mod">
        <pc:chgData name="Øystein Sørborg" userId="39616bf6-0567-4e85-bbad-c9e729b6e6cd" providerId="ADAL" clId="{35254CED-39F9-4F7A-A49C-369B365C1DE9}" dt="2024-04-26T16:36:54.166" v="99" actId="14100"/>
        <pc:sldMkLst>
          <pc:docMk/>
          <pc:sldMk cId="1610488928" sldId="600"/>
        </pc:sldMkLst>
        <pc:spChg chg="mod">
          <ac:chgData name="Øystein Sørborg" userId="39616bf6-0567-4e85-bbad-c9e729b6e6cd" providerId="ADAL" clId="{35254CED-39F9-4F7A-A49C-369B365C1DE9}" dt="2024-04-26T16:36:54.166" v="99" actId="14100"/>
          <ac:spMkLst>
            <pc:docMk/>
            <pc:sldMk cId="1610488928" sldId="600"/>
            <ac:spMk id="3" creationId="{A2ABC026-9357-5E44-FE2A-EE6E7A6967BE}"/>
          </ac:spMkLst>
        </pc:spChg>
      </pc:sldChg>
      <pc:sldChg chg="modSp mod">
        <pc:chgData name="Øystein Sørborg" userId="39616bf6-0567-4e85-bbad-c9e729b6e6cd" providerId="ADAL" clId="{35254CED-39F9-4F7A-A49C-369B365C1DE9}" dt="2024-04-26T16:33:34.184" v="94" actId="13244"/>
        <pc:sldMkLst>
          <pc:docMk/>
          <pc:sldMk cId="502358276" sldId="612"/>
        </pc:sldMkLst>
        <pc:graphicFrameChg chg="ord">
          <ac:chgData name="Øystein Sørborg" userId="39616bf6-0567-4e85-bbad-c9e729b6e6cd" providerId="ADAL" clId="{35254CED-39F9-4F7A-A49C-369B365C1DE9}" dt="2024-04-26T16:33:34.184" v="94" actId="13244"/>
          <ac:graphicFrameMkLst>
            <pc:docMk/>
            <pc:sldMk cId="502358276" sldId="612"/>
            <ac:graphicFrameMk id="5" creationId="{3E69178B-4F3D-FC7A-D430-D663D2F632A4}"/>
          </ac:graphicFrameMkLst>
        </pc:graphicFrameChg>
      </pc:sldChg>
      <pc:sldChg chg="modSp mod">
        <pc:chgData name="Øystein Sørborg" userId="39616bf6-0567-4e85-bbad-c9e729b6e6cd" providerId="ADAL" clId="{35254CED-39F9-4F7A-A49C-369B365C1DE9}" dt="2024-04-26T16:31:04.888" v="12" actId="962"/>
        <pc:sldMkLst>
          <pc:docMk/>
          <pc:sldMk cId="134361470" sldId="613"/>
        </pc:sldMkLst>
        <pc:picChg chg="mod">
          <ac:chgData name="Øystein Sørborg" userId="39616bf6-0567-4e85-bbad-c9e729b6e6cd" providerId="ADAL" clId="{35254CED-39F9-4F7A-A49C-369B365C1DE9}" dt="2024-04-26T16:31:01.874" v="11" actId="962"/>
          <ac:picMkLst>
            <pc:docMk/>
            <pc:sldMk cId="134361470" sldId="613"/>
            <ac:picMk id="5" creationId="{30F83F36-4D81-510F-2260-1A31CAF71BF8}"/>
          </ac:picMkLst>
        </pc:picChg>
        <pc:picChg chg="mod">
          <ac:chgData name="Øystein Sørborg" userId="39616bf6-0567-4e85-bbad-c9e729b6e6cd" providerId="ADAL" clId="{35254CED-39F9-4F7A-A49C-369B365C1DE9}" dt="2024-04-26T16:30:52.501" v="4" actId="962"/>
          <ac:picMkLst>
            <pc:docMk/>
            <pc:sldMk cId="134361470" sldId="613"/>
            <ac:picMk id="11" creationId="{4443FE2F-EF4F-0299-C4E0-9D30E458B54A}"/>
          </ac:picMkLst>
        </pc:picChg>
        <pc:picChg chg="mod">
          <ac:chgData name="Øystein Sørborg" userId="39616bf6-0567-4e85-bbad-c9e729b6e6cd" providerId="ADAL" clId="{35254CED-39F9-4F7A-A49C-369B365C1DE9}" dt="2024-04-26T16:30:54.561" v="5" actId="962"/>
          <ac:picMkLst>
            <pc:docMk/>
            <pc:sldMk cId="134361470" sldId="613"/>
            <ac:picMk id="13" creationId="{0FEEADD3-C996-1FE0-5CDA-2B4E93FE2AAD}"/>
          </ac:picMkLst>
        </pc:picChg>
        <pc:picChg chg="mod">
          <ac:chgData name="Øystein Sørborg" userId="39616bf6-0567-4e85-bbad-c9e729b6e6cd" providerId="ADAL" clId="{35254CED-39F9-4F7A-A49C-369B365C1DE9}" dt="2024-04-26T16:31:04.888" v="12" actId="962"/>
          <ac:picMkLst>
            <pc:docMk/>
            <pc:sldMk cId="134361470" sldId="613"/>
            <ac:picMk id="17" creationId="{07820A0B-1B08-AB48-198D-B9EE59786484}"/>
          </ac:picMkLst>
        </pc:picChg>
      </pc:sldChg>
      <pc:sldChg chg="modSp mod">
        <pc:chgData name="Øystein Sørborg" userId="39616bf6-0567-4e85-bbad-c9e729b6e6cd" providerId="ADAL" clId="{35254CED-39F9-4F7A-A49C-369B365C1DE9}" dt="2024-04-26T16:34:52.743" v="96" actId="14100"/>
        <pc:sldMkLst>
          <pc:docMk/>
          <pc:sldMk cId="1667196132" sldId="625"/>
        </pc:sldMkLst>
        <pc:spChg chg="mod">
          <ac:chgData name="Øystein Sørborg" userId="39616bf6-0567-4e85-bbad-c9e729b6e6cd" providerId="ADAL" clId="{35254CED-39F9-4F7A-A49C-369B365C1DE9}" dt="2024-04-26T16:34:52.743" v="96" actId="14100"/>
          <ac:spMkLst>
            <pc:docMk/>
            <pc:sldMk cId="1667196132" sldId="625"/>
            <ac:spMk id="3" creationId="{2C3F59EB-642F-4E61-C48C-7BDDA913AEDD}"/>
          </ac:spMkLst>
        </pc:spChg>
        <pc:spChg chg="mod">
          <ac:chgData name="Øystein Sørborg" userId="39616bf6-0567-4e85-bbad-c9e729b6e6cd" providerId="ADAL" clId="{35254CED-39F9-4F7A-A49C-369B365C1DE9}" dt="2024-04-26T16:34:52.743" v="96" actId="14100"/>
          <ac:spMkLst>
            <pc:docMk/>
            <pc:sldMk cId="1667196132" sldId="625"/>
            <ac:spMk id="4" creationId="{0CE04D4D-E60C-585A-2437-08751ED239D5}"/>
          </ac:spMkLst>
        </pc:spChg>
        <pc:spChg chg="mod">
          <ac:chgData name="Øystein Sørborg" userId="39616bf6-0567-4e85-bbad-c9e729b6e6cd" providerId="ADAL" clId="{35254CED-39F9-4F7A-A49C-369B365C1DE9}" dt="2024-04-26T16:34:52.743" v="96" actId="14100"/>
          <ac:spMkLst>
            <pc:docMk/>
            <pc:sldMk cId="1667196132" sldId="625"/>
            <ac:spMk id="5" creationId="{F858A4DB-0EDF-5C54-C246-03DF306E1DD5}"/>
          </ac:spMkLst>
        </pc:spChg>
        <pc:spChg chg="mod">
          <ac:chgData name="Øystein Sørborg" userId="39616bf6-0567-4e85-bbad-c9e729b6e6cd" providerId="ADAL" clId="{35254CED-39F9-4F7A-A49C-369B365C1DE9}" dt="2024-04-26T16:34:52.743" v="96" actId="14100"/>
          <ac:spMkLst>
            <pc:docMk/>
            <pc:sldMk cId="1667196132" sldId="625"/>
            <ac:spMk id="6" creationId="{34E2BAC6-9889-61B2-1793-92533427DCB5}"/>
          </ac:spMkLst>
        </pc:spChg>
        <pc:spChg chg="mod">
          <ac:chgData name="Øystein Sørborg" userId="39616bf6-0567-4e85-bbad-c9e729b6e6cd" providerId="ADAL" clId="{35254CED-39F9-4F7A-A49C-369B365C1DE9}" dt="2024-04-26T16:34:52.743" v="96" actId="14100"/>
          <ac:spMkLst>
            <pc:docMk/>
            <pc:sldMk cId="1667196132" sldId="625"/>
            <ac:spMk id="7" creationId="{4F4241F0-C6D9-180C-763A-FB7A652C6597}"/>
          </ac:spMkLst>
        </pc:spChg>
        <pc:spChg chg="mod">
          <ac:chgData name="Øystein Sørborg" userId="39616bf6-0567-4e85-bbad-c9e729b6e6cd" providerId="ADAL" clId="{35254CED-39F9-4F7A-A49C-369B365C1DE9}" dt="2024-04-26T16:34:52.743" v="96" actId="14100"/>
          <ac:spMkLst>
            <pc:docMk/>
            <pc:sldMk cId="1667196132" sldId="625"/>
            <ac:spMk id="8" creationId="{A10D8DEC-1D74-3BC7-9C40-465AAAFAADBE}"/>
          </ac:spMkLst>
        </pc:spChg>
        <pc:spChg chg="mod">
          <ac:chgData name="Øystein Sørborg" userId="39616bf6-0567-4e85-bbad-c9e729b6e6cd" providerId="ADAL" clId="{35254CED-39F9-4F7A-A49C-369B365C1DE9}" dt="2024-04-26T16:34:52.743" v="96" actId="14100"/>
          <ac:spMkLst>
            <pc:docMk/>
            <pc:sldMk cId="1667196132" sldId="625"/>
            <ac:spMk id="9" creationId="{7FCF9F5D-B540-43DB-CA6F-C8144A64E12D}"/>
          </ac:spMkLst>
        </pc:spChg>
        <pc:spChg chg="mod">
          <ac:chgData name="Øystein Sørborg" userId="39616bf6-0567-4e85-bbad-c9e729b6e6cd" providerId="ADAL" clId="{35254CED-39F9-4F7A-A49C-369B365C1DE9}" dt="2024-04-26T16:34:52.743" v="96" actId="14100"/>
          <ac:spMkLst>
            <pc:docMk/>
            <pc:sldMk cId="1667196132" sldId="625"/>
            <ac:spMk id="10" creationId="{3B3CB11B-2768-C107-84A6-1BDAF1ECD8E7}"/>
          </ac:spMkLst>
        </pc:spChg>
        <pc:spChg chg="mod">
          <ac:chgData name="Øystein Sørborg" userId="39616bf6-0567-4e85-bbad-c9e729b6e6cd" providerId="ADAL" clId="{35254CED-39F9-4F7A-A49C-369B365C1DE9}" dt="2024-04-26T16:34:52.743" v="96" actId="14100"/>
          <ac:spMkLst>
            <pc:docMk/>
            <pc:sldMk cId="1667196132" sldId="625"/>
            <ac:spMk id="11" creationId="{BF0AEC72-3A41-A929-30DC-0801ABC48F58}"/>
          </ac:spMkLst>
        </pc:spChg>
        <pc:spChg chg="mod">
          <ac:chgData name="Øystein Sørborg" userId="39616bf6-0567-4e85-bbad-c9e729b6e6cd" providerId="ADAL" clId="{35254CED-39F9-4F7A-A49C-369B365C1DE9}" dt="2024-04-26T16:34:52.743" v="96" actId="14100"/>
          <ac:spMkLst>
            <pc:docMk/>
            <pc:sldMk cId="1667196132" sldId="625"/>
            <ac:spMk id="12" creationId="{9F98A575-6C30-7695-F49D-E0612376DD04}"/>
          </ac:spMkLst>
        </pc:spChg>
        <pc:spChg chg="mod">
          <ac:chgData name="Øystein Sørborg" userId="39616bf6-0567-4e85-bbad-c9e729b6e6cd" providerId="ADAL" clId="{35254CED-39F9-4F7A-A49C-369B365C1DE9}" dt="2024-04-26T16:34:52.743" v="96" actId="14100"/>
          <ac:spMkLst>
            <pc:docMk/>
            <pc:sldMk cId="1667196132" sldId="625"/>
            <ac:spMk id="13" creationId="{82BD024E-EC2A-682A-3CB8-EFEDEE922429}"/>
          </ac:spMkLst>
        </pc:spChg>
        <pc:spChg chg="mod">
          <ac:chgData name="Øystein Sørborg" userId="39616bf6-0567-4e85-bbad-c9e729b6e6cd" providerId="ADAL" clId="{35254CED-39F9-4F7A-A49C-369B365C1DE9}" dt="2024-04-26T16:34:52.743" v="96" actId="14100"/>
          <ac:spMkLst>
            <pc:docMk/>
            <pc:sldMk cId="1667196132" sldId="625"/>
            <ac:spMk id="14" creationId="{B978DD85-7155-A797-46DE-F9E86D34DA55}"/>
          </ac:spMkLst>
        </pc:spChg>
        <pc:spChg chg="mod">
          <ac:chgData name="Øystein Sørborg" userId="39616bf6-0567-4e85-bbad-c9e729b6e6cd" providerId="ADAL" clId="{35254CED-39F9-4F7A-A49C-369B365C1DE9}" dt="2024-04-26T16:34:52.743" v="96" actId="14100"/>
          <ac:spMkLst>
            <pc:docMk/>
            <pc:sldMk cId="1667196132" sldId="625"/>
            <ac:spMk id="15" creationId="{FE7335FE-F328-463B-4E12-3036F7877FA7}"/>
          </ac:spMkLst>
        </pc:spChg>
        <pc:spChg chg="mod">
          <ac:chgData name="Øystein Sørborg" userId="39616bf6-0567-4e85-bbad-c9e729b6e6cd" providerId="ADAL" clId="{35254CED-39F9-4F7A-A49C-369B365C1DE9}" dt="2024-04-26T16:34:52.743" v="96" actId="14100"/>
          <ac:spMkLst>
            <pc:docMk/>
            <pc:sldMk cId="1667196132" sldId="625"/>
            <ac:spMk id="16" creationId="{AC090947-B835-A0CA-08CB-3C0D87CF1A90}"/>
          </ac:spMkLst>
        </pc:spChg>
        <pc:spChg chg="mod">
          <ac:chgData name="Øystein Sørborg" userId="39616bf6-0567-4e85-bbad-c9e729b6e6cd" providerId="ADAL" clId="{35254CED-39F9-4F7A-A49C-369B365C1DE9}" dt="2024-04-26T16:34:52.743" v="96" actId="14100"/>
          <ac:spMkLst>
            <pc:docMk/>
            <pc:sldMk cId="1667196132" sldId="625"/>
            <ac:spMk id="17" creationId="{E0E2CD44-0847-DA0F-6E7A-21729B3DF8A2}"/>
          </ac:spMkLst>
        </pc:spChg>
      </pc:sldChg>
      <pc:sldChg chg="modSp mod">
        <pc:chgData name="Øystein Sørborg" userId="39616bf6-0567-4e85-bbad-c9e729b6e6cd" providerId="ADAL" clId="{35254CED-39F9-4F7A-A49C-369B365C1DE9}" dt="2024-04-26T16:38:38.198" v="111" actId="207"/>
        <pc:sldMkLst>
          <pc:docMk/>
          <pc:sldMk cId="2516224246" sldId="626"/>
        </pc:sldMkLst>
        <pc:spChg chg="mod">
          <ac:chgData name="Øystein Sørborg" userId="39616bf6-0567-4e85-bbad-c9e729b6e6cd" providerId="ADAL" clId="{35254CED-39F9-4F7A-A49C-369B365C1DE9}" dt="2024-04-26T16:38:38.198" v="111" actId="207"/>
          <ac:spMkLst>
            <pc:docMk/>
            <pc:sldMk cId="2516224246" sldId="626"/>
            <ac:spMk id="5" creationId="{B24A98D7-926C-9CB5-8A41-F726FBE762E1}"/>
          </ac:spMkLst>
        </pc:spChg>
      </pc:sldChg>
      <pc:sldMasterChg chg="delSldLayout">
        <pc:chgData name="Øystein Sørborg" userId="39616bf6-0567-4e85-bbad-c9e729b6e6cd" providerId="ADAL" clId="{35254CED-39F9-4F7A-A49C-369B365C1DE9}" dt="2024-04-26T17:08:22.876" v="117" actId="2696"/>
        <pc:sldMasterMkLst>
          <pc:docMk/>
          <pc:sldMasterMk cId="1655320109" sldId="2147483648"/>
        </pc:sldMasterMkLst>
        <pc:sldLayoutChg chg="del">
          <pc:chgData name="Øystein Sørborg" userId="39616bf6-0567-4e85-bbad-c9e729b6e6cd" providerId="ADAL" clId="{35254CED-39F9-4F7A-A49C-369B365C1DE9}" dt="2024-04-26T17:08:17.119" v="114" actId="2696"/>
          <pc:sldLayoutMkLst>
            <pc:docMk/>
            <pc:sldMasterMk cId="1655320109" sldId="2147483648"/>
            <pc:sldLayoutMk cId="2141643290" sldId="2147483665"/>
          </pc:sldLayoutMkLst>
        </pc:sldLayoutChg>
        <pc:sldLayoutChg chg="del">
          <pc:chgData name="Øystein Sørborg" userId="39616bf6-0567-4e85-bbad-c9e729b6e6cd" providerId="ADAL" clId="{35254CED-39F9-4F7A-A49C-369B365C1DE9}" dt="2024-04-26T17:08:22.876" v="117" actId="2696"/>
          <pc:sldLayoutMkLst>
            <pc:docMk/>
            <pc:sldMasterMk cId="1655320109" sldId="2147483648"/>
            <pc:sldLayoutMk cId="1362293384" sldId="2147483666"/>
          </pc:sldLayoutMkLst>
        </pc:sldLayoutChg>
        <pc:sldLayoutChg chg="del">
          <pc:chgData name="Øystein Sørborg" userId="39616bf6-0567-4e85-bbad-c9e729b6e6cd" providerId="ADAL" clId="{35254CED-39F9-4F7A-A49C-369B365C1DE9}" dt="2024-04-26T17:08:21.405" v="116" actId="2696"/>
          <pc:sldLayoutMkLst>
            <pc:docMk/>
            <pc:sldMasterMk cId="1655320109" sldId="2147483648"/>
            <pc:sldLayoutMk cId="2395678336" sldId="2147483667"/>
          </pc:sldLayoutMkLst>
        </pc:sldLayoutChg>
        <pc:sldLayoutChg chg="del">
          <pc:chgData name="Øystein Sørborg" userId="39616bf6-0567-4e85-bbad-c9e729b6e6cd" providerId="ADAL" clId="{35254CED-39F9-4F7A-A49C-369B365C1DE9}" dt="2024-04-26T17:08:19.664" v="115" actId="2696"/>
          <pc:sldLayoutMkLst>
            <pc:docMk/>
            <pc:sldMasterMk cId="1655320109" sldId="2147483648"/>
            <pc:sldLayoutMk cId="1767321288" sldId="2147483669"/>
          </pc:sldLayoutMkLst>
        </pc:sldLayoutChg>
      </pc:sldMasterChg>
    </pc:docChg>
  </pc:docChgLst>
  <pc:docChgLst>
    <pc:chgData name="Øystein Sørborg" userId="39616bf6-0567-4e85-bbad-c9e729b6e6cd" providerId="ADAL" clId="{EE11DC1C-08B2-4692-A1E5-EA2DBAF8ACB7}"/>
    <pc:docChg chg="undo addSld delSld modSld">
      <pc:chgData name="Øystein Sørborg" userId="39616bf6-0567-4e85-bbad-c9e729b6e6cd" providerId="ADAL" clId="{EE11DC1C-08B2-4692-A1E5-EA2DBAF8ACB7}" dt="2024-01-22T14:13:23.243" v="84"/>
      <pc:docMkLst>
        <pc:docMk/>
      </pc:docMkLst>
      <pc:sldChg chg="modSp">
        <pc:chgData name="Øystein Sørborg" userId="39616bf6-0567-4e85-bbad-c9e729b6e6cd" providerId="ADAL" clId="{EE11DC1C-08B2-4692-A1E5-EA2DBAF8ACB7}" dt="2024-01-22T14:06:54.561" v="16" actId="13244"/>
        <pc:sldMkLst>
          <pc:docMk/>
          <pc:sldMk cId="2188128414" sldId="260"/>
        </pc:sldMkLst>
        <pc:spChg chg="mod">
          <ac:chgData name="Øystein Sørborg" userId="39616bf6-0567-4e85-bbad-c9e729b6e6cd" providerId="ADAL" clId="{EE11DC1C-08B2-4692-A1E5-EA2DBAF8ACB7}" dt="2024-01-22T14:06:54.561" v="16" actId="13244"/>
          <ac:spMkLst>
            <pc:docMk/>
            <pc:sldMk cId="2188128414" sldId="260"/>
            <ac:spMk id="4" creationId="{95CADC55-4389-E3D0-DD8D-6393C4A1033F}"/>
          </ac:spMkLst>
        </pc:spChg>
      </pc:sldChg>
      <pc:sldChg chg="modSp">
        <pc:chgData name="Øystein Sørborg" userId="39616bf6-0567-4e85-bbad-c9e729b6e6cd" providerId="ADAL" clId="{EE11DC1C-08B2-4692-A1E5-EA2DBAF8ACB7}" dt="2024-01-22T14:07:02.538" v="18" actId="962"/>
        <pc:sldMkLst>
          <pc:docMk/>
          <pc:sldMk cId="1775095940" sldId="354"/>
        </pc:sldMkLst>
        <pc:spChg chg="mod">
          <ac:chgData name="Øystein Sørborg" userId="39616bf6-0567-4e85-bbad-c9e729b6e6cd" providerId="ADAL" clId="{EE11DC1C-08B2-4692-A1E5-EA2DBAF8ACB7}" dt="2024-01-22T14:06:59.803" v="17" actId="13244"/>
          <ac:spMkLst>
            <pc:docMk/>
            <pc:sldMk cId="1775095940" sldId="354"/>
            <ac:spMk id="4" creationId="{A10ED297-A675-E6E6-D439-41276ACC7192}"/>
          </ac:spMkLst>
        </pc:spChg>
        <pc:picChg chg="mod">
          <ac:chgData name="Øystein Sørborg" userId="39616bf6-0567-4e85-bbad-c9e729b6e6cd" providerId="ADAL" clId="{EE11DC1C-08B2-4692-A1E5-EA2DBAF8ACB7}" dt="2024-01-22T14:07:02.538" v="18" actId="962"/>
          <ac:picMkLst>
            <pc:docMk/>
            <pc:sldMk cId="1775095940" sldId="354"/>
            <ac:picMk id="3" creationId="{74A9D825-6946-DB23-7423-51E528F35A7E}"/>
          </ac:picMkLst>
        </pc:picChg>
      </pc:sldChg>
      <pc:sldChg chg="modSp">
        <pc:chgData name="Øystein Sørborg" userId="39616bf6-0567-4e85-bbad-c9e729b6e6cd" providerId="ADAL" clId="{EE11DC1C-08B2-4692-A1E5-EA2DBAF8ACB7}" dt="2024-01-22T14:07:27.455" v="26" actId="13244"/>
        <pc:sldMkLst>
          <pc:docMk/>
          <pc:sldMk cId="3216240977" sldId="380"/>
        </pc:sldMkLst>
        <pc:spChg chg="mod">
          <ac:chgData name="Øystein Sørborg" userId="39616bf6-0567-4e85-bbad-c9e729b6e6cd" providerId="ADAL" clId="{EE11DC1C-08B2-4692-A1E5-EA2DBAF8ACB7}" dt="2024-01-22T14:07:27.455" v="26" actId="13244"/>
          <ac:spMkLst>
            <pc:docMk/>
            <pc:sldMk cId="3216240977" sldId="380"/>
            <ac:spMk id="2" creationId="{D68BDF35-DD90-FD04-70D8-49E4880D7667}"/>
          </ac:spMkLst>
        </pc:spChg>
        <pc:spChg chg="mod">
          <ac:chgData name="Øystein Sørborg" userId="39616bf6-0567-4e85-bbad-c9e729b6e6cd" providerId="ADAL" clId="{EE11DC1C-08B2-4692-A1E5-EA2DBAF8ACB7}" dt="2024-01-22T14:07:24.109" v="25" actId="13244"/>
          <ac:spMkLst>
            <pc:docMk/>
            <pc:sldMk cId="3216240977" sldId="380"/>
            <ac:spMk id="4" creationId="{843EDDE1-FF94-72E3-5684-A788AFFE43D7}"/>
          </ac:spMkLst>
        </pc:spChg>
        <pc:picChg chg="mod">
          <ac:chgData name="Øystein Sørborg" userId="39616bf6-0567-4e85-bbad-c9e729b6e6cd" providerId="ADAL" clId="{EE11DC1C-08B2-4692-A1E5-EA2DBAF8ACB7}" dt="2024-01-22T14:07:22.789" v="24" actId="13244"/>
          <ac:picMkLst>
            <pc:docMk/>
            <pc:sldMk cId="3216240977" sldId="380"/>
            <ac:picMk id="7" creationId="{AA79B8D4-CC3E-2F3E-C037-751E53D6F9EA}"/>
          </ac:picMkLst>
        </pc:picChg>
      </pc:sldChg>
      <pc:sldChg chg="modSp">
        <pc:chgData name="Øystein Sørborg" userId="39616bf6-0567-4e85-bbad-c9e729b6e6cd" providerId="ADAL" clId="{EE11DC1C-08B2-4692-A1E5-EA2DBAF8ACB7}" dt="2024-01-22T14:06:35.738" v="12" actId="13244"/>
        <pc:sldMkLst>
          <pc:docMk/>
          <pc:sldMk cId="3776498043" sldId="576"/>
        </pc:sldMkLst>
        <pc:spChg chg="mod">
          <ac:chgData name="Øystein Sørborg" userId="39616bf6-0567-4e85-bbad-c9e729b6e6cd" providerId="ADAL" clId="{EE11DC1C-08B2-4692-A1E5-EA2DBAF8ACB7}" dt="2024-01-22T14:06:35.738" v="12" actId="13244"/>
          <ac:spMkLst>
            <pc:docMk/>
            <pc:sldMk cId="3776498043" sldId="576"/>
            <ac:spMk id="2" creationId="{C791FEE5-523C-5EB8-B402-A1C5B7A9204D}"/>
          </ac:spMkLst>
        </pc:spChg>
      </pc:sldChg>
      <pc:sldChg chg="modSp">
        <pc:chgData name="Øystein Sørborg" userId="39616bf6-0567-4e85-bbad-c9e729b6e6cd" providerId="ADAL" clId="{EE11DC1C-08B2-4692-A1E5-EA2DBAF8ACB7}" dt="2024-01-22T14:06:42.631" v="13" actId="13244"/>
        <pc:sldMkLst>
          <pc:docMk/>
          <pc:sldMk cId="1987299400" sldId="577"/>
        </pc:sldMkLst>
        <pc:spChg chg="mod">
          <ac:chgData name="Øystein Sørborg" userId="39616bf6-0567-4e85-bbad-c9e729b6e6cd" providerId="ADAL" clId="{EE11DC1C-08B2-4692-A1E5-EA2DBAF8ACB7}" dt="2024-01-22T14:06:42.631" v="13" actId="13244"/>
          <ac:spMkLst>
            <pc:docMk/>
            <pc:sldMk cId="1987299400" sldId="577"/>
            <ac:spMk id="4" creationId="{7CA85774-CEFE-8109-50F8-6C8295C0E6B5}"/>
          </ac:spMkLst>
        </pc:spChg>
      </pc:sldChg>
      <pc:sldChg chg="modSp">
        <pc:chgData name="Øystein Sørborg" userId="39616bf6-0567-4e85-bbad-c9e729b6e6cd" providerId="ADAL" clId="{EE11DC1C-08B2-4692-A1E5-EA2DBAF8ACB7}" dt="2024-01-22T14:06:49.227" v="15" actId="13244"/>
        <pc:sldMkLst>
          <pc:docMk/>
          <pc:sldMk cId="2047864915" sldId="580"/>
        </pc:sldMkLst>
        <pc:spChg chg="mod">
          <ac:chgData name="Øystein Sørborg" userId="39616bf6-0567-4e85-bbad-c9e729b6e6cd" providerId="ADAL" clId="{EE11DC1C-08B2-4692-A1E5-EA2DBAF8ACB7}" dt="2024-01-22T14:06:46.760" v="14" actId="13244"/>
          <ac:spMkLst>
            <pc:docMk/>
            <pc:sldMk cId="2047864915" sldId="580"/>
            <ac:spMk id="4" creationId="{639BD534-6A1A-2677-5C6D-CF8C9A6E00F0}"/>
          </ac:spMkLst>
        </pc:spChg>
        <pc:picChg chg="mod">
          <ac:chgData name="Øystein Sørborg" userId="39616bf6-0567-4e85-bbad-c9e729b6e6cd" providerId="ADAL" clId="{EE11DC1C-08B2-4692-A1E5-EA2DBAF8ACB7}" dt="2024-01-22T14:06:49.227" v="15" actId="13244"/>
          <ac:picMkLst>
            <pc:docMk/>
            <pc:sldMk cId="2047864915" sldId="580"/>
            <ac:picMk id="9" creationId="{FA49D18B-1C44-20C7-F484-02FAC61D458F}"/>
          </ac:picMkLst>
        </pc:picChg>
      </pc:sldChg>
      <pc:sldChg chg="modSp">
        <pc:chgData name="Øystein Sørborg" userId="39616bf6-0567-4e85-bbad-c9e729b6e6cd" providerId="ADAL" clId="{EE11DC1C-08B2-4692-A1E5-EA2DBAF8ACB7}" dt="2024-01-22T14:07:11.945" v="21" actId="13244"/>
        <pc:sldMkLst>
          <pc:docMk/>
          <pc:sldMk cId="1324099025" sldId="581"/>
        </pc:sldMkLst>
        <pc:spChg chg="mod">
          <ac:chgData name="Øystein Sørborg" userId="39616bf6-0567-4e85-bbad-c9e729b6e6cd" providerId="ADAL" clId="{EE11DC1C-08B2-4692-A1E5-EA2DBAF8ACB7}" dt="2024-01-22T14:07:06.162" v="19" actId="13244"/>
          <ac:spMkLst>
            <pc:docMk/>
            <pc:sldMk cId="1324099025" sldId="581"/>
            <ac:spMk id="4" creationId="{5A78345D-A11D-17D3-F852-257618BFF55B}"/>
          </ac:spMkLst>
        </pc:spChg>
        <pc:spChg chg="mod">
          <ac:chgData name="Øystein Sørborg" userId="39616bf6-0567-4e85-bbad-c9e729b6e6cd" providerId="ADAL" clId="{EE11DC1C-08B2-4692-A1E5-EA2DBAF8ACB7}" dt="2024-01-22T14:07:11.945" v="21" actId="13244"/>
          <ac:spMkLst>
            <pc:docMk/>
            <pc:sldMk cId="1324099025" sldId="581"/>
            <ac:spMk id="5" creationId="{1C4E30DB-DB09-28B2-EBE5-305B4AD0A078}"/>
          </ac:spMkLst>
        </pc:spChg>
        <pc:spChg chg="mod">
          <ac:chgData name="Øystein Sørborg" userId="39616bf6-0567-4e85-bbad-c9e729b6e6cd" providerId="ADAL" clId="{EE11DC1C-08B2-4692-A1E5-EA2DBAF8ACB7}" dt="2024-01-22T14:07:08.641" v="20" actId="13244"/>
          <ac:spMkLst>
            <pc:docMk/>
            <pc:sldMk cId="1324099025" sldId="581"/>
            <ac:spMk id="6" creationId="{B23CC157-31B5-9798-9A15-D77A0388D3AB}"/>
          </ac:spMkLst>
        </pc:spChg>
      </pc:sldChg>
      <pc:sldChg chg="modSp">
        <pc:chgData name="Øystein Sørborg" userId="39616bf6-0567-4e85-bbad-c9e729b6e6cd" providerId="ADAL" clId="{EE11DC1C-08B2-4692-A1E5-EA2DBAF8ACB7}" dt="2024-01-22T14:07:18.873" v="23" actId="962"/>
        <pc:sldMkLst>
          <pc:docMk/>
          <pc:sldMk cId="106360680" sldId="582"/>
        </pc:sldMkLst>
        <pc:spChg chg="mod">
          <ac:chgData name="Øystein Sørborg" userId="39616bf6-0567-4e85-bbad-c9e729b6e6cd" providerId="ADAL" clId="{EE11DC1C-08B2-4692-A1E5-EA2DBAF8ACB7}" dt="2024-01-22T14:07:16.215" v="22" actId="13244"/>
          <ac:spMkLst>
            <pc:docMk/>
            <pc:sldMk cId="106360680" sldId="582"/>
            <ac:spMk id="4" creationId="{56046F21-BA0F-E3B6-5FD2-C01CA875A4E2}"/>
          </ac:spMkLst>
        </pc:spChg>
        <pc:picChg chg="mod">
          <ac:chgData name="Øystein Sørborg" userId="39616bf6-0567-4e85-bbad-c9e729b6e6cd" providerId="ADAL" clId="{EE11DC1C-08B2-4692-A1E5-EA2DBAF8ACB7}" dt="2024-01-22T14:07:18.873" v="23" actId="962"/>
          <ac:picMkLst>
            <pc:docMk/>
            <pc:sldMk cId="106360680" sldId="582"/>
            <ac:picMk id="3" creationId="{9203FE0E-0AF2-B7E1-17BC-ABA510A09654}"/>
          </ac:picMkLst>
        </pc:picChg>
      </pc:sldChg>
      <pc:sldChg chg="modSp">
        <pc:chgData name="Øystein Sørborg" userId="39616bf6-0567-4e85-bbad-c9e729b6e6cd" providerId="ADAL" clId="{EE11DC1C-08B2-4692-A1E5-EA2DBAF8ACB7}" dt="2024-01-22T14:07:38.905" v="28" actId="962"/>
        <pc:sldMkLst>
          <pc:docMk/>
          <pc:sldMk cId="3527772221" sldId="583"/>
        </pc:sldMkLst>
        <pc:spChg chg="mod">
          <ac:chgData name="Øystein Sørborg" userId="39616bf6-0567-4e85-bbad-c9e729b6e6cd" providerId="ADAL" clId="{EE11DC1C-08B2-4692-A1E5-EA2DBAF8ACB7}" dt="2024-01-22T14:07:30.088" v="27" actId="13244"/>
          <ac:spMkLst>
            <pc:docMk/>
            <pc:sldMk cId="3527772221" sldId="583"/>
            <ac:spMk id="4" creationId="{FDF3F4E2-7E28-8956-4CF7-EAC7966CEFCB}"/>
          </ac:spMkLst>
        </pc:spChg>
        <pc:picChg chg="mod">
          <ac:chgData name="Øystein Sørborg" userId="39616bf6-0567-4e85-bbad-c9e729b6e6cd" providerId="ADAL" clId="{EE11DC1C-08B2-4692-A1E5-EA2DBAF8ACB7}" dt="2024-01-22T14:07:38.905" v="28" actId="962"/>
          <ac:picMkLst>
            <pc:docMk/>
            <pc:sldMk cId="3527772221" sldId="583"/>
            <ac:picMk id="3" creationId="{0A0A77A2-E853-673D-3022-5F81BE7659EE}"/>
          </ac:picMkLst>
        </pc:picChg>
      </pc:sldChg>
      <pc:sldChg chg="modSp">
        <pc:chgData name="Øystein Sørborg" userId="39616bf6-0567-4e85-bbad-c9e729b6e6cd" providerId="ADAL" clId="{EE11DC1C-08B2-4692-A1E5-EA2DBAF8ACB7}" dt="2024-01-22T14:07:56.507" v="32" actId="13244"/>
        <pc:sldMkLst>
          <pc:docMk/>
          <pc:sldMk cId="975564502" sldId="586"/>
        </pc:sldMkLst>
        <pc:spChg chg="mod">
          <ac:chgData name="Øystein Sørborg" userId="39616bf6-0567-4e85-bbad-c9e729b6e6cd" providerId="ADAL" clId="{EE11DC1C-08B2-4692-A1E5-EA2DBAF8ACB7}" dt="2024-01-22T14:07:41.476" v="29" actId="13244"/>
          <ac:spMkLst>
            <pc:docMk/>
            <pc:sldMk cId="975564502" sldId="586"/>
            <ac:spMk id="4" creationId="{E24DB2B9-0BB1-84BB-6D4B-78ED2FD49E87}"/>
          </ac:spMkLst>
        </pc:spChg>
        <pc:spChg chg="mod">
          <ac:chgData name="Øystein Sørborg" userId="39616bf6-0567-4e85-bbad-c9e729b6e6cd" providerId="ADAL" clId="{EE11DC1C-08B2-4692-A1E5-EA2DBAF8ACB7}" dt="2024-01-22T14:07:47.743" v="31" actId="13244"/>
          <ac:spMkLst>
            <pc:docMk/>
            <pc:sldMk cId="975564502" sldId="586"/>
            <ac:spMk id="6" creationId="{40CA7C0E-0778-ACBC-6295-166DF13827DB}"/>
          </ac:spMkLst>
        </pc:spChg>
        <pc:spChg chg="mod">
          <ac:chgData name="Øystein Sørborg" userId="39616bf6-0567-4e85-bbad-c9e729b6e6cd" providerId="ADAL" clId="{EE11DC1C-08B2-4692-A1E5-EA2DBAF8ACB7}" dt="2024-01-22T14:07:45.313" v="30" actId="13244"/>
          <ac:spMkLst>
            <pc:docMk/>
            <pc:sldMk cId="975564502" sldId="586"/>
            <ac:spMk id="30" creationId="{EE4839A2-94EC-85FC-5F3E-99900014575E}"/>
          </ac:spMkLst>
        </pc:spChg>
        <pc:spChg chg="mod">
          <ac:chgData name="Øystein Sørborg" userId="39616bf6-0567-4e85-bbad-c9e729b6e6cd" providerId="ADAL" clId="{EE11DC1C-08B2-4692-A1E5-EA2DBAF8ACB7}" dt="2024-01-22T14:07:56.507" v="32" actId="13244"/>
          <ac:spMkLst>
            <pc:docMk/>
            <pc:sldMk cId="975564502" sldId="586"/>
            <ac:spMk id="31" creationId="{8000B241-D040-609A-F5A3-F00116B91061}"/>
          </ac:spMkLst>
        </pc:spChg>
      </pc:sldChg>
      <pc:sldChg chg="modSp">
        <pc:chgData name="Øystein Sørborg" userId="39616bf6-0567-4e85-bbad-c9e729b6e6cd" providerId="ADAL" clId="{EE11DC1C-08B2-4692-A1E5-EA2DBAF8ACB7}" dt="2024-01-22T14:08:26.413" v="36" actId="13244"/>
        <pc:sldMkLst>
          <pc:docMk/>
          <pc:sldMk cId="631451860" sldId="588"/>
        </pc:sldMkLst>
        <pc:spChg chg="mod">
          <ac:chgData name="Øystein Sørborg" userId="39616bf6-0567-4e85-bbad-c9e729b6e6cd" providerId="ADAL" clId="{EE11DC1C-08B2-4692-A1E5-EA2DBAF8ACB7}" dt="2024-01-22T14:08:20.163" v="35" actId="13244"/>
          <ac:spMkLst>
            <pc:docMk/>
            <pc:sldMk cId="631451860" sldId="588"/>
            <ac:spMk id="4" creationId="{3BBA41F6-66F3-0578-EA32-9D7AC38168B5}"/>
          </ac:spMkLst>
        </pc:spChg>
        <pc:spChg chg="mod">
          <ac:chgData name="Øystein Sørborg" userId="39616bf6-0567-4e85-bbad-c9e729b6e6cd" providerId="ADAL" clId="{EE11DC1C-08B2-4692-A1E5-EA2DBAF8ACB7}" dt="2024-01-22T14:08:26.413" v="36" actId="13244"/>
          <ac:spMkLst>
            <pc:docMk/>
            <pc:sldMk cId="631451860" sldId="588"/>
            <ac:spMk id="6" creationId="{7442539F-1757-A6DC-3477-6A9BE7CE181C}"/>
          </ac:spMkLst>
        </pc:spChg>
      </pc:sldChg>
      <pc:sldChg chg="modSp">
        <pc:chgData name="Øystein Sørborg" userId="39616bf6-0567-4e85-bbad-c9e729b6e6cd" providerId="ADAL" clId="{EE11DC1C-08B2-4692-A1E5-EA2DBAF8ACB7}" dt="2024-01-22T14:08:42.007" v="41" actId="13244"/>
        <pc:sldMkLst>
          <pc:docMk/>
          <pc:sldMk cId="2245851205" sldId="589"/>
        </pc:sldMkLst>
        <pc:spChg chg="mod">
          <ac:chgData name="Øystein Sørborg" userId="39616bf6-0567-4e85-bbad-c9e729b6e6cd" providerId="ADAL" clId="{EE11DC1C-08B2-4692-A1E5-EA2DBAF8ACB7}" dt="2024-01-22T14:08:39.809" v="40" actId="13244"/>
          <ac:spMkLst>
            <pc:docMk/>
            <pc:sldMk cId="2245851205" sldId="589"/>
            <ac:spMk id="7" creationId="{D535B3AA-8421-4106-6443-AD3CC87AD9C8}"/>
          </ac:spMkLst>
        </pc:spChg>
        <pc:spChg chg="mod">
          <ac:chgData name="Øystein Sørborg" userId="39616bf6-0567-4e85-bbad-c9e729b6e6cd" providerId="ADAL" clId="{EE11DC1C-08B2-4692-A1E5-EA2DBAF8ACB7}" dt="2024-01-22T14:08:42.007" v="41" actId="13244"/>
          <ac:spMkLst>
            <pc:docMk/>
            <pc:sldMk cId="2245851205" sldId="589"/>
            <ac:spMk id="8" creationId="{6D888C18-5998-A79F-CCFF-098D2325134D}"/>
          </ac:spMkLst>
        </pc:spChg>
        <pc:spChg chg="mod">
          <ac:chgData name="Øystein Sørborg" userId="39616bf6-0567-4e85-bbad-c9e729b6e6cd" providerId="ADAL" clId="{EE11DC1C-08B2-4692-A1E5-EA2DBAF8ACB7}" dt="2024-01-22T14:08:36.733" v="39" actId="13244"/>
          <ac:spMkLst>
            <pc:docMk/>
            <pc:sldMk cId="2245851205" sldId="589"/>
            <ac:spMk id="10" creationId="{027F13A1-BFFC-3FD0-9589-A355C100BA6A}"/>
          </ac:spMkLst>
        </pc:spChg>
        <pc:spChg chg="mod">
          <ac:chgData name="Øystein Sørborg" userId="39616bf6-0567-4e85-bbad-c9e729b6e6cd" providerId="ADAL" clId="{EE11DC1C-08B2-4692-A1E5-EA2DBAF8ACB7}" dt="2024-01-22T14:08:30.466" v="37" actId="13244"/>
          <ac:spMkLst>
            <pc:docMk/>
            <pc:sldMk cId="2245851205" sldId="589"/>
            <ac:spMk id="14" creationId="{CA54DF85-D1FA-8FFE-E877-17BA2B656034}"/>
          </ac:spMkLst>
        </pc:spChg>
        <pc:graphicFrameChg chg="mod">
          <ac:chgData name="Øystein Sørborg" userId="39616bf6-0567-4e85-bbad-c9e729b6e6cd" providerId="ADAL" clId="{EE11DC1C-08B2-4692-A1E5-EA2DBAF8ACB7}" dt="2024-01-22T14:08:33.643" v="38" actId="13244"/>
          <ac:graphicFrameMkLst>
            <pc:docMk/>
            <pc:sldMk cId="2245851205" sldId="589"/>
            <ac:graphicFrameMk id="11" creationId="{4FF53047-EDB9-B637-1FD8-E204E4BFDBAA}"/>
          </ac:graphicFrameMkLst>
        </pc:graphicFrameChg>
      </pc:sldChg>
      <pc:sldChg chg="modSp">
        <pc:chgData name="Øystein Sørborg" userId="39616bf6-0567-4e85-bbad-c9e729b6e6cd" providerId="ADAL" clId="{EE11DC1C-08B2-4692-A1E5-EA2DBAF8ACB7}" dt="2024-01-22T14:09:15.763" v="49" actId="14100"/>
        <pc:sldMkLst>
          <pc:docMk/>
          <pc:sldMk cId="1493469204" sldId="590"/>
        </pc:sldMkLst>
        <pc:spChg chg="mod">
          <ac:chgData name="Øystein Sørborg" userId="39616bf6-0567-4e85-bbad-c9e729b6e6cd" providerId="ADAL" clId="{EE11DC1C-08B2-4692-A1E5-EA2DBAF8ACB7}" dt="2024-01-22T14:09:04.314" v="46" actId="13244"/>
          <ac:spMkLst>
            <pc:docMk/>
            <pc:sldMk cId="1493469204" sldId="590"/>
            <ac:spMk id="2" creationId="{6B402831-D6D4-E8D4-5592-FD88DB4EF96D}"/>
          </ac:spMkLst>
        </pc:spChg>
        <pc:spChg chg="mod">
          <ac:chgData name="Øystein Sørborg" userId="39616bf6-0567-4e85-bbad-c9e729b6e6cd" providerId="ADAL" clId="{EE11DC1C-08B2-4692-A1E5-EA2DBAF8ACB7}" dt="2024-01-22T14:09:15.763" v="49" actId="14100"/>
          <ac:spMkLst>
            <pc:docMk/>
            <pc:sldMk cId="1493469204" sldId="590"/>
            <ac:spMk id="3" creationId="{619D238A-B8B2-2A8D-795A-E6F3445E95CC}"/>
          </ac:spMkLst>
        </pc:spChg>
        <pc:spChg chg="mod">
          <ac:chgData name="Øystein Sørborg" userId="39616bf6-0567-4e85-bbad-c9e729b6e6cd" providerId="ADAL" clId="{EE11DC1C-08B2-4692-A1E5-EA2DBAF8ACB7}" dt="2024-01-22T14:09:07.580" v="47" actId="13244"/>
          <ac:spMkLst>
            <pc:docMk/>
            <pc:sldMk cId="1493469204" sldId="590"/>
            <ac:spMk id="4" creationId="{1D3BA61F-1AC8-C3D1-60B2-7C3C6F3AE601}"/>
          </ac:spMkLst>
        </pc:spChg>
      </pc:sldChg>
      <pc:sldChg chg="modSp">
        <pc:chgData name="Øystein Sørborg" userId="39616bf6-0567-4e85-bbad-c9e729b6e6cd" providerId="ADAL" clId="{EE11DC1C-08B2-4692-A1E5-EA2DBAF8ACB7}" dt="2024-01-22T14:09:33.358" v="54" actId="13244"/>
        <pc:sldMkLst>
          <pc:docMk/>
          <pc:sldMk cId="277879024" sldId="591"/>
        </pc:sldMkLst>
        <pc:spChg chg="mod">
          <ac:chgData name="Øystein Sørborg" userId="39616bf6-0567-4e85-bbad-c9e729b6e6cd" providerId="ADAL" clId="{EE11DC1C-08B2-4692-A1E5-EA2DBAF8ACB7}" dt="2024-01-22T14:09:19.273" v="50" actId="13244"/>
          <ac:spMkLst>
            <pc:docMk/>
            <pc:sldMk cId="277879024" sldId="591"/>
            <ac:spMk id="2" creationId="{F925AC1D-EF38-9CDC-4AD9-655F8DE0AE4A}"/>
          </ac:spMkLst>
        </pc:spChg>
        <pc:spChg chg="mod">
          <ac:chgData name="Øystein Sørborg" userId="39616bf6-0567-4e85-bbad-c9e729b6e6cd" providerId="ADAL" clId="{EE11DC1C-08B2-4692-A1E5-EA2DBAF8ACB7}" dt="2024-01-22T14:09:23.862" v="51" actId="13244"/>
          <ac:spMkLst>
            <pc:docMk/>
            <pc:sldMk cId="277879024" sldId="591"/>
            <ac:spMk id="4" creationId="{E685297B-3993-8F02-EE2E-6A1323D99204}"/>
          </ac:spMkLst>
        </pc:spChg>
        <pc:spChg chg="mod">
          <ac:chgData name="Øystein Sørborg" userId="39616bf6-0567-4e85-bbad-c9e729b6e6cd" providerId="ADAL" clId="{EE11DC1C-08B2-4692-A1E5-EA2DBAF8ACB7}" dt="2024-01-22T14:09:26.363" v="52" actId="13244"/>
          <ac:spMkLst>
            <pc:docMk/>
            <pc:sldMk cId="277879024" sldId="591"/>
            <ac:spMk id="9" creationId="{39F124F3-E6E0-0183-2651-3FB80568B80F}"/>
          </ac:spMkLst>
        </pc:spChg>
        <pc:spChg chg="mod">
          <ac:chgData name="Øystein Sørborg" userId="39616bf6-0567-4e85-bbad-c9e729b6e6cd" providerId="ADAL" clId="{EE11DC1C-08B2-4692-A1E5-EA2DBAF8ACB7}" dt="2024-01-22T14:09:33.358" v="54" actId="13244"/>
          <ac:spMkLst>
            <pc:docMk/>
            <pc:sldMk cId="277879024" sldId="591"/>
            <ac:spMk id="10" creationId="{68011B3B-7535-C825-87FC-B7DEC9D760EB}"/>
          </ac:spMkLst>
        </pc:spChg>
        <pc:spChg chg="mod">
          <ac:chgData name="Øystein Sørborg" userId="39616bf6-0567-4e85-bbad-c9e729b6e6cd" providerId="ADAL" clId="{EE11DC1C-08B2-4692-A1E5-EA2DBAF8ACB7}" dt="2024-01-22T14:09:31.786" v="53" actId="13244"/>
          <ac:spMkLst>
            <pc:docMk/>
            <pc:sldMk cId="277879024" sldId="591"/>
            <ac:spMk id="12" creationId="{7EA6A056-119A-9377-CA71-47B2FEE5350A}"/>
          </ac:spMkLst>
        </pc:spChg>
      </pc:sldChg>
      <pc:sldChg chg="modSp">
        <pc:chgData name="Øystein Sørborg" userId="39616bf6-0567-4e85-bbad-c9e729b6e6cd" providerId="ADAL" clId="{EE11DC1C-08B2-4692-A1E5-EA2DBAF8ACB7}" dt="2024-01-22T14:09:56.902" v="61" actId="13244"/>
        <pc:sldMkLst>
          <pc:docMk/>
          <pc:sldMk cId="1795012311" sldId="592"/>
        </pc:sldMkLst>
        <pc:spChg chg="mod">
          <ac:chgData name="Øystein Sørborg" userId="39616bf6-0567-4e85-bbad-c9e729b6e6cd" providerId="ADAL" clId="{EE11DC1C-08B2-4692-A1E5-EA2DBAF8ACB7}" dt="2024-01-22T14:09:50.826" v="59" actId="13244"/>
          <ac:spMkLst>
            <pc:docMk/>
            <pc:sldMk cId="1795012311" sldId="592"/>
            <ac:spMk id="3" creationId="{69C9FD41-CE00-7D8C-C40D-7F2F712FCD94}"/>
          </ac:spMkLst>
        </pc:spChg>
        <pc:spChg chg="mod">
          <ac:chgData name="Øystein Sørborg" userId="39616bf6-0567-4e85-bbad-c9e729b6e6cd" providerId="ADAL" clId="{EE11DC1C-08B2-4692-A1E5-EA2DBAF8ACB7}" dt="2024-01-22T14:09:48.003" v="58" actId="13244"/>
          <ac:spMkLst>
            <pc:docMk/>
            <pc:sldMk cId="1795012311" sldId="592"/>
            <ac:spMk id="4" creationId="{DA8F8432-19EB-BDEA-CD90-D6890CCAA59F}"/>
          </ac:spMkLst>
        </pc:spChg>
        <pc:spChg chg="mod">
          <ac:chgData name="Øystein Sørborg" userId="39616bf6-0567-4e85-bbad-c9e729b6e6cd" providerId="ADAL" clId="{EE11DC1C-08B2-4692-A1E5-EA2DBAF8ACB7}" dt="2024-01-22T14:09:45.481" v="57" actId="13244"/>
          <ac:spMkLst>
            <pc:docMk/>
            <pc:sldMk cId="1795012311" sldId="592"/>
            <ac:spMk id="8" creationId="{6BE82518-16F4-93E3-FE28-15FB8A305B48}"/>
          </ac:spMkLst>
        </pc:spChg>
        <pc:spChg chg="mod">
          <ac:chgData name="Øystein Sørborg" userId="39616bf6-0567-4e85-bbad-c9e729b6e6cd" providerId="ADAL" clId="{EE11DC1C-08B2-4692-A1E5-EA2DBAF8ACB7}" dt="2024-01-22T14:09:56.902" v="61" actId="13244"/>
          <ac:spMkLst>
            <pc:docMk/>
            <pc:sldMk cId="1795012311" sldId="592"/>
            <ac:spMk id="10" creationId="{76FF621D-DACA-2FDF-38F9-EDE4A2227777}"/>
          </ac:spMkLst>
        </pc:spChg>
        <pc:graphicFrameChg chg="mod">
          <ac:chgData name="Øystein Sørborg" userId="39616bf6-0567-4e85-bbad-c9e729b6e6cd" providerId="ADAL" clId="{EE11DC1C-08B2-4692-A1E5-EA2DBAF8ACB7}" dt="2024-01-22T14:09:53.419" v="60" actId="13244"/>
          <ac:graphicFrameMkLst>
            <pc:docMk/>
            <pc:sldMk cId="1795012311" sldId="592"/>
            <ac:graphicFrameMk id="5" creationId="{447A51CB-6B99-4214-EF41-5F77D203795B}"/>
          </ac:graphicFrameMkLst>
        </pc:graphicFrameChg>
      </pc:sldChg>
      <pc:sldChg chg="modSp">
        <pc:chgData name="Øystein Sørborg" userId="39616bf6-0567-4e85-bbad-c9e729b6e6cd" providerId="ADAL" clId="{EE11DC1C-08B2-4692-A1E5-EA2DBAF8ACB7}" dt="2024-01-22T14:10:40.414" v="76" actId="13244"/>
        <pc:sldMkLst>
          <pc:docMk/>
          <pc:sldMk cId="155217687" sldId="593"/>
        </pc:sldMkLst>
        <pc:spChg chg="mod">
          <ac:chgData name="Øystein Sørborg" userId="39616bf6-0567-4e85-bbad-c9e729b6e6cd" providerId="ADAL" clId="{EE11DC1C-08B2-4692-A1E5-EA2DBAF8ACB7}" dt="2024-01-22T14:10:36.131" v="74" actId="13244"/>
          <ac:spMkLst>
            <pc:docMk/>
            <pc:sldMk cId="155217687" sldId="593"/>
            <ac:spMk id="3" creationId="{4C20535A-23C2-02E4-1A8E-576CF3FDDB87}"/>
          </ac:spMkLst>
        </pc:spChg>
        <pc:spChg chg="mod">
          <ac:chgData name="Øystein Sørborg" userId="39616bf6-0567-4e85-bbad-c9e729b6e6cd" providerId="ADAL" clId="{EE11DC1C-08B2-4692-A1E5-EA2DBAF8ACB7}" dt="2024-01-22T14:10:40.414" v="76" actId="13244"/>
          <ac:spMkLst>
            <pc:docMk/>
            <pc:sldMk cId="155217687" sldId="593"/>
            <ac:spMk id="5" creationId="{F240CF6A-EFA7-1673-D595-EEA0853D4131}"/>
          </ac:spMkLst>
        </pc:spChg>
        <pc:graphicFrameChg chg="mod">
          <ac:chgData name="Øystein Sørborg" userId="39616bf6-0567-4e85-bbad-c9e729b6e6cd" providerId="ADAL" clId="{EE11DC1C-08B2-4692-A1E5-EA2DBAF8ACB7}" dt="2024-01-22T14:10:38.641" v="75" actId="13244"/>
          <ac:graphicFrameMkLst>
            <pc:docMk/>
            <pc:sldMk cId="155217687" sldId="593"/>
            <ac:graphicFrameMk id="6" creationId="{B29EC464-4B60-E0D2-69FF-272C22831724}"/>
          </ac:graphicFrameMkLst>
        </pc:graphicFrameChg>
      </pc:sldChg>
      <pc:sldChg chg="modSp add del">
        <pc:chgData name="Øystein Sørborg" userId="39616bf6-0567-4e85-bbad-c9e729b6e6cd" providerId="ADAL" clId="{EE11DC1C-08B2-4692-A1E5-EA2DBAF8ACB7}" dt="2024-01-22T14:09:01.476" v="45" actId="13244"/>
        <pc:sldMkLst>
          <pc:docMk/>
          <pc:sldMk cId="59048323" sldId="594"/>
        </pc:sldMkLst>
        <pc:spChg chg="mod">
          <ac:chgData name="Øystein Sørborg" userId="39616bf6-0567-4e85-bbad-c9e729b6e6cd" providerId="ADAL" clId="{EE11DC1C-08B2-4692-A1E5-EA2DBAF8ACB7}" dt="2024-01-22T14:08:55.561" v="42" actId="13244"/>
          <ac:spMkLst>
            <pc:docMk/>
            <pc:sldMk cId="59048323" sldId="594"/>
            <ac:spMk id="4" creationId="{36DA8808-1C5E-9B7B-2D15-6C9B98ADAABD}"/>
          </ac:spMkLst>
        </pc:spChg>
        <pc:spChg chg="mod">
          <ac:chgData name="Øystein Sørborg" userId="39616bf6-0567-4e85-bbad-c9e729b6e6cd" providerId="ADAL" clId="{EE11DC1C-08B2-4692-A1E5-EA2DBAF8ACB7}" dt="2024-01-22T14:09:01.476" v="45" actId="13244"/>
          <ac:spMkLst>
            <pc:docMk/>
            <pc:sldMk cId="59048323" sldId="594"/>
            <ac:spMk id="5" creationId="{B586ABB0-38C6-5501-48A9-C205F8209895}"/>
          </ac:spMkLst>
        </pc:spChg>
        <pc:picChg chg="mod">
          <ac:chgData name="Øystein Sørborg" userId="39616bf6-0567-4e85-bbad-c9e729b6e6cd" providerId="ADAL" clId="{EE11DC1C-08B2-4692-A1E5-EA2DBAF8ACB7}" dt="2024-01-22T14:08:59.053" v="44" actId="962"/>
          <ac:picMkLst>
            <pc:docMk/>
            <pc:sldMk cId="59048323" sldId="594"/>
            <ac:picMk id="3" creationId="{5DF5D8FB-9F7E-09B0-7D60-D5085FFBEE8C}"/>
          </ac:picMkLst>
        </pc:picChg>
      </pc:sldChg>
      <pc:sldChg chg="modSp">
        <pc:chgData name="Øystein Sørborg" userId="39616bf6-0567-4e85-bbad-c9e729b6e6cd" providerId="ADAL" clId="{EE11DC1C-08B2-4692-A1E5-EA2DBAF8ACB7}" dt="2024-01-22T14:09:43.141" v="56" actId="13244"/>
        <pc:sldMkLst>
          <pc:docMk/>
          <pc:sldMk cId="2069302022" sldId="595"/>
        </pc:sldMkLst>
        <pc:spChg chg="mod">
          <ac:chgData name="Øystein Sørborg" userId="39616bf6-0567-4e85-bbad-c9e729b6e6cd" providerId="ADAL" clId="{EE11DC1C-08B2-4692-A1E5-EA2DBAF8ACB7}" dt="2024-01-22T14:09:43.141" v="56" actId="13244"/>
          <ac:spMkLst>
            <pc:docMk/>
            <pc:sldMk cId="2069302022" sldId="595"/>
            <ac:spMk id="4" creationId="{B25B872A-46B3-41E7-22FD-B0C1C203F7A7}"/>
          </ac:spMkLst>
        </pc:spChg>
        <pc:picChg chg="mod">
          <ac:chgData name="Øystein Sørborg" userId="39616bf6-0567-4e85-bbad-c9e729b6e6cd" providerId="ADAL" clId="{EE11DC1C-08B2-4692-A1E5-EA2DBAF8ACB7}" dt="2024-01-22T14:09:41.636" v="55" actId="962"/>
          <ac:picMkLst>
            <pc:docMk/>
            <pc:sldMk cId="2069302022" sldId="595"/>
            <ac:picMk id="3" creationId="{2F7BEE44-83B3-235B-5849-9EEB640CF46E}"/>
          </ac:picMkLst>
        </pc:picChg>
      </pc:sldChg>
      <pc:sldChg chg="modSp">
        <pc:chgData name="Øystein Sørborg" userId="39616bf6-0567-4e85-bbad-c9e729b6e6cd" providerId="ADAL" clId="{EE11DC1C-08B2-4692-A1E5-EA2DBAF8ACB7}" dt="2024-01-22T14:10:03.454" v="62" actId="13244"/>
        <pc:sldMkLst>
          <pc:docMk/>
          <pc:sldMk cId="350496906" sldId="597"/>
        </pc:sldMkLst>
        <pc:spChg chg="mod">
          <ac:chgData name="Øystein Sørborg" userId="39616bf6-0567-4e85-bbad-c9e729b6e6cd" providerId="ADAL" clId="{EE11DC1C-08B2-4692-A1E5-EA2DBAF8ACB7}" dt="2024-01-22T14:10:03.454" v="62" actId="13244"/>
          <ac:spMkLst>
            <pc:docMk/>
            <pc:sldMk cId="350496906" sldId="597"/>
            <ac:spMk id="5" creationId="{9C74EEC6-9239-DA70-0D94-009373C5FFD9}"/>
          </ac:spMkLst>
        </pc:spChg>
      </pc:sldChg>
      <pc:sldChg chg="modSp">
        <pc:chgData name="Øystein Sørborg" userId="39616bf6-0567-4e85-bbad-c9e729b6e6cd" providerId="ADAL" clId="{EE11DC1C-08B2-4692-A1E5-EA2DBAF8ACB7}" dt="2024-01-22T14:10:09.802" v="66" actId="962"/>
        <pc:sldMkLst>
          <pc:docMk/>
          <pc:sldMk cId="4132735400" sldId="598"/>
        </pc:sldMkLst>
        <pc:spChg chg="mod">
          <ac:chgData name="Øystein Sørborg" userId="39616bf6-0567-4e85-bbad-c9e729b6e6cd" providerId="ADAL" clId="{EE11DC1C-08B2-4692-A1E5-EA2DBAF8ACB7}" dt="2024-01-22T14:10:06.661" v="63" actId="13244"/>
          <ac:spMkLst>
            <pc:docMk/>
            <pc:sldMk cId="4132735400" sldId="598"/>
            <ac:spMk id="4" creationId="{A10ED297-A675-E6E6-D439-41276ACC7192}"/>
          </ac:spMkLst>
        </pc:spChg>
        <pc:spChg chg="mod">
          <ac:chgData name="Øystein Sørborg" userId="39616bf6-0567-4e85-bbad-c9e729b6e6cd" providerId="ADAL" clId="{EE11DC1C-08B2-4692-A1E5-EA2DBAF8ACB7}" dt="2024-01-22T14:10:09.362" v="65" actId="962"/>
          <ac:spMkLst>
            <pc:docMk/>
            <pc:sldMk cId="4132735400" sldId="598"/>
            <ac:spMk id="5" creationId="{1CE3EE53-F389-BF93-AFA8-B6E850D35614}"/>
          </ac:spMkLst>
        </pc:spChg>
        <pc:picChg chg="mod">
          <ac:chgData name="Øystein Sørborg" userId="39616bf6-0567-4e85-bbad-c9e729b6e6cd" providerId="ADAL" clId="{EE11DC1C-08B2-4692-A1E5-EA2DBAF8ACB7}" dt="2024-01-22T14:10:09.802" v="66" actId="962"/>
          <ac:picMkLst>
            <pc:docMk/>
            <pc:sldMk cId="4132735400" sldId="598"/>
            <ac:picMk id="3" creationId="{74A9D825-6946-DB23-7423-51E528F35A7E}"/>
          </ac:picMkLst>
        </pc:picChg>
      </pc:sldChg>
      <pc:sldChg chg="modSp">
        <pc:chgData name="Øystein Sørborg" userId="39616bf6-0567-4e85-bbad-c9e729b6e6cd" providerId="ADAL" clId="{EE11DC1C-08B2-4692-A1E5-EA2DBAF8ACB7}" dt="2024-01-22T14:10:13.515" v="67" actId="13244"/>
        <pc:sldMkLst>
          <pc:docMk/>
          <pc:sldMk cId="752723966" sldId="599"/>
        </pc:sldMkLst>
        <pc:spChg chg="mod">
          <ac:chgData name="Øystein Sørborg" userId="39616bf6-0567-4e85-bbad-c9e729b6e6cd" providerId="ADAL" clId="{EE11DC1C-08B2-4692-A1E5-EA2DBAF8ACB7}" dt="2024-01-22T14:10:13.515" v="67" actId="13244"/>
          <ac:spMkLst>
            <pc:docMk/>
            <pc:sldMk cId="752723966" sldId="599"/>
            <ac:spMk id="4" creationId="{9B0BC282-DD68-6F6C-FA80-5B673AA5A0D8}"/>
          </ac:spMkLst>
        </pc:spChg>
      </pc:sldChg>
      <pc:sldChg chg="modSp">
        <pc:chgData name="Øystein Sørborg" userId="39616bf6-0567-4e85-bbad-c9e729b6e6cd" providerId="ADAL" clId="{EE11DC1C-08B2-4692-A1E5-EA2DBAF8ACB7}" dt="2024-01-22T14:10:48.958" v="79" actId="13244"/>
        <pc:sldMkLst>
          <pc:docMk/>
          <pc:sldMk cId="1610488928" sldId="600"/>
        </pc:sldMkLst>
        <pc:spChg chg="mod">
          <ac:chgData name="Øystein Sørborg" userId="39616bf6-0567-4e85-bbad-c9e729b6e6cd" providerId="ADAL" clId="{EE11DC1C-08B2-4692-A1E5-EA2DBAF8ACB7}" dt="2024-01-22T14:10:43.695" v="77" actId="13244"/>
          <ac:spMkLst>
            <pc:docMk/>
            <pc:sldMk cId="1610488928" sldId="600"/>
            <ac:spMk id="2" creationId="{10A4457E-D3EB-952E-9CAE-9773CFD32AB2}"/>
          </ac:spMkLst>
        </pc:spChg>
        <pc:spChg chg="mod">
          <ac:chgData name="Øystein Sørborg" userId="39616bf6-0567-4e85-bbad-c9e729b6e6cd" providerId="ADAL" clId="{EE11DC1C-08B2-4692-A1E5-EA2DBAF8ACB7}" dt="2024-01-22T14:10:48.958" v="79" actId="13244"/>
          <ac:spMkLst>
            <pc:docMk/>
            <pc:sldMk cId="1610488928" sldId="600"/>
            <ac:spMk id="3" creationId="{A2ABC026-9357-5E44-FE2A-EE6E7A6967BE}"/>
          </ac:spMkLst>
        </pc:spChg>
        <pc:spChg chg="mod">
          <ac:chgData name="Øystein Sørborg" userId="39616bf6-0567-4e85-bbad-c9e729b6e6cd" providerId="ADAL" clId="{EE11DC1C-08B2-4692-A1E5-EA2DBAF8ACB7}" dt="2024-01-22T14:10:45.802" v="78" actId="13244"/>
          <ac:spMkLst>
            <pc:docMk/>
            <pc:sldMk cId="1610488928" sldId="600"/>
            <ac:spMk id="4" creationId="{C3F87740-C851-F0B4-D0C1-4DD84493857F}"/>
          </ac:spMkLst>
        </pc:spChg>
      </pc:sldChg>
      <pc:sldChg chg="modSp">
        <pc:chgData name="Øystein Sørborg" userId="39616bf6-0567-4e85-bbad-c9e729b6e6cd" providerId="ADAL" clId="{EE11DC1C-08B2-4692-A1E5-EA2DBAF8ACB7}" dt="2024-01-22T14:10:56.582" v="82" actId="13244"/>
        <pc:sldMkLst>
          <pc:docMk/>
          <pc:sldMk cId="1160734596" sldId="601"/>
        </pc:sldMkLst>
        <pc:spChg chg="mod">
          <ac:chgData name="Øystein Sørborg" userId="39616bf6-0567-4e85-bbad-c9e729b6e6cd" providerId="ADAL" clId="{EE11DC1C-08B2-4692-A1E5-EA2DBAF8ACB7}" dt="2024-01-22T14:10:52.346" v="80" actId="13244"/>
          <ac:spMkLst>
            <pc:docMk/>
            <pc:sldMk cId="1160734596" sldId="601"/>
            <ac:spMk id="2" creationId="{4EB467B3-E570-D999-E4D2-93D37C7F01EE}"/>
          </ac:spMkLst>
        </pc:spChg>
        <pc:spChg chg="mod">
          <ac:chgData name="Øystein Sørborg" userId="39616bf6-0567-4e85-bbad-c9e729b6e6cd" providerId="ADAL" clId="{EE11DC1C-08B2-4692-A1E5-EA2DBAF8ACB7}" dt="2024-01-22T14:10:56.582" v="82" actId="13244"/>
          <ac:spMkLst>
            <pc:docMk/>
            <pc:sldMk cId="1160734596" sldId="601"/>
            <ac:spMk id="3" creationId="{47225109-75D5-0F64-7891-E54ADFC64E49}"/>
          </ac:spMkLst>
        </pc:spChg>
        <pc:spChg chg="mod">
          <ac:chgData name="Øystein Sørborg" userId="39616bf6-0567-4e85-bbad-c9e729b6e6cd" providerId="ADAL" clId="{EE11DC1C-08B2-4692-A1E5-EA2DBAF8ACB7}" dt="2024-01-22T14:10:54.595" v="81" actId="13244"/>
          <ac:spMkLst>
            <pc:docMk/>
            <pc:sldMk cId="1160734596" sldId="601"/>
            <ac:spMk id="4" creationId="{A7FC0A9A-0922-81A0-7E80-94DEA1092376}"/>
          </ac:spMkLst>
        </pc:spChg>
      </pc:sldChg>
      <pc:sldChg chg="modSp">
        <pc:chgData name="Øystein Sørborg" userId="39616bf6-0567-4e85-bbad-c9e729b6e6cd" providerId="ADAL" clId="{EE11DC1C-08B2-4692-A1E5-EA2DBAF8ACB7}" dt="2024-01-22T14:10:22.429" v="69" actId="13244"/>
        <pc:sldMkLst>
          <pc:docMk/>
          <pc:sldMk cId="3299738535" sldId="605"/>
        </pc:sldMkLst>
        <pc:spChg chg="mod">
          <ac:chgData name="Øystein Sørborg" userId="39616bf6-0567-4e85-bbad-c9e729b6e6cd" providerId="ADAL" clId="{EE11DC1C-08B2-4692-A1E5-EA2DBAF8ACB7}" dt="2024-01-22T14:10:20.413" v="68" actId="13244"/>
          <ac:spMkLst>
            <pc:docMk/>
            <pc:sldMk cId="3299738535" sldId="605"/>
            <ac:spMk id="4" creationId="{2BB1F8F9-87EC-D76C-6D04-333BCD9254B6}"/>
          </ac:spMkLst>
        </pc:spChg>
        <pc:picChg chg="mod">
          <ac:chgData name="Øystein Sørborg" userId="39616bf6-0567-4e85-bbad-c9e729b6e6cd" providerId="ADAL" clId="{EE11DC1C-08B2-4692-A1E5-EA2DBAF8ACB7}" dt="2024-01-22T14:10:22.429" v="69" actId="13244"/>
          <ac:picMkLst>
            <pc:docMk/>
            <pc:sldMk cId="3299738535" sldId="605"/>
            <ac:picMk id="7" creationId="{C1EAF828-1F69-2952-33FD-B683160DF5F7}"/>
          </ac:picMkLst>
        </pc:picChg>
      </pc:sldChg>
      <pc:sldChg chg="modSp">
        <pc:chgData name="Øystein Sørborg" userId="39616bf6-0567-4e85-bbad-c9e729b6e6cd" providerId="ADAL" clId="{EE11DC1C-08B2-4692-A1E5-EA2DBAF8ACB7}" dt="2024-01-22T14:10:24.747" v="70" actId="13244"/>
        <pc:sldMkLst>
          <pc:docMk/>
          <pc:sldMk cId="1048193615" sldId="607"/>
        </pc:sldMkLst>
        <pc:spChg chg="mod">
          <ac:chgData name="Øystein Sørborg" userId="39616bf6-0567-4e85-bbad-c9e729b6e6cd" providerId="ADAL" clId="{EE11DC1C-08B2-4692-A1E5-EA2DBAF8ACB7}" dt="2024-01-22T14:10:24.747" v="70" actId="13244"/>
          <ac:spMkLst>
            <pc:docMk/>
            <pc:sldMk cId="1048193615" sldId="607"/>
            <ac:spMk id="3" creationId="{00000000-0000-0000-0000-000000000000}"/>
          </ac:spMkLst>
        </pc:spChg>
      </pc:sldChg>
      <pc:sldChg chg="modSp">
        <pc:chgData name="Øystein Sørborg" userId="39616bf6-0567-4e85-bbad-c9e729b6e6cd" providerId="ADAL" clId="{EE11DC1C-08B2-4692-A1E5-EA2DBAF8ACB7}" dt="2024-01-22T14:10:31.703" v="73" actId="13244"/>
        <pc:sldMkLst>
          <pc:docMk/>
          <pc:sldMk cId="2870743749" sldId="608"/>
        </pc:sldMkLst>
        <pc:spChg chg="mod">
          <ac:chgData name="Øystein Sørborg" userId="39616bf6-0567-4e85-bbad-c9e729b6e6cd" providerId="ADAL" clId="{EE11DC1C-08B2-4692-A1E5-EA2DBAF8ACB7}" dt="2024-01-22T14:10:26.920" v="71" actId="13244"/>
          <ac:spMkLst>
            <pc:docMk/>
            <pc:sldMk cId="2870743749" sldId="608"/>
            <ac:spMk id="4" creationId="{85113338-67A5-6AA6-2E70-1C6D0340F1E8}"/>
          </ac:spMkLst>
        </pc:spChg>
        <pc:spChg chg="mod">
          <ac:chgData name="Øystein Sørborg" userId="39616bf6-0567-4e85-bbad-c9e729b6e6cd" providerId="ADAL" clId="{EE11DC1C-08B2-4692-A1E5-EA2DBAF8ACB7}" dt="2024-01-22T14:10:31.703" v="73" actId="13244"/>
          <ac:spMkLst>
            <pc:docMk/>
            <pc:sldMk cId="2870743749" sldId="608"/>
            <ac:spMk id="6" creationId="{3DA977D0-E20A-CEB9-186F-8D22953AFE5C}"/>
          </ac:spMkLst>
        </pc:spChg>
        <pc:graphicFrameChg chg="mod">
          <ac:chgData name="Øystein Sørborg" userId="39616bf6-0567-4e85-bbad-c9e729b6e6cd" providerId="ADAL" clId="{EE11DC1C-08B2-4692-A1E5-EA2DBAF8ACB7}" dt="2024-01-22T14:10:29.349" v="72" actId="13244"/>
          <ac:graphicFrameMkLst>
            <pc:docMk/>
            <pc:sldMk cId="2870743749" sldId="608"/>
            <ac:graphicFrameMk id="7" creationId="{0D876EB1-3699-683D-B460-1393B893BB52}"/>
          </ac:graphicFrameMkLst>
        </pc:graphicFrameChg>
      </pc:sldChg>
      <pc:sldChg chg="modSp">
        <pc:chgData name="Øystein Sørborg" userId="39616bf6-0567-4e85-bbad-c9e729b6e6cd" providerId="ADAL" clId="{EE11DC1C-08B2-4692-A1E5-EA2DBAF8ACB7}" dt="2024-01-22T14:10:59.828" v="83" actId="13244"/>
        <pc:sldMkLst>
          <pc:docMk/>
          <pc:sldMk cId="1004948341" sldId="609"/>
        </pc:sldMkLst>
        <pc:spChg chg="mod">
          <ac:chgData name="Øystein Sørborg" userId="39616bf6-0567-4e85-bbad-c9e729b6e6cd" providerId="ADAL" clId="{EE11DC1C-08B2-4692-A1E5-EA2DBAF8ACB7}" dt="2024-01-22T14:10:59.828" v="83" actId="13244"/>
          <ac:spMkLst>
            <pc:docMk/>
            <pc:sldMk cId="1004948341" sldId="609"/>
            <ac:spMk id="5" creationId="{3940EA8D-E65F-8376-97CB-FF3736B9C612}"/>
          </ac:spMkLst>
        </pc:spChg>
      </pc:sldChg>
      <pc:sldChg chg="modSp">
        <pc:chgData name="Øystein Sørborg" userId="39616bf6-0567-4e85-bbad-c9e729b6e6cd" providerId="ADAL" clId="{EE11DC1C-08B2-4692-A1E5-EA2DBAF8ACB7}" dt="2024-01-22T14:13:23.243" v="84"/>
        <pc:sldMkLst>
          <pc:docMk/>
          <pc:sldMk cId="3210423349" sldId="610"/>
        </pc:sldMkLst>
        <pc:spChg chg="mod">
          <ac:chgData name="Øystein Sørborg" userId="39616bf6-0567-4e85-bbad-c9e729b6e6cd" providerId="ADAL" clId="{EE11DC1C-08B2-4692-A1E5-EA2DBAF8ACB7}" dt="2024-01-22T14:08:14.219" v="33" actId="13244"/>
          <ac:spMkLst>
            <pc:docMk/>
            <pc:sldMk cId="3210423349" sldId="610"/>
            <ac:spMk id="2" creationId="{A8FE583C-2D3C-D8F5-F9DE-1603FE98D1CD}"/>
          </ac:spMkLst>
        </pc:spChg>
        <pc:grpChg chg="mod">
          <ac:chgData name="Øystein Sørborg" userId="39616bf6-0567-4e85-bbad-c9e729b6e6cd" providerId="ADAL" clId="{EE11DC1C-08B2-4692-A1E5-EA2DBAF8ACB7}" dt="2024-01-22T14:08:17.078" v="34" actId="13244"/>
          <ac:grpSpMkLst>
            <pc:docMk/>
            <pc:sldMk cId="3210423349" sldId="610"/>
            <ac:grpSpMk id="8" creationId="{F39CFA46-2CB6-EC5E-87B5-9AB3EA080E7A}"/>
          </ac:grpSpMkLst>
        </pc:grpChg>
        <pc:picChg chg="mod">
          <ac:chgData name="Øystein Sørborg" userId="39616bf6-0567-4e85-bbad-c9e729b6e6cd" providerId="ADAL" clId="{EE11DC1C-08B2-4692-A1E5-EA2DBAF8ACB7}" dt="2024-01-22T14:13:23.243" v="84"/>
          <ac:picMkLst>
            <pc:docMk/>
            <pc:sldMk cId="3210423349" sldId="610"/>
            <ac:picMk id="4" creationId="{67594ECA-4E0B-D6AC-6217-D9BD321F1775}"/>
          </ac:picMkLst>
        </pc:picChg>
      </pc:sldChg>
      <pc:sldChg chg="addSp delSp modSp del">
        <pc:chgData name="Øystein Sørborg" userId="39616bf6-0567-4e85-bbad-c9e729b6e6cd" providerId="ADAL" clId="{EE11DC1C-08B2-4692-A1E5-EA2DBAF8ACB7}" dt="2024-01-22T14:05:39.379" v="5" actId="2696"/>
        <pc:sldMkLst>
          <pc:docMk/>
          <pc:sldMk cId="566774408" sldId="611"/>
        </pc:sldMkLst>
        <pc:spChg chg="add del mod">
          <ac:chgData name="Øystein Sørborg" userId="39616bf6-0567-4e85-bbad-c9e729b6e6cd" providerId="ADAL" clId="{EE11DC1C-08B2-4692-A1E5-EA2DBAF8ACB7}" dt="2024-01-22T14:05:16.150" v="4"/>
          <ac:spMkLst>
            <pc:docMk/>
            <pc:sldMk cId="566774408" sldId="611"/>
            <ac:spMk id="4" creationId="{DE881F02-8274-4839-A8D8-E10B77102131}"/>
          </ac:spMkLst>
        </pc:spChg>
        <pc:spChg chg="add del mod">
          <ac:chgData name="Øystein Sørborg" userId="39616bf6-0567-4e85-bbad-c9e729b6e6cd" providerId="ADAL" clId="{EE11DC1C-08B2-4692-A1E5-EA2DBAF8ACB7}" dt="2024-01-22T14:05:16.150" v="4"/>
          <ac:spMkLst>
            <pc:docMk/>
            <pc:sldMk cId="566774408" sldId="611"/>
            <ac:spMk id="12" creationId="{3BDB732D-A8A6-BABD-B91A-F12D9B01086A}"/>
          </ac:spMkLst>
        </pc:spChg>
      </pc:sldChg>
      <pc:sldChg chg="modSp add del">
        <pc:chgData name="Øystein Sørborg" userId="39616bf6-0567-4e85-bbad-c9e729b6e6cd" providerId="ADAL" clId="{EE11DC1C-08B2-4692-A1E5-EA2DBAF8ACB7}" dt="2024-01-22T14:06:08.526" v="11"/>
        <pc:sldMkLst>
          <pc:docMk/>
          <pc:sldMk cId="3789488433" sldId="611"/>
        </pc:sldMkLst>
        <pc:spChg chg="mod">
          <ac:chgData name="Øystein Sørborg" userId="39616bf6-0567-4e85-bbad-c9e729b6e6cd" providerId="ADAL" clId="{EE11DC1C-08B2-4692-A1E5-EA2DBAF8ACB7}" dt="2024-01-22T14:06:07.512" v="10"/>
          <ac:spMkLst>
            <pc:docMk/>
            <pc:sldMk cId="3789488433" sldId="611"/>
            <ac:spMk id="2" creationId="{DF49B309-DDD0-1E09-48A4-D240FB63BCB0}"/>
          </ac:spMkLst>
        </pc:sp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Kolonne2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D94-A243-9429-A699C4027C2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4-9D94-A243-9429-A699C4027C2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D94-A243-9429-A699C4027C2C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9D94-A243-9429-A699C4027C2C}"/>
              </c:ext>
            </c:extLst>
          </c:dPt>
          <c:dLbls>
            <c:dLbl>
              <c:idx val="0"/>
              <c:layout>
                <c:manualLayout>
                  <c:x val="-0.11233409772606871"/>
                  <c:y val="0.215918044415868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nb-NO" sz="2400" b="0" i="0" u="none" strike="noStrike" kern="1200" baseline="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noProof="0"/>
                      <a:t>Fysisk aktivitet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nb-NO" sz="2400" b="0" i="0" u="none" strike="noStrike" kern="1200" baseline="0" noProof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52744476867058"/>
                      <c:h val="0.1547417448142504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9D94-A243-9429-A699C4027C2C}"/>
                </c:ext>
              </c:extLst>
            </c:dLbl>
            <c:dLbl>
              <c:idx val="1"/>
              <c:layout>
                <c:manualLayout>
                  <c:x val="-0.25681552201164487"/>
                  <c:y val="-0.221842662757603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nb-NO" sz="2400" b="0" i="0" u="none" strike="noStrike" kern="1200" baseline="0" noProof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55797101449275"/>
                      <c:h val="0.180882983578844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4-9D94-A243-9429-A699C4027C2C}"/>
                </c:ext>
              </c:extLst>
            </c:dLbl>
            <c:dLbl>
              <c:idx val="2"/>
              <c:layout>
                <c:manualLayout>
                  <c:x val="0.24172428584247879"/>
                  <c:y val="-0.1604865667648103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D94-A243-9429-A699C4027C2C}"/>
                </c:ext>
              </c:extLst>
            </c:dLbl>
            <c:dLbl>
              <c:idx val="3"/>
              <c:layout>
                <c:manualLayout>
                  <c:x val="0.11192613971019477"/>
                  <c:y val="0.2345520923468145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nb-NO" sz="2400" b="0" i="0" u="none" strike="noStrike" kern="1200" baseline="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 noProof="0">
                        <a:solidFill>
                          <a:schemeClr val="tx1"/>
                        </a:solidFill>
                      </a:rPr>
                      <a:t>Sanser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nb-NO" sz="2400" b="0" i="0" u="none" strike="noStrike" kern="1200" baseline="0" noProof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938756027168595"/>
                      <c:h val="0.15177202433603831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2-9D94-A243-9429-A699C4027C2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nb-NO" sz="2400" b="0" i="0" u="none" strike="noStrike" kern="1200" baseline="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'Ark1'!$A$2:$A$5</c:f>
              <c:strCache>
                <c:ptCount val="4"/>
                <c:pt idx="0">
                  <c:v>Sanser</c:v>
                </c:pt>
                <c:pt idx="1">
                  <c:v>Konkret og praktisk</c:v>
                </c:pt>
                <c:pt idx="2">
                  <c:v>Egne valg</c:v>
                </c:pt>
                <c:pt idx="3">
                  <c:v>Fysisk aktivitet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D94-A243-9429-A699C4027C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Kolonne2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0B7-844B-ABCD-D4E25D18700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80B7-844B-ABCD-D4E25D18700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80B7-844B-ABCD-D4E25D187001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80B7-844B-ABCD-D4E25D187001}"/>
              </c:ext>
            </c:extLst>
          </c:dPt>
          <c:dLbls>
            <c:dLbl>
              <c:idx val="0"/>
              <c:layout>
                <c:manualLayout>
                  <c:x val="-0.11233409772606871"/>
                  <c:y val="0.215918044415868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nb-NO" sz="2400" b="0" i="0" u="none" strike="noStrike" kern="1200" baseline="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noProof="0"/>
                      <a:t>Fysisk aktivitet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nb-NO" sz="2400" b="0" i="0" u="none" strike="noStrike" kern="1200" baseline="0" noProof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52744476867058"/>
                      <c:h val="0.1547417448142504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80B7-844B-ABCD-D4E25D187001}"/>
                </c:ext>
              </c:extLst>
            </c:dLbl>
            <c:dLbl>
              <c:idx val="1"/>
              <c:layout>
                <c:manualLayout>
                  <c:x val="-0.25681552201164487"/>
                  <c:y val="-0.221842662757603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nb-NO" sz="2400" b="0" i="0" u="none" strike="noStrike" kern="1200" baseline="0" noProof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55797101449275"/>
                      <c:h val="0.180882983578844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80B7-844B-ABCD-D4E25D187001}"/>
                </c:ext>
              </c:extLst>
            </c:dLbl>
            <c:dLbl>
              <c:idx val="2"/>
              <c:layout>
                <c:manualLayout>
                  <c:x val="0.24172428584247879"/>
                  <c:y val="-0.1604865667648103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80B7-844B-ABCD-D4E25D187001}"/>
                </c:ext>
              </c:extLst>
            </c:dLbl>
            <c:dLbl>
              <c:idx val="3"/>
              <c:layout>
                <c:manualLayout>
                  <c:x val="0.11192613971019477"/>
                  <c:y val="0.2345520923468145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nb-NO" sz="2400" b="0" i="0" u="none" strike="noStrike" kern="1200" baseline="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 noProof="0">
                        <a:solidFill>
                          <a:schemeClr val="tx1"/>
                        </a:solidFill>
                      </a:rPr>
                      <a:t>Sanser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nb-NO" sz="2400" b="0" i="0" u="none" strike="noStrike" kern="1200" baseline="0" noProof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938756027168595"/>
                      <c:h val="0.15177202433603831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80B7-844B-ABCD-D4E25D18700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nb-NO" sz="2400" b="0" i="0" u="none" strike="noStrike" kern="1200" baseline="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'Ark1'!$A$2:$A$5</c:f>
              <c:strCache>
                <c:ptCount val="4"/>
                <c:pt idx="0">
                  <c:v>Sanser</c:v>
                </c:pt>
                <c:pt idx="1">
                  <c:v>Konkret og praktisk</c:v>
                </c:pt>
                <c:pt idx="2">
                  <c:v>Egne valg</c:v>
                </c:pt>
                <c:pt idx="3">
                  <c:v>Fysisk aktivitet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80B7-844B-ABCD-D4E25D1870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Kolonne2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616-6F47-9CFD-29E460B0FA2A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6616-6F47-9CFD-29E460B0FA2A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6616-6F47-9CFD-29E460B0FA2A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6616-6F47-9CFD-29E460B0FA2A}"/>
              </c:ext>
            </c:extLst>
          </c:dPt>
          <c:dLbls>
            <c:dLbl>
              <c:idx val="0"/>
              <c:layout>
                <c:manualLayout>
                  <c:x val="-0.11233409772606871"/>
                  <c:y val="0.215918044415868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nb-NO" sz="2400" b="0" i="0" u="none" strike="noStrike" kern="1200" baseline="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noProof="0"/>
                      <a:t>Fysisk aktivitet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nb-NO" sz="2400" b="0" i="0" u="none" strike="noStrike" kern="1200" baseline="0" noProof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52744476867058"/>
                      <c:h val="0.1547417448142504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6616-6F47-9CFD-29E460B0FA2A}"/>
                </c:ext>
              </c:extLst>
            </c:dLbl>
            <c:dLbl>
              <c:idx val="1"/>
              <c:layout>
                <c:manualLayout>
                  <c:x val="-0.25681552201164487"/>
                  <c:y val="-0.221842662757603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nb-NO" sz="2400" b="0" i="0" u="none" strike="noStrike" kern="1200" baseline="0" noProof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55797101449275"/>
                      <c:h val="0.180882983578844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6616-6F47-9CFD-29E460B0FA2A}"/>
                </c:ext>
              </c:extLst>
            </c:dLbl>
            <c:dLbl>
              <c:idx val="2"/>
              <c:layout>
                <c:manualLayout>
                  <c:x val="0.24172428584247879"/>
                  <c:y val="-0.1604865667648103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6616-6F47-9CFD-29E460B0FA2A}"/>
                </c:ext>
              </c:extLst>
            </c:dLbl>
            <c:dLbl>
              <c:idx val="3"/>
              <c:layout>
                <c:manualLayout>
                  <c:x val="0.11192613971019477"/>
                  <c:y val="0.2345520923468145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nb-NO" sz="2400" b="0" i="0" u="none" strike="noStrike" kern="1200" baseline="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 noProof="0">
                        <a:solidFill>
                          <a:schemeClr val="tx1"/>
                        </a:solidFill>
                      </a:rPr>
                      <a:t>Sanser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nb-NO" sz="2400" b="0" i="0" u="none" strike="noStrike" kern="1200" baseline="0" noProof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938756027168595"/>
                      <c:h val="0.15177202433603831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6616-6F47-9CFD-29E460B0FA2A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nb-NO" sz="2400" b="0" i="0" u="none" strike="noStrike" kern="1200" baseline="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'Ark1'!$A$2:$A$5</c:f>
              <c:strCache>
                <c:ptCount val="4"/>
                <c:pt idx="0">
                  <c:v>Sanser</c:v>
                </c:pt>
                <c:pt idx="1">
                  <c:v>Konkret og praktisk</c:v>
                </c:pt>
                <c:pt idx="2">
                  <c:v>Egne valg</c:v>
                </c:pt>
                <c:pt idx="3">
                  <c:v>Fysisk aktivitet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6616-6F47-9CFD-29E460B0FA2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b-NO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Kolonne2</c:v>
                </c:pt>
              </c:strCache>
            </c:strRef>
          </c:tx>
          <c:dPt>
            <c:idx val="0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BC0-FD4F-9372-9C8D8F1AEB56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BC0-FD4F-9372-9C8D8F1AEB56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FBC0-FD4F-9372-9C8D8F1AEB56}"/>
              </c:ext>
            </c:extLst>
          </c:dPt>
          <c:dPt>
            <c:idx val="3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FBC0-FD4F-9372-9C8D8F1AEB56}"/>
              </c:ext>
            </c:extLst>
          </c:dPt>
          <c:dLbls>
            <c:dLbl>
              <c:idx val="0"/>
              <c:layout>
                <c:manualLayout>
                  <c:x val="-0.11233409772606871"/>
                  <c:y val="0.2159180444158686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nb-NO" sz="2400" b="0" i="0" u="none" strike="noStrike" kern="1200" baseline="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noProof="0"/>
                      <a:t>Fysisk aktivitet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nb-NO" sz="2400" b="0" i="0" u="none" strike="noStrike" kern="1200" baseline="0" noProof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52744476867058"/>
                      <c:h val="0.15474174481425049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1-FBC0-FD4F-9372-9C8D8F1AEB56}"/>
                </c:ext>
              </c:extLst>
            </c:dLbl>
            <c:dLbl>
              <c:idx val="1"/>
              <c:layout>
                <c:manualLayout>
                  <c:x val="-0.25681552201164487"/>
                  <c:y val="-0.2218426627576030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nb-NO" sz="2400" b="0" i="0" u="none" strike="noStrike" kern="1200" baseline="0" noProof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2155797101449275"/>
                      <c:h val="0.18088298357884403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BC0-FD4F-9372-9C8D8F1AEB56}"/>
                </c:ext>
              </c:extLst>
            </c:dLbl>
            <c:dLbl>
              <c:idx val="2"/>
              <c:layout>
                <c:manualLayout>
                  <c:x val="0.24172428584247879"/>
                  <c:y val="-0.16048656676481035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BC0-FD4F-9372-9C8D8F1AEB56}"/>
                </c:ext>
              </c:extLst>
            </c:dLbl>
            <c:dLbl>
              <c:idx val="3"/>
              <c:layout>
                <c:manualLayout>
                  <c:x val="0.11192613971019477"/>
                  <c:y val="0.23455209234681454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lang="nb-NO" sz="2400" b="0" i="0" u="none" strike="noStrike" kern="1200" baseline="0" noProof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rPr lang="en-US" sz="2400" noProof="0">
                        <a:solidFill>
                          <a:schemeClr val="tx1"/>
                        </a:solidFill>
                      </a:rPr>
                      <a:t>Sanser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lang="nb-NO" sz="2400" b="0" i="0" u="none" strike="noStrike" kern="1200" baseline="0" noProof="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b-NO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938756027168595"/>
                      <c:h val="0.15177202433603831"/>
                    </c:manualLayout>
                  </c15:layout>
                  <c15:showDataLabelsRange val="0"/>
                </c:ext>
                <c:ext xmlns:c16="http://schemas.microsoft.com/office/drawing/2014/chart" uri="{C3380CC4-5D6E-409C-BE32-E72D297353CC}">
                  <c16:uniqueId val="{00000007-FBC0-FD4F-9372-9C8D8F1AEB5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lang="nb-NO" sz="2400" b="0" i="0" u="none" strike="noStrike" kern="1200" baseline="0" noProof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nb-NO"/>
              </a:p>
            </c:txPr>
            <c:dLblPos val="bestFit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'Ark1'!$A$2:$A$5</c:f>
              <c:strCache>
                <c:ptCount val="4"/>
                <c:pt idx="0">
                  <c:v>Sanser</c:v>
                </c:pt>
                <c:pt idx="1">
                  <c:v>Konkret og praktisk</c:v>
                </c:pt>
                <c:pt idx="2">
                  <c:v>Egne valg</c:v>
                </c:pt>
                <c:pt idx="3">
                  <c:v>Fysisk aktivitet</c:v>
                </c:pt>
              </c:strCache>
            </c:strRef>
          </c:cat>
          <c:val>
            <c:numRef>
              <c:f>'Ark1'!$B$2:$B$5</c:f>
              <c:numCache>
                <c:formatCode>General</c:formatCode>
                <c:ptCount val="4"/>
                <c:pt idx="0">
                  <c:v>0.25</c:v>
                </c:pt>
                <c:pt idx="1">
                  <c:v>0.25</c:v>
                </c:pt>
                <c:pt idx="2">
                  <c:v>0.25</c:v>
                </c:pt>
                <c:pt idx="3">
                  <c:v>0.25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BC0-FD4F-9372-9C8D8F1AEB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nb-NO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svg"/><Relationship Id="rId1" Type="http://schemas.openxmlformats.org/officeDocument/2006/relationships/image" Target="../media/image26.png"/><Relationship Id="rId4" Type="http://schemas.openxmlformats.org/officeDocument/2006/relationships/image" Target="../media/image2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5F417A3-745C-4A07-B7D9-20BA81CF000F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accent2_2" csCatId="accent2" phldr="1"/>
      <dgm:spPr/>
      <dgm:t>
        <a:bodyPr/>
        <a:lstStyle/>
        <a:p>
          <a:endParaRPr lang="en-US"/>
        </a:p>
      </dgm:t>
    </dgm:pt>
    <dgm:pt modelId="{EBB45007-F656-4B3A-B974-CA6E117CC5B6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b-NO" sz="2200" dirty="0"/>
            <a:t>Hvilket opplegg valgte du, og hvorfor?</a:t>
          </a:r>
          <a:endParaRPr lang="en-US" sz="2200" dirty="0"/>
        </a:p>
      </dgm:t>
    </dgm:pt>
    <dgm:pt modelId="{E14D2ED6-AAB8-48AA-8ECF-F058302AD909}" type="parTrans" cxnId="{B84BD99C-4BB3-4F0F-9E87-34796F83F7C8}">
      <dgm:prSet/>
      <dgm:spPr/>
      <dgm:t>
        <a:bodyPr/>
        <a:lstStyle/>
        <a:p>
          <a:endParaRPr lang="en-US"/>
        </a:p>
      </dgm:t>
    </dgm:pt>
    <dgm:pt modelId="{42E76F3A-97BD-46F8-A9FF-CE56B9DF7ECC}" type="sibTrans" cxnId="{B84BD99C-4BB3-4F0F-9E87-34796F83F7C8}">
      <dgm:prSet/>
      <dgm:spPr/>
      <dgm:t>
        <a:bodyPr/>
        <a:lstStyle/>
        <a:p>
          <a:endParaRPr lang="en-US"/>
        </a:p>
      </dgm:t>
    </dgm:pt>
    <dgm:pt modelId="{AE9CB9B1-3E8D-42BA-91E6-A1965C31B567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nb-NO" sz="2200" dirty="0"/>
            <a:t>Hvilke kjennetegn på gode uteaktiviteter registrerte du i løpet av gjennomføringa?</a:t>
          </a:r>
          <a:endParaRPr lang="en-US" sz="2200" dirty="0"/>
        </a:p>
      </dgm:t>
    </dgm:pt>
    <dgm:pt modelId="{DAF466D7-88EC-4A09-B6E5-64DB906F024A}" type="parTrans" cxnId="{255EA5AA-607D-4524-867C-8709FF74B5E0}">
      <dgm:prSet/>
      <dgm:spPr/>
      <dgm:t>
        <a:bodyPr/>
        <a:lstStyle/>
        <a:p>
          <a:endParaRPr lang="en-US"/>
        </a:p>
      </dgm:t>
    </dgm:pt>
    <dgm:pt modelId="{C3DBDF80-71B9-448A-BF91-B6E0720416F4}" type="sibTrans" cxnId="{255EA5AA-607D-4524-867C-8709FF74B5E0}">
      <dgm:prSet/>
      <dgm:spPr/>
      <dgm:t>
        <a:bodyPr/>
        <a:lstStyle/>
        <a:p>
          <a:endParaRPr lang="en-US"/>
        </a:p>
      </dgm:t>
    </dgm:pt>
    <dgm:pt modelId="{432E011F-3B14-4965-86CF-C8C0733AAC2A}" type="pres">
      <dgm:prSet presAssocID="{E5F417A3-745C-4A07-B7D9-20BA81CF000F}" presName="root" presStyleCnt="0">
        <dgm:presLayoutVars>
          <dgm:dir/>
          <dgm:resizeHandles val="exact"/>
        </dgm:presLayoutVars>
      </dgm:prSet>
      <dgm:spPr/>
    </dgm:pt>
    <dgm:pt modelId="{5671BD97-154C-4DD1-9579-E59AF9D4F819}" type="pres">
      <dgm:prSet presAssocID="{EBB45007-F656-4B3A-B974-CA6E117CC5B6}" presName="compNode" presStyleCnt="0"/>
      <dgm:spPr/>
    </dgm:pt>
    <dgm:pt modelId="{0E945669-12E8-421E-AB04-77A956563E44}" type="pres">
      <dgm:prSet presAssocID="{EBB45007-F656-4B3A-B974-CA6E117CC5B6}" presName="bgRect" presStyleLbl="bgShp" presStyleIdx="0" presStyleCnt="2"/>
      <dgm:spPr/>
    </dgm:pt>
    <dgm:pt modelId="{4FC344EC-88EF-432B-9326-D05EFBAD36CA}" type="pres">
      <dgm:prSet presAssocID="{EBB45007-F656-4B3A-B974-CA6E117CC5B6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rke 1 med heldekkende fyll"/>
        </a:ext>
      </dgm:extLst>
    </dgm:pt>
    <dgm:pt modelId="{242A519B-59F2-452B-979C-225381CA5AC3}" type="pres">
      <dgm:prSet presAssocID="{EBB45007-F656-4B3A-B974-CA6E117CC5B6}" presName="spaceRect" presStyleCnt="0"/>
      <dgm:spPr/>
    </dgm:pt>
    <dgm:pt modelId="{C6476C8A-78D4-4957-BE78-90CC7A5235A6}" type="pres">
      <dgm:prSet presAssocID="{EBB45007-F656-4B3A-B974-CA6E117CC5B6}" presName="parTx" presStyleLbl="revTx" presStyleIdx="0" presStyleCnt="2">
        <dgm:presLayoutVars>
          <dgm:chMax val="0"/>
          <dgm:chPref val="0"/>
        </dgm:presLayoutVars>
      </dgm:prSet>
      <dgm:spPr/>
    </dgm:pt>
    <dgm:pt modelId="{6B0F6A9C-9E80-4BB2-A87F-7F59DBA53C42}" type="pres">
      <dgm:prSet presAssocID="{42E76F3A-97BD-46F8-A9FF-CE56B9DF7ECC}" presName="sibTrans" presStyleCnt="0"/>
      <dgm:spPr/>
    </dgm:pt>
    <dgm:pt modelId="{567F4613-A760-4D42-B643-A6F8A7D5C5EC}" type="pres">
      <dgm:prSet presAssocID="{AE9CB9B1-3E8D-42BA-91E6-A1965C31B567}" presName="compNode" presStyleCnt="0"/>
      <dgm:spPr/>
    </dgm:pt>
    <dgm:pt modelId="{184FFD82-BFBC-48CB-A77C-FC784B1FD2F8}" type="pres">
      <dgm:prSet presAssocID="{AE9CB9B1-3E8D-42BA-91E6-A1965C31B567}" presName="bgRect" presStyleLbl="bgShp" presStyleIdx="1" presStyleCnt="2"/>
      <dgm:spPr/>
    </dgm:pt>
    <dgm:pt modelId="{D7B35DC0-1560-4355-BA37-0ECEB5BF419B}" type="pres">
      <dgm:prSet presAssocID="{AE9CB9B1-3E8D-42BA-91E6-A1965C31B567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rke med heldekkende fyll"/>
        </a:ext>
      </dgm:extLst>
    </dgm:pt>
    <dgm:pt modelId="{03A4BDE2-F3E8-4FA5-A6A3-E589C41DBA6C}" type="pres">
      <dgm:prSet presAssocID="{AE9CB9B1-3E8D-42BA-91E6-A1965C31B567}" presName="spaceRect" presStyleCnt="0"/>
      <dgm:spPr/>
    </dgm:pt>
    <dgm:pt modelId="{2C25D107-F56D-4C1D-96B6-BFAD3F4474D4}" type="pres">
      <dgm:prSet presAssocID="{AE9CB9B1-3E8D-42BA-91E6-A1965C31B567}" presName="parTx" presStyleLbl="revTx" presStyleIdx="1" presStyleCnt="2">
        <dgm:presLayoutVars>
          <dgm:chMax val="0"/>
          <dgm:chPref val="0"/>
        </dgm:presLayoutVars>
      </dgm:prSet>
      <dgm:spPr/>
    </dgm:pt>
  </dgm:ptLst>
  <dgm:cxnLst>
    <dgm:cxn modelId="{278D1564-C026-455B-A89A-2CB584E032C6}" type="presOf" srcId="{EBB45007-F656-4B3A-B974-CA6E117CC5B6}" destId="{C6476C8A-78D4-4957-BE78-90CC7A5235A6}" srcOrd="0" destOrd="0" presId="urn:microsoft.com/office/officeart/2018/2/layout/IconVerticalSolidList"/>
    <dgm:cxn modelId="{0F89C268-A9E1-4F99-83A8-8183DA6BDD5D}" type="presOf" srcId="{AE9CB9B1-3E8D-42BA-91E6-A1965C31B567}" destId="{2C25D107-F56D-4C1D-96B6-BFAD3F4474D4}" srcOrd="0" destOrd="0" presId="urn:microsoft.com/office/officeart/2018/2/layout/IconVerticalSolidList"/>
    <dgm:cxn modelId="{B84BD99C-4BB3-4F0F-9E87-34796F83F7C8}" srcId="{E5F417A3-745C-4A07-B7D9-20BA81CF000F}" destId="{EBB45007-F656-4B3A-B974-CA6E117CC5B6}" srcOrd="0" destOrd="0" parTransId="{E14D2ED6-AAB8-48AA-8ECF-F058302AD909}" sibTransId="{42E76F3A-97BD-46F8-A9FF-CE56B9DF7ECC}"/>
    <dgm:cxn modelId="{255EA5AA-607D-4524-867C-8709FF74B5E0}" srcId="{E5F417A3-745C-4A07-B7D9-20BA81CF000F}" destId="{AE9CB9B1-3E8D-42BA-91E6-A1965C31B567}" srcOrd="1" destOrd="0" parTransId="{DAF466D7-88EC-4A09-B6E5-64DB906F024A}" sibTransId="{C3DBDF80-71B9-448A-BF91-B6E0720416F4}"/>
    <dgm:cxn modelId="{2EA45AC5-0B54-4E18-B092-EDEC167F9FED}" type="presOf" srcId="{E5F417A3-745C-4A07-B7D9-20BA81CF000F}" destId="{432E011F-3B14-4965-86CF-C8C0733AAC2A}" srcOrd="0" destOrd="0" presId="urn:microsoft.com/office/officeart/2018/2/layout/IconVerticalSolidList"/>
    <dgm:cxn modelId="{FD96A782-A98F-4B6F-A35D-5E09DF5FD00F}" type="presParOf" srcId="{432E011F-3B14-4965-86CF-C8C0733AAC2A}" destId="{5671BD97-154C-4DD1-9579-E59AF9D4F819}" srcOrd="0" destOrd="0" presId="urn:microsoft.com/office/officeart/2018/2/layout/IconVerticalSolidList"/>
    <dgm:cxn modelId="{0E734494-35D4-46B3-BD4B-B05BA1FDD431}" type="presParOf" srcId="{5671BD97-154C-4DD1-9579-E59AF9D4F819}" destId="{0E945669-12E8-421E-AB04-77A956563E44}" srcOrd="0" destOrd="0" presId="urn:microsoft.com/office/officeart/2018/2/layout/IconVerticalSolidList"/>
    <dgm:cxn modelId="{4375FDCC-D916-4B3D-AB53-133820F85CFF}" type="presParOf" srcId="{5671BD97-154C-4DD1-9579-E59AF9D4F819}" destId="{4FC344EC-88EF-432B-9326-D05EFBAD36CA}" srcOrd="1" destOrd="0" presId="urn:microsoft.com/office/officeart/2018/2/layout/IconVerticalSolidList"/>
    <dgm:cxn modelId="{CA6A791F-50C4-467C-B453-8B1290A11012}" type="presParOf" srcId="{5671BD97-154C-4DD1-9579-E59AF9D4F819}" destId="{242A519B-59F2-452B-979C-225381CA5AC3}" srcOrd="2" destOrd="0" presId="urn:microsoft.com/office/officeart/2018/2/layout/IconVerticalSolidList"/>
    <dgm:cxn modelId="{E9ECFA53-B922-4F3A-8D86-0E09D5552F16}" type="presParOf" srcId="{5671BD97-154C-4DD1-9579-E59AF9D4F819}" destId="{C6476C8A-78D4-4957-BE78-90CC7A5235A6}" srcOrd="3" destOrd="0" presId="urn:microsoft.com/office/officeart/2018/2/layout/IconVerticalSolidList"/>
    <dgm:cxn modelId="{C09E8E00-E4D8-4E09-8F49-B24ACEE279F2}" type="presParOf" srcId="{432E011F-3B14-4965-86CF-C8C0733AAC2A}" destId="{6B0F6A9C-9E80-4BB2-A87F-7F59DBA53C42}" srcOrd="1" destOrd="0" presId="urn:microsoft.com/office/officeart/2018/2/layout/IconVerticalSolidList"/>
    <dgm:cxn modelId="{7452464A-EDF8-4142-905F-86265E0534F8}" type="presParOf" srcId="{432E011F-3B14-4965-86CF-C8C0733AAC2A}" destId="{567F4613-A760-4D42-B643-A6F8A7D5C5EC}" srcOrd="2" destOrd="0" presId="urn:microsoft.com/office/officeart/2018/2/layout/IconVerticalSolidList"/>
    <dgm:cxn modelId="{21A8B0FC-8144-4321-8BAE-B113BBDD753D}" type="presParOf" srcId="{567F4613-A760-4D42-B643-A6F8A7D5C5EC}" destId="{184FFD82-BFBC-48CB-A77C-FC784B1FD2F8}" srcOrd="0" destOrd="0" presId="urn:microsoft.com/office/officeart/2018/2/layout/IconVerticalSolidList"/>
    <dgm:cxn modelId="{972B9958-EAA7-451D-9FF8-C6494FCD82D0}" type="presParOf" srcId="{567F4613-A760-4D42-B643-A6F8A7D5C5EC}" destId="{D7B35DC0-1560-4355-BA37-0ECEB5BF419B}" srcOrd="1" destOrd="0" presId="urn:microsoft.com/office/officeart/2018/2/layout/IconVerticalSolidList"/>
    <dgm:cxn modelId="{9F2EE4D2-2BA6-4156-8CCB-D42465788096}" type="presParOf" srcId="{567F4613-A760-4D42-B643-A6F8A7D5C5EC}" destId="{03A4BDE2-F3E8-4FA5-A6A3-E589C41DBA6C}" srcOrd="2" destOrd="0" presId="urn:microsoft.com/office/officeart/2018/2/layout/IconVerticalSolidList"/>
    <dgm:cxn modelId="{44654DE3-A981-4F3F-9B8F-7EDC54EA2F48}" type="presParOf" srcId="{567F4613-A760-4D42-B643-A6F8A7D5C5EC}" destId="{2C25D107-F56D-4C1D-96B6-BFAD3F4474D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945669-12E8-421E-AB04-77A956563E44}">
      <dsp:nvSpPr>
        <dsp:cNvPr id="0" name=""/>
        <dsp:cNvSpPr/>
      </dsp:nvSpPr>
      <dsp:spPr>
        <a:xfrm>
          <a:off x="0" y="646729"/>
          <a:ext cx="5764306" cy="13066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FC344EC-88EF-432B-9326-D05EFBAD36CA}">
      <dsp:nvSpPr>
        <dsp:cNvPr id="0" name=""/>
        <dsp:cNvSpPr/>
      </dsp:nvSpPr>
      <dsp:spPr>
        <a:xfrm>
          <a:off x="395263" y="940726"/>
          <a:ext cx="718661" cy="71866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6476C8A-78D4-4957-BE78-90CC7A5235A6}">
      <dsp:nvSpPr>
        <dsp:cNvPr id="0" name=""/>
        <dsp:cNvSpPr/>
      </dsp:nvSpPr>
      <dsp:spPr>
        <a:xfrm>
          <a:off x="1509188" y="646729"/>
          <a:ext cx="4255117" cy="1306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88" tIns="138288" rIns="138288" bIns="13828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Hvilket opplegg valgte du, og hvorfor?</a:t>
          </a:r>
          <a:endParaRPr lang="en-US" sz="2200" kern="1200" dirty="0"/>
        </a:p>
      </dsp:txBody>
      <dsp:txXfrm>
        <a:off x="1509188" y="646729"/>
        <a:ext cx="4255117" cy="1306656"/>
      </dsp:txXfrm>
    </dsp:sp>
    <dsp:sp modelId="{184FFD82-BFBC-48CB-A77C-FC784B1FD2F8}">
      <dsp:nvSpPr>
        <dsp:cNvPr id="0" name=""/>
        <dsp:cNvSpPr/>
      </dsp:nvSpPr>
      <dsp:spPr>
        <a:xfrm>
          <a:off x="0" y="2270151"/>
          <a:ext cx="5764306" cy="1306656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B35DC0-1560-4355-BA37-0ECEB5BF419B}">
      <dsp:nvSpPr>
        <dsp:cNvPr id="0" name=""/>
        <dsp:cNvSpPr/>
      </dsp:nvSpPr>
      <dsp:spPr>
        <a:xfrm>
          <a:off x="395263" y="2564148"/>
          <a:ext cx="718661" cy="71866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25D107-F56D-4C1D-96B6-BFAD3F4474D4}">
      <dsp:nvSpPr>
        <dsp:cNvPr id="0" name=""/>
        <dsp:cNvSpPr/>
      </dsp:nvSpPr>
      <dsp:spPr>
        <a:xfrm>
          <a:off x="1509188" y="2270151"/>
          <a:ext cx="4255117" cy="130665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8288" tIns="138288" rIns="138288" bIns="138288" numCol="1" spcCol="1270" anchor="ctr" anchorCtr="0">
          <a:noAutofit/>
        </a:bodyPr>
        <a:lstStyle/>
        <a:p>
          <a:pPr marL="0" lvl="0" indent="0" algn="l" defTabSz="9779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b-NO" sz="2200" kern="1200" dirty="0"/>
            <a:t>Hvilke kjennetegn på gode uteaktiviteter registrerte du i løpet av gjennomføringa?</a:t>
          </a:r>
          <a:endParaRPr lang="en-US" sz="2200" kern="1200" dirty="0"/>
        </a:p>
      </dsp:txBody>
      <dsp:txXfrm>
        <a:off x="1509188" y="2270151"/>
        <a:ext cx="4255117" cy="13066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E5740EF2-BF26-D74B-B76B-2264CCA3BAAA}" type="datetimeFigureOut">
              <a:rPr lang="nb-NO" smtClean="0"/>
              <a:pPr/>
              <a:t>26.04.2024</a:t>
            </a:fld>
            <a:endParaRPr lang="nb-NO" dirty="0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 dirty="0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Calibri" panose="020F050202020403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Calibri" panose="020F0502020204030204" pitchFamily="34" charset="0"/>
              </a:defRPr>
            </a:lvl1pPr>
          </a:lstStyle>
          <a:p>
            <a:fld id="{090EDEF5-C786-594C-A590-441095D3935A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998550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EDEF5-C786-594C-A590-441095D3935A}" type="slidenum">
              <a:rPr lang="nb-NO" smtClean="0"/>
              <a:pPr/>
              <a:t>3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3520035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  <a:p>
            <a:endParaRPr lang="nb-NO" dirty="0"/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EDEF5-C786-594C-A590-441095D3935A}" type="slidenum">
              <a:rPr lang="nb-NO" smtClean="0"/>
              <a:pPr/>
              <a:t>5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17401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sz="1200" i="1" dirty="0"/>
              <a:t>Hvilke muskler jobber? </a:t>
            </a:r>
          </a:p>
          <a:p>
            <a:r>
              <a:rPr lang="nb-NO" sz="1200" dirty="0"/>
              <a:t>Konkret og praktisk og egne valg</a:t>
            </a: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EDEF5-C786-594C-A590-441095D3935A}" type="slidenum">
              <a:rPr lang="nb-NO" smtClean="0"/>
              <a:pPr/>
              <a:t>17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185226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EDEF5-C786-594C-A590-441095D3935A}" type="slidenum">
              <a:rPr lang="nb-NO" smtClean="0"/>
              <a:pPr/>
              <a:t>21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407580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FFCBCB9-DAEF-4493-8C21-772188A0CDF9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44398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nb-NO" cap="small" baseline="0" dirty="0"/>
              <a:t>KONKRET PRAKTISK</a:t>
            </a: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0EDEF5-C786-594C-A590-441095D3935A}" type="slidenum">
              <a:rPr lang="nb-NO" smtClean="0"/>
              <a:pPr/>
              <a:t>27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12155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sv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svg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 med logo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7" name="Bilde 6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B32EE4A5-2561-8CBC-5DD7-1BE69BA7BA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32" y="6143347"/>
            <a:ext cx="1862055" cy="500894"/>
          </a:xfrm>
          <a:prstGeom prst="rect">
            <a:avLst/>
          </a:prstGeom>
        </p:spPr>
      </p:pic>
      <p:pic>
        <p:nvPicPr>
          <p:cNvPr id="8" name="Grafikk 7">
            <a:extLst>
              <a:ext uri="{FF2B5EF4-FFF2-40B4-BE49-F238E27FC236}">
                <a16:creationId xmlns:a16="http://schemas.microsoft.com/office/drawing/2014/main" id="{EBF1FAB0-B014-B437-5FF0-37A93F75F19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21000" y="5722142"/>
            <a:ext cx="2611980" cy="134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86046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_grått vindu og minut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B3F3F7-0A7A-B02E-003B-CE5AA287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94400" cy="1325563"/>
          </a:xfrm>
        </p:spPr>
        <p:txBody>
          <a:bodyPr>
            <a:normAutofit/>
          </a:bodyPr>
          <a:lstStyle>
            <a:lvl1pPr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4F5867-A030-A5BA-4B01-6F3A0740F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94400" cy="4351338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A649CC-87AE-AB0D-9120-B478DFEE5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DCD83-4E1C-5C48-9E4D-4CCE995C0134}" type="datetimeFigureOut">
              <a:rPr lang="nb-NO" smtClean="0"/>
              <a:t>26.04.2024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0C9999-C22F-87AC-82F2-CB66218A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>
            <a:lvl1pPr>
              <a:defRPr b="1"/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0711D7-945B-C65C-6B82-3A340B3C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40B5B0D5-6887-F98E-EE21-7BBD4C07AA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759538" y="856083"/>
            <a:ext cx="1128156" cy="34364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endParaRPr lang="nb-NO" dirty="0"/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F0DA1291-4E8B-FB19-6351-63D65ED4E5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517888" y="793900"/>
            <a:ext cx="468010" cy="46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5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 med minutter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00" t="5000" r="3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EA1229-5C75-08E9-E2AB-96056B3B1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263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240710D-705C-3669-B34E-633D9B1F5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24263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BFE1E731-8639-C84F-99F1-E6D90F2445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8686800" cy="36512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5F5135D4-1B62-464F-DA72-5073D0885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61868083-FE11-5197-6359-48C64B608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>
            <a:lvl1pPr marL="0" indent="0">
              <a:buNone/>
              <a:defRPr/>
            </a:lvl1pPr>
          </a:lstStyle>
          <a:p>
            <a:pPr algn="ctr"/>
            <a:r>
              <a:rPr lang="en-US" sz="2800" kern="12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x </a:t>
            </a:r>
            <a:r>
              <a:rPr lang="en-US" sz="2800" kern="1200" dirty="0" err="1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minutter</a:t>
            </a:r>
            <a:endParaRPr lang="en-US" sz="28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8" name="Graphic 8" descr="Stoppeklokke">
            <a:extLst>
              <a:ext uri="{FF2B5EF4-FFF2-40B4-BE49-F238E27FC236}">
                <a16:creationId xmlns:a16="http://schemas.microsoft.com/office/drawing/2014/main" id="{5DB20F6D-F30F-6874-6027-F12D2168D4E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3942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eloverskrift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00" t="5000" r="3000" b="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EA1229-5C75-08E9-E2AB-96056B3B15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6263"/>
            <a:ext cx="10515600" cy="2852737"/>
          </a:xfrm>
        </p:spPr>
        <p:txBody>
          <a:bodyPr anchor="b"/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D240710D-705C-3669-B34E-633D9B1F5A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3624263"/>
            <a:ext cx="10515600" cy="1500187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 dirty="0"/>
              <a:t>Klikk for å redigere tekststiler i malen</a:t>
            </a:r>
          </a:p>
        </p:txBody>
      </p:sp>
    </p:spTree>
    <p:extLst>
      <p:ext uri="{BB962C8B-B14F-4D97-AF65-F5344CB8AC3E}">
        <p14:creationId xmlns:p14="http://schemas.microsoft.com/office/powerpoint/2010/main" val="26736294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3122436-6796-8E7F-AA72-6955E25CB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A865226-71C3-F617-49F3-54824241E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CD650C-C086-3BA7-6A51-A1645DC2A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54F4B84-EB57-E99E-750A-8CAC220BE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DF68ECD-DFE6-5A58-F412-28F83A9E4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530052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 med minu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D3122436-6796-8E7F-AA72-6955E25CB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3A865226-71C3-F617-49F3-54824241EC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Klikk for å redigere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CD650C-C086-3BA7-6A51-A1645DC2AC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B54F4B84-EB57-E99E-750A-8CAC220BE5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9DF68ECD-DFE6-5A58-F412-28F83A9E4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innhold 2">
            <a:extLst>
              <a:ext uri="{FF2B5EF4-FFF2-40B4-BE49-F238E27FC236}">
                <a16:creationId xmlns:a16="http://schemas.microsoft.com/office/drawing/2014/main" id="{C7352247-872F-53EF-2155-7DA1401557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749642" y="856083"/>
            <a:ext cx="1128156" cy="34364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endParaRPr lang="nb-NO" dirty="0"/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4C37A712-E21A-F5DF-3977-1AF5B10B23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7992" y="793900"/>
            <a:ext cx="468010" cy="46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7859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8224E1-B6CD-2F5E-A6EB-C3FE37F7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BF47D4E-6365-A603-5A05-0C753F0C6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542B3B2-E788-40B3-D569-BEE7FD46D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498EAAF-752D-C020-B5D1-772111D664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BD062E3-ADE0-7DF6-0C1C-3C5006A2A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</p:spTree>
    <p:extLst>
      <p:ext uri="{BB962C8B-B14F-4D97-AF65-F5344CB8AC3E}">
        <p14:creationId xmlns:p14="http://schemas.microsoft.com/office/powerpoint/2010/main" val="28308611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 med minu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6F8224E1-B6CD-2F5E-A6EB-C3FE37F747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b-NO" dirty="0"/>
              <a:t>Klikk for å redigere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BBF47D4E-6365-A603-5A05-0C753F0C62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5542B3B2-E788-40B3-D569-BEE7FD46D93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498EAAF-752D-C020-B5D1-772111D664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5BD062E3-ADE0-7DF6-0C1C-3C5006A2AFC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0" name="Plassholder for bunntekst 5">
            <a:extLst>
              <a:ext uri="{FF2B5EF4-FFF2-40B4-BE49-F238E27FC236}">
                <a16:creationId xmlns:a16="http://schemas.microsoft.com/office/drawing/2014/main" id="{7C3DC44B-A964-5057-2E4A-D80E37D5D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8686800" cy="36512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innhold 2">
            <a:extLst>
              <a:ext uri="{FF2B5EF4-FFF2-40B4-BE49-F238E27FC236}">
                <a16:creationId xmlns:a16="http://schemas.microsoft.com/office/drawing/2014/main" id="{841FBF3A-6E2D-0375-5078-CB87AFCE87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749642" y="856083"/>
            <a:ext cx="1128156" cy="34364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endParaRPr lang="nb-NO" dirty="0"/>
          </a:p>
        </p:txBody>
      </p:sp>
      <p:pic>
        <p:nvPicPr>
          <p:cNvPr id="8" name="Graphic 8">
            <a:extLst>
              <a:ext uri="{FF2B5EF4-FFF2-40B4-BE49-F238E27FC236}">
                <a16:creationId xmlns:a16="http://schemas.microsoft.com/office/drawing/2014/main" id="{925FE3F4-A048-FE58-B894-6E7185F5AD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7992" y="793900"/>
            <a:ext cx="468010" cy="46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5315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D7A0256-B464-E11C-ABCC-3FE20E3580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AF0C461D-8A84-8210-BD51-E24EDF119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6" name="Plassholder for bunntekst 4">
            <a:extLst>
              <a:ext uri="{FF2B5EF4-FFF2-40B4-BE49-F238E27FC236}">
                <a16:creationId xmlns:a16="http://schemas.microsoft.com/office/drawing/2014/main" id="{8240A463-623C-1D5A-EAA8-466CF7ACB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23537019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01C8706-5957-F8BD-A51E-0B73A587C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F65CA953-7A3E-AE2B-899C-5D90CB71F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419357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nhold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439A6D3-4C92-EAB0-060B-A0A563FD0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8D072806-8FD0-EDA8-6A98-095A6DD859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9AB08B8F-00BD-2C3A-1D21-1DF4BD4C4E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E659E5FA-4091-DC14-98EC-19F37FC87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7557320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</p:spTree>
    <p:extLst>
      <p:ext uri="{BB962C8B-B14F-4D97-AF65-F5344CB8AC3E}">
        <p14:creationId xmlns:p14="http://schemas.microsoft.com/office/powerpoint/2010/main" val="216995659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5A1AB34-0FD9-5234-0135-36A60131E2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23DD2C40-6712-BBD3-8E57-2EFAA15E2C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b-NO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3B6F8DFF-228B-6C53-E640-D97129F931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8" name="Plassholder for bunntekst 4">
            <a:extLst>
              <a:ext uri="{FF2B5EF4-FFF2-40B4-BE49-F238E27FC236}">
                <a16:creationId xmlns:a16="http://schemas.microsoft.com/office/drawing/2014/main" id="{0422F79A-8D19-DED0-798A-6150EFAE0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537256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tellysbild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9" name="Bilde 8" descr="Et bilde som inneholder sort, mørke&#10;&#10;Automatisk generert beskrivelse">
            <a:extLst>
              <a:ext uri="{FF2B5EF4-FFF2-40B4-BE49-F238E27FC236}">
                <a16:creationId xmlns:a16="http://schemas.microsoft.com/office/drawing/2014/main" id="{6A9D5224-F40F-BCB5-350E-0B3088863A2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632" y="6143347"/>
            <a:ext cx="1862055" cy="500894"/>
          </a:xfrm>
          <a:prstGeom prst="rect">
            <a:avLst/>
          </a:prstGeom>
        </p:spPr>
      </p:pic>
      <p:pic>
        <p:nvPicPr>
          <p:cNvPr id="10" name="Grafikk 9">
            <a:extLst>
              <a:ext uri="{FF2B5EF4-FFF2-40B4-BE49-F238E27FC236}">
                <a16:creationId xmlns:a16="http://schemas.microsoft.com/office/drawing/2014/main" id="{77D4B548-30BF-EBE2-5FF6-1EE27CC53EF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721000" y="5722142"/>
            <a:ext cx="2611980" cy="1343304"/>
          </a:xfrm>
          <a:prstGeom prst="rect">
            <a:avLst/>
          </a:prstGeom>
        </p:spPr>
      </p:pic>
      <p:pic>
        <p:nvPicPr>
          <p:cNvPr id="5" name="Bilde 4" descr="Et bilde som inneholder person, klær, tre, utendørs&#10;&#10;Automatisk generert beskrivelse">
            <a:extLst>
              <a:ext uri="{FF2B5EF4-FFF2-40B4-BE49-F238E27FC236}">
                <a16:creationId xmlns:a16="http://schemas.microsoft.com/office/drawing/2014/main" id="{A79F12A4-85B1-7154-BE20-D3C77347CF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41310"/>
          </a:xfrm>
          <a:prstGeom prst="rect">
            <a:avLst/>
          </a:prstGeom>
        </p:spPr>
      </p:pic>
      <p:sp>
        <p:nvSpPr>
          <p:cNvPr id="8" name="Rektangel 7">
            <a:extLst>
              <a:ext uri="{FF2B5EF4-FFF2-40B4-BE49-F238E27FC236}">
                <a16:creationId xmlns:a16="http://schemas.microsoft.com/office/drawing/2014/main" id="{310E7FFF-36A3-955A-2BF1-E6EC5ABF7A84}"/>
              </a:ext>
            </a:extLst>
          </p:cNvPr>
          <p:cNvSpPr/>
          <p:nvPr userDrawn="1"/>
        </p:nvSpPr>
        <p:spPr>
          <a:xfrm>
            <a:off x="0" y="10407"/>
            <a:ext cx="12192000" cy="453090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91234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A–Forarbei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10E7FFF-36A3-955A-2BF1-E6EC5ABF7A84}"/>
              </a:ext>
            </a:extLst>
          </p:cNvPr>
          <p:cNvSpPr/>
          <p:nvPr userDrawn="1"/>
        </p:nvSpPr>
        <p:spPr>
          <a:xfrm>
            <a:off x="1219200" y="0"/>
            <a:ext cx="10972800" cy="453090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6" name="Bilde 5" descr="Et bilde som inneholder person, klær, computer, innendørs&#10;&#10;Automatisk generert beskrivelse">
            <a:extLst>
              <a:ext uri="{FF2B5EF4-FFF2-40B4-BE49-F238E27FC236}">
                <a16:creationId xmlns:a16="http://schemas.microsoft.com/office/drawing/2014/main" id="{417F25E4-CDDF-D6BE-833F-76FF05D07A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4530903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C614F09-80A7-D8C9-1379-F772DB7E730D}"/>
              </a:ext>
            </a:extLst>
          </p:cNvPr>
          <p:cNvSpPr/>
          <p:nvPr userDrawn="1"/>
        </p:nvSpPr>
        <p:spPr>
          <a:xfrm>
            <a:off x="0" y="0"/>
            <a:ext cx="12192000" cy="453090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96565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–Utprøving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5" name="Bilde 4" descr="Et bilde som inneholder person, klær, utendørs, gress&#10;&#10;Automatisk generert beskrivelse">
            <a:extLst>
              <a:ext uri="{FF2B5EF4-FFF2-40B4-BE49-F238E27FC236}">
                <a16:creationId xmlns:a16="http://schemas.microsoft.com/office/drawing/2014/main" id="{554C4A56-CB58-5507-0322-18204F8A205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4530903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C614F09-80A7-D8C9-1379-F772DB7E730D}"/>
              </a:ext>
            </a:extLst>
          </p:cNvPr>
          <p:cNvSpPr/>
          <p:nvPr userDrawn="1"/>
        </p:nvSpPr>
        <p:spPr>
          <a:xfrm>
            <a:off x="0" y="0"/>
            <a:ext cx="12192000" cy="453090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50507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–Etterarbeid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2B472E1-E855-4DF3-11FB-24C4DC2B49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409623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D7F5C110-EECC-D702-4767-96F6DC9696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5918356"/>
            <a:ext cx="9144000" cy="805828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 dirty="0"/>
              <a:t>Klikk for å redigere undertittelstil i malen</a:t>
            </a:r>
          </a:p>
        </p:txBody>
      </p:sp>
      <p:pic>
        <p:nvPicPr>
          <p:cNvPr id="9" name="Bilde 8" descr="Et bilde som inneholder person, innendørs, computer, vegg&#10;&#10;Automatisk generert beskrivelse">
            <a:extLst>
              <a:ext uri="{FF2B5EF4-FFF2-40B4-BE49-F238E27FC236}">
                <a16:creationId xmlns:a16="http://schemas.microsoft.com/office/drawing/2014/main" id="{ECC6E47F-5915-B0DC-0902-1E0453749E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-1"/>
            <a:ext cx="12192001" cy="4530903"/>
          </a:xfrm>
          <a:prstGeom prst="rect">
            <a:avLst/>
          </a:prstGeom>
        </p:spPr>
      </p:pic>
      <p:sp>
        <p:nvSpPr>
          <p:cNvPr id="7" name="Rektangel 6">
            <a:extLst>
              <a:ext uri="{FF2B5EF4-FFF2-40B4-BE49-F238E27FC236}">
                <a16:creationId xmlns:a16="http://schemas.microsoft.com/office/drawing/2014/main" id="{2C614F09-80A7-D8C9-1379-F772DB7E730D}"/>
              </a:ext>
            </a:extLst>
          </p:cNvPr>
          <p:cNvSpPr/>
          <p:nvPr userDrawn="1"/>
        </p:nvSpPr>
        <p:spPr>
          <a:xfrm>
            <a:off x="-2" y="-2"/>
            <a:ext cx="12192001" cy="4530903"/>
          </a:xfrm>
          <a:prstGeom prst="rect">
            <a:avLst/>
          </a:prstGeom>
          <a:solidFill>
            <a:schemeClr val="accent1">
              <a:alpha val="16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448382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B3F3F7-0A7A-B02E-003B-CE5AA287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4F5867-A030-A5BA-4B01-6F3A0740F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A649CC-87AE-AB0D-9120-B478DFEE5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DCD83-4E1C-5C48-9E4D-4CCE995C0134}" type="datetimeFigureOut">
              <a:rPr lang="nb-NO" smtClean="0"/>
              <a:t>26.04.2024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0C9999-C22F-87AC-82F2-CB66218A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0711D7-945B-C65C-6B82-3A340B3C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78610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 med minut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B3F3F7-0A7A-B02E-003B-CE5AA2877F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4F5867-A030-A5BA-4B01-6F3A0740F0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A649CC-87AE-AB0D-9120-B478DFEE5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DCD83-4E1C-5C48-9E4D-4CCE995C0134}" type="datetimeFigureOut">
              <a:rPr lang="nb-NO" smtClean="0"/>
              <a:t>26.04.2024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0C9999-C22F-87AC-82F2-CB66218A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0711D7-945B-C65C-6B82-3A340B3C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D5F259A0-C79D-3144-4D91-177077E8C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749642" y="856083"/>
            <a:ext cx="1128156" cy="343644"/>
          </a:xfrm>
        </p:spPr>
        <p:txBody>
          <a:bodyPr>
            <a:normAutofit/>
          </a:bodyPr>
          <a:lstStyle>
            <a:lvl1pPr marL="0" indent="0" algn="ctr"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endParaRPr lang="nb-NO" dirty="0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0D72C139-93D1-A791-26CC-900DBDC011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07992" y="793900"/>
            <a:ext cx="468010" cy="468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3690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tel og innhold_grått vindu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0B3F3F7-0A7A-B02E-003B-CE5AA2877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994400" cy="1325563"/>
          </a:xfrm>
        </p:spPr>
        <p:txBody>
          <a:bodyPr>
            <a:normAutofit/>
          </a:bodyPr>
          <a:lstStyle>
            <a:lvl1pPr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nb-NO" dirty="0"/>
              <a:t>Klikk for å redigere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94F5867-A030-A5BA-4B01-6F3A0740F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94400" cy="4351338"/>
          </a:xfrm>
        </p:spPr>
        <p:txBody>
          <a:bodyPr/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6DA649CC-87AE-AB0D-9120-B478DFEE5C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BDCD83-4E1C-5C48-9E4D-4CCE995C0134}" type="datetimeFigureOut">
              <a:rPr lang="nb-NO" smtClean="0"/>
              <a:t>26.04.2024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C0C9999-C22F-87AC-82F2-CB66218A83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38200" y="6356350"/>
            <a:ext cx="7048500" cy="365125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0711D7-945B-C65C-6B82-3A340B3CD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45D962-C5E0-4A44-9AB9-993321B6FEF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86012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A65F2C74-739A-8025-56A1-47208785B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4933AC08-433E-35CE-329A-AA0287345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1D1533D5-E1E0-4775-3F17-9AD302994E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38200" y="6356350"/>
            <a:ext cx="8686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4D35AE09-36C3-B55D-9738-5EF2E9B785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2"/>
                </a:solidFill>
                <a:latin typeface="Calibri" panose="020F0502020204030204" pitchFamily="34" charset="0"/>
              </a:defRPr>
            </a:lvl1pPr>
          </a:lstStyle>
          <a:p>
            <a:fld id="{A745D962-C5E0-4A44-9AB9-993321B6FEF7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Plassholder for dato 3">
            <a:extLst>
              <a:ext uri="{FF2B5EF4-FFF2-40B4-BE49-F238E27FC236}">
                <a16:creationId xmlns:a16="http://schemas.microsoft.com/office/drawing/2014/main" id="{ADF5A1C3-9884-71E2-BFC6-5CAF15BCE70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410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 sz="1400">
                <a:solidFill>
                  <a:schemeClr val="tx2"/>
                </a:solidFill>
                <a:latin typeface="+mn-lt"/>
              </a:defRPr>
            </a:lvl1pPr>
          </a:lstStyle>
          <a:p>
            <a:fld id="{EABDCD83-4E1C-5C48-9E4D-4CCE995C0134}" type="datetimeFigureOut">
              <a:rPr lang="nb-NO" smtClean="0"/>
              <a:pPr/>
              <a:t>26.04.2024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6553201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68" r:id="rId3"/>
    <p:sldLayoutId id="2147483670" r:id="rId4"/>
    <p:sldLayoutId id="2147483671" r:id="rId5"/>
    <p:sldLayoutId id="2147483672" r:id="rId6"/>
    <p:sldLayoutId id="2147483660" r:id="rId7"/>
    <p:sldLayoutId id="2147483650" r:id="rId8"/>
    <p:sldLayoutId id="2147483658" r:id="rId9"/>
    <p:sldLayoutId id="2147483663" r:id="rId10"/>
    <p:sldLayoutId id="2147483651" r:id="rId11"/>
    <p:sldLayoutId id="2147483664" r:id="rId12"/>
    <p:sldLayoutId id="2147483652" r:id="rId13"/>
    <p:sldLayoutId id="2147483661" r:id="rId14"/>
    <p:sldLayoutId id="2147483653" r:id="rId15"/>
    <p:sldLayoutId id="2147483662" r:id="rId16"/>
    <p:sldLayoutId id="2147483654" r:id="rId17"/>
    <p:sldLayoutId id="2147483655" r:id="rId18"/>
    <p:sldLayoutId id="2147483656" r:id="rId19"/>
    <p:sldLayoutId id="2147483657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2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Calibri" panose="020F0502020204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naturfag.no/forsok/vis.html?tid=2366010" TargetMode="External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chart" Target="../charts/chart2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0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1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0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player.vimeo.com/video/858919854" TargetMode="Externa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sv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791FEE5-523C-5EB8-B402-A1C5B7A9204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Gode uteaktiviteter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1E04DFAE-E613-184B-ED35-CB949829386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MODUL 2</a:t>
            </a:r>
          </a:p>
        </p:txBody>
      </p:sp>
    </p:spTree>
    <p:extLst>
      <p:ext uri="{BB962C8B-B14F-4D97-AF65-F5344CB8AC3E}">
        <p14:creationId xmlns:p14="http://schemas.microsoft.com/office/powerpoint/2010/main" val="377649804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8A0FD5-5A19-5932-2356-23DE796E0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56046F21-BA0F-E3B6-5FD2-C01CA875A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5"/>
            <a:ext cx="8582025" cy="217732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6600" dirty="0">
                <a:solidFill>
                  <a:schemeClr val="accent1"/>
                </a:solidFill>
              </a:rPr>
              <a:t>Eksempela</a:t>
            </a:r>
            <a:r>
              <a:rPr lang="nb-NO" sz="6600" b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ktivitet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D838AA3-96C5-C035-37A8-8B0507C1B7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280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15 minutter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9203FE0E-0AF2-B7E1-17BC-ABA510A096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4484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843EDDE1-FF94-72E3-5684-A788AFFE4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Kort uteaktivitet</a:t>
            </a: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D68BDF35-DD90-FD04-70D8-49E4880D7667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nb-NO" dirty="0"/>
              <a:t>15 min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2214A61-3FD7-962F-DB03-69227B3F7A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nb-NO" sz="2200" dirty="0"/>
              <a:t>Vi går ut og gjennomfører del 1 og del 2 i utedelen av aktiviteten </a:t>
            </a:r>
            <a:r>
              <a:rPr lang="nb-NO" sz="2200" i="1" dirty="0"/>
              <a:t>Hvilke muskler jobber? 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nb-NO" sz="2200" dirty="0"/>
              <a:t>Etterpå skal vi bruke aktiviteten som utgangspunkt for refleksjon over kjennetegnene på gode uteaktiviteter.</a:t>
            </a:r>
            <a:endParaRPr lang="nb-NO" sz="2200" i="1" dirty="0"/>
          </a:p>
          <a:p>
            <a:pPr marL="0" indent="0">
              <a:spcBef>
                <a:spcPts val="1800"/>
              </a:spcBef>
              <a:buNone/>
            </a:pPr>
            <a:r>
              <a:rPr lang="nb-NO" sz="2200" dirty="0">
                <a:solidFill>
                  <a:srgbClr val="227186"/>
                </a:solidFill>
              </a:rPr>
              <a:t>Modulleder er lærer og de andre er i elevrolle.</a:t>
            </a:r>
          </a:p>
          <a:p>
            <a:pPr marL="0" indent="0">
              <a:buNone/>
            </a:pPr>
            <a:endParaRPr lang="nb-NO" sz="2200" dirty="0"/>
          </a:p>
        </p:txBody>
      </p:sp>
      <p:pic>
        <p:nvPicPr>
          <p:cNvPr id="7" name="Bilde 6" descr="Skjermdump fra naturfag.no/uterommet. Viser aktiviteten Hvilke muskler jobber?">
            <a:hlinkClick r:id="rId2"/>
            <a:extLst>
              <a:ext uri="{FF2B5EF4-FFF2-40B4-BE49-F238E27FC236}">
                <a16:creationId xmlns:a16="http://schemas.microsoft.com/office/drawing/2014/main" id="{AA79B8D4-CC3E-2F3E-C037-751E53D6F9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02798" y="1570903"/>
            <a:ext cx="4689202" cy="37161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87897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F85C270-30EB-16E1-BCF2-202F6DEE9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36DA8808-1C5E-9B7B-2D15-6C9B98ADA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5"/>
            <a:ext cx="8582025" cy="217732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6600" b="1" kern="1200" dirty="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Identifisere kjennetegn på gode uteaktiviteter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B586ABB0-38C6-5501-48A9-C205F82098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80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20 minutter</a:t>
            </a:r>
            <a:endParaRPr lang="en-US" sz="2800" kern="12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5DF5D8FB-9F7E-09B0-7D60-D5085FFBEE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8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25AC1D-EF38-9CDC-4AD9-655F8DE0A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Jobb i grupper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685297B-3993-8F02-EE2E-6A1323D9920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nb-NO" dirty="0"/>
              <a:t>10 min</a:t>
            </a: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4E966874-070E-C5CA-DBE3-93083E45EB14}"/>
              </a:ext>
            </a:extLst>
          </p:cNvPr>
          <p:cNvSpPr txBox="1"/>
          <p:nvPr/>
        </p:nvSpPr>
        <p:spPr>
          <a:xfrm>
            <a:off x="838200" y="1367522"/>
            <a:ext cx="800517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nb-NO" sz="2200" dirty="0"/>
              <a:t>Bruk tabellen som dere får utdelt og vurder </a:t>
            </a:r>
            <a:r>
              <a:rPr kumimoji="0" lang="nb-NO" sz="2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aktiviteten </a:t>
            </a:r>
            <a:r>
              <a:rPr kumimoji="0" lang="nb-NO" sz="2200" b="0" i="1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</a:rPr>
              <a:t>Hvilke muskler jobber?</a:t>
            </a:r>
            <a:r>
              <a:rPr lang="nb-NO" sz="2200" dirty="0"/>
              <a:t> i lys av kjennetegnene på gode uteaktiviteter. </a:t>
            </a:r>
          </a:p>
        </p:txBody>
      </p:sp>
      <p:sp>
        <p:nvSpPr>
          <p:cNvPr id="12" name="Snakkeboble: rektangel med avrundede hjørner 6">
            <a:extLst>
              <a:ext uri="{FF2B5EF4-FFF2-40B4-BE49-F238E27FC236}">
                <a16:creationId xmlns:a16="http://schemas.microsoft.com/office/drawing/2014/main" id="{7EA6A056-119A-9377-CA71-47B2FEE5350A}"/>
              </a:ext>
            </a:extLst>
          </p:cNvPr>
          <p:cNvSpPr/>
          <p:nvPr/>
        </p:nvSpPr>
        <p:spPr>
          <a:xfrm>
            <a:off x="2261276" y="2442936"/>
            <a:ext cx="2203806" cy="2039034"/>
          </a:xfrm>
          <a:prstGeom prst="wedgeRoundRectCallout">
            <a:avLst>
              <a:gd name="adj1" fmla="val 23798"/>
              <a:gd name="adj2" fmla="val 6917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Hvilke sanser var aktive i gjennomføring av aktiviteten?</a:t>
            </a:r>
          </a:p>
        </p:txBody>
      </p:sp>
      <p:sp>
        <p:nvSpPr>
          <p:cNvPr id="11" name="Snakkeboble: rektangel med avrundede hjørner 6">
            <a:extLst>
              <a:ext uri="{FF2B5EF4-FFF2-40B4-BE49-F238E27FC236}">
                <a16:creationId xmlns:a16="http://schemas.microsoft.com/office/drawing/2014/main" id="{334D9477-9900-15C6-13A9-0BAC0872DF30}"/>
              </a:ext>
            </a:extLst>
          </p:cNvPr>
          <p:cNvSpPr/>
          <p:nvPr/>
        </p:nvSpPr>
        <p:spPr>
          <a:xfrm>
            <a:off x="4557515" y="2442936"/>
            <a:ext cx="2203806" cy="2039034"/>
          </a:xfrm>
          <a:prstGeom prst="wedgeRoundRectCallout">
            <a:avLst>
              <a:gd name="adj1" fmla="val 24221"/>
              <a:gd name="adj2" fmla="val 71459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På hvilke måter var aktiviteten konkret og praktisk?</a:t>
            </a:r>
          </a:p>
        </p:txBody>
      </p:sp>
      <p:sp>
        <p:nvSpPr>
          <p:cNvPr id="10" name="Snakkeboble: rektangel med avrundede hjørner 6">
            <a:extLst>
              <a:ext uri="{FF2B5EF4-FFF2-40B4-BE49-F238E27FC236}">
                <a16:creationId xmlns:a16="http://schemas.microsoft.com/office/drawing/2014/main" id="{68011B3B-7535-C825-87FC-B7DEC9D760EB}"/>
              </a:ext>
            </a:extLst>
          </p:cNvPr>
          <p:cNvSpPr/>
          <p:nvPr/>
        </p:nvSpPr>
        <p:spPr>
          <a:xfrm>
            <a:off x="6853754" y="2442936"/>
            <a:ext cx="2203806" cy="2039034"/>
          </a:xfrm>
          <a:prstGeom prst="wedgeRoundRectCallout">
            <a:avLst>
              <a:gd name="adj1" fmla="val 22951"/>
              <a:gd name="adj2" fmla="val 7054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På hvilken måte krevde aktiviteten fysisk aktivitet?</a:t>
            </a:r>
          </a:p>
        </p:txBody>
      </p:sp>
      <p:sp>
        <p:nvSpPr>
          <p:cNvPr id="9" name="Snakkeboble: rektangel med avrundede hjørner 6">
            <a:extLst>
              <a:ext uri="{FF2B5EF4-FFF2-40B4-BE49-F238E27FC236}">
                <a16:creationId xmlns:a16="http://schemas.microsoft.com/office/drawing/2014/main" id="{39F124F3-E6E0-0183-2651-3FB80568B80F}"/>
              </a:ext>
            </a:extLst>
          </p:cNvPr>
          <p:cNvSpPr/>
          <p:nvPr/>
        </p:nvSpPr>
        <p:spPr>
          <a:xfrm>
            <a:off x="9149993" y="2442936"/>
            <a:ext cx="2203806" cy="2039034"/>
          </a:xfrm>
          <a:prstGeom prst="wedgeRoundRectCallout">
            <a:avLst>
              <a:gd name="adj1" fmla="val 22951"/>
              <a:gd name="adj2" fmla="val 7100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Hvilke valg kunne elevene gjøre i gjennomføringa av aktiviteten?</a:t>
            </a:r>
          </a:p>
        </p:txBody>
      </p:sp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3E69178B-4F3D-FC7A-D430-D663D2F632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1894653"/>
              </p:ext>
            </p:extLst>
          </p:nvPr>
        </p:nvGraphicFramePr>
        <p:xfrm>
          <a:off x="838199" y="5009620"/>
          <a:ext cx="10515600" cy="1562607"/>
        </p:xfrm>
        <a:graphic>
          <a:graphicData uri="http://schemas.openxmlformats.org/drawingml/2006/table">
            <a:tbl>
              <a:tblPr firstRow="1" bandRow="1"/>
              <a:tblGrid>
                <a:gridCol w="2254909">
                  <a:extLst>
                    <a:ext uri="{9D8B030D-6E8A-4147-A177-3AD203B41FA5}">
                      <a16:colId xmlns:a16="http://schemas.microsoft.com/office/drawing/2014/main" val="3215407093"/>
                    </a:ext>
                  </a:extLst>
                </a:gridCol>
                <a:gridCol w="2064417">
                  <a:extLst>
                    <a:ext uri="{9D8B030D-6E8A-4147-A177-3AD203B41FA5}">
                      <a16:colId xmlns:a16="http://schemas.microsoft.com/office/drawing/2014/main" val="2108751841"/>
                    </a:ext>
                  </a:extLst>
                </a:gridCol>
                <a:gridCol w="2064417">
                  <a:extLst>
                    <a:ext uri="{9D8B030D-6E8A-4147-A177-3AD203B41FA5}">
                      <a16:colId xmlns:a16="http://schemas.microsoft.com/office/drawing/2014/main" val="1401921600"/>
                    </a:ext>
                  </a:extLst>
                </a:gridCol>
                <a:gridCol w="2064417">
                  <a:extLst>
                    <a:ext uri="{9D8B030D-6E8A-4147-A177-3AD203B41FA5}">
                      <a16:colId xmlns:a16="http://schemas.microsoft.com/office/drawing/2014/main" val="2474722957"/>
                    </a:ext>
                  </a:extLst>
                </a:gridCol>
                <a:gridCol w="2067440">
                  <a:extLst>
                    <a:ext uri="{9D8B030D-6E8A-4147-A177-3AD203B41FA5}">
                      <a16:colId xmlns:a16="http://schemas.microsoft.com/office/drawing/2014/main" val="51754579"/>
                    </a:ext>
                  </a:extLst>
                </a:gridCol>
              </a:tblGrid>
              <a:tr h="7917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Aktivitet:</a:t>
                      </a:r>
                      <a:endParaRPr lang="nb-NO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540" marR="74540" marT="37270" marB="37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Sanser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540" marR="74540" marT="37270" marB="37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Konkret og praktisk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540" marR="74540" marT="37270" marB="37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Fysisk aktivitet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540" marR="74540" marT="37270" marB="37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Rom for å ta egne valg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540" marR="74540" marT="37270" marB="37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197835"/>
                  </a:ext>
                </a:extLst>
              </a:tr>
              <a:tr h="7708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b-NO" sz="9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540" marR="74540" marT="37270" marB="37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b-NO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540" marR="74540" marT="37270" marB="37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b-NO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540" marR="74540" marT="37270" marB="37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b-NO" sz="9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540" marR="74540" marT="37270" marB="37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b-NO" sz="9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540" marR="74540" marT="37270" marB="37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200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78790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F925AC1D-EF38-9CDC-4AD9-655F8DE0AE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Del i plenum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E685297B-3993-8F02-EE2E-6A1323D99204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nb-NO" dirty="0"/>
              <a:t>10 min</a:t>
            </a:r>
          </a:p>
        </p:txBody>
      </p:sp>
      <p:sp>
        <p:nvSpPr>
          <p:cNvPr id="3" name="Snakkeboble: rektangel med avrundede hjørner 6">
            <a:extLst>
              <a:ext uri="{FF2B5EF4-FFF2-40B4-BE49-F238E27FC236}">
                <a16:creationId xmlns:a16="http://schemas.microsoft.com/office/drawing/2014/main" id="{11ECBCA0-7C37-3AAF-F32B-88C958AF5180}"/>
              </a:ext>
            </a:extLst>
          </p:cNvPr>
          <p:cNvSpPr/>
          <p:nvPr/>
        </p:nvSpPr>
        <p:spPr>
          <a:xfrm>
            <a:off x="2261276" y="2442936"/>
            <a:ext cx="2203806" cy="2039034"/>
          </a:xfrm>
          <a:prstGeom prst="wedgeRoundRectCallout">
            <a:avLst>
              <a:gd name="adj1" fmla="val 23798"/>
              <a:gd name="adj2" fmla="val 6917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Hvilke sanser var aktive i gjennomføring av aktiviteten?</a:t>
            </a:r>
          </a:p>
        </p:txBody>
      </p:sp>
      <p:sp>
        <p:nvSpPr>
          <p:cNvPr id="6" name="Snakkeboble: rektangel med avrundede hjørner 6">
            <a:extLst>
              <a:ext uri="{FF2B5EF4-FFF2-40B4-BE49-F238E27FC236}">
                <a16:creationId xmlns:a16="http://schemas.microsoft.com/office/drawing/2014/main" id="{06505550-B406-6FD6-881A-DD72E24B2DC9}"/>
              </a:ext>
            </a:extLst>
          </p:cNvPr>
          <p:cNvSpPr/>
          <p:nvPr/>
        </p:nvSpPr>
        <p:spPr>
          <a:xfrm>
            <a:off x="4557515" y="2442936"/>
            <a:ext cx="2203806" cy="2039034"/>
          </a:xfrm>
          <a:prstGeom prst="wedgeRoundRectCallout">
            <a:avLst>
              <a:gd name="adj1" fmla="val 24221"/>
              <a:gd name="adj2" fmla="val 71459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På hvilke måter var aktiviteten konkret og praktisk?</a:t>
            </a:r>
          </a:p>
        </p:txBody>
      </p:sp>
      <p:sp>
        <p:nvSpPr>
          <p:cNvPr id="7" name="Snakkeboble: rektangel med avrundede hjørner 6">
            <a:extLst>
              <a:ext uri="{FF2B5EF4-FFF2-40B4-BE49-F238E27FC236}">
                <a16:creationId xmlns:a16="http://schemas.microsoft.com/office/drawing/2014/main" id="{CC71335A-EB13-3697-3703-0D1C5F088DF5}"/>
              </a:ext>
            </a:extLst>
          </p:cNvPr>
          <p:cNvSpPr/>
          <p:nvPr/>
        </p:nvSpPr>
        <p:spPr>
          <a:xfrm>
            <a:off x="6853754" y="2442936"/>
            <a:ext cx="2203806" cy="2039034"/>
          </a:xfrm>
          <a:prstGeom prst="wedgeRoundRectCallout">
            <a:avLst>
              <a:gd name="adj1" fmla="val 22951"/>
              <a:gd name="adj2" fmla="val 70544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På hvilken måte krevde aktiviteten fysisk aktivitet?</a:t>
            </a:r>
          </a:p>
        </p:txBody>
      </p:sp>
      <p:sp>
        <p:nvSpPr>
          <p:cNvPr id="8" name="Snakkeboble: rektangel med avrundede hjørner 6">
            <a:extLst>
              <a:ext uri="{FF2B5EF4-FFF2-40B4-BE49-F238E27FC236}">
                <a16:creationId xmlns:a16="http://schemas.microsoft.com/office/drawing/2014/main" id="{37966F3E-FD88-942E-953D-49208EAE0921}"/>
              </a:ext>
            </a:extLst>
          </p:cNvPr>
          <p:cNvSpPr/>
          <p:nvPr/>
        </p:nvSpPr>
        <p:spPr>
          <a:xfrm>
            <a:off x="9149993" y="2442936"/>
            <a:ext cx="2203806" cy="2039034"/>
          </a:xfrm>
          <a:prstGeom prst="wedgeRoundRectCallout">
            <a:avLst>
              <a:gd name="adj1" fmla="val 22951"/>
              <a:gd name="adj2" fmla="val 71001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tx1"/>
                </a:solidFill>
              </a:rPr>
              <a:t>Hvilke valg kunne elevene gjøre i gjennomføringa av aktiviteten?</a:t>
            </a:r>
          </a:p>
        </p:txBody>
      </p:sp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3E69178B-4F3D-FC7A-D430-D663D2F632A4}"/>
              </a:ext>
            </a:extLst>
          </p:cNvPr>
          <p:cNvGraphicFramePr>
            <a:graphicFrameLocks noGrp="1"/>
          </p:cNvGraphicFramePr>
          <p:nvPr/>
        </p:nvGraphicFramePr>
        <p:xfrm>
          <a:off x="838199" y="5009620"/>
          <a:ext cx="10515600" cy="1562607"/>
        </p:xfrm>
        <a:graphic>
          <a:graphicData uri="http://schemas.openxmlformats.org/drawingml/2006/table">
            <a:tbl>
              <a:tblPr firstRow="1" bandRow="1"/>
              <a:tblGrid>
                <a:gridCol w="2254909">
                  <a:extLst>
                    <a:ext uri="{9D8B030D-6E8A-4147-A177-3AD203B41FA5}">
                      <a16:colId xmlns:a16="http://schemas.microsoft.com/office/drawing/2014/main" val="3215407093"/>
                    </a:ext>
                  </a:extLst>
                </a:gridCol>
                <a:gridCol w="2064417">
                  <a:extLst>
                    <a:ext uri="{9D8B030D-6E8A-4147-A177-3AD203B41FA5}">
                      <a16:colId xmlns:a16="http://schemas.microsoft.com/office/drawing/2014/main" val="2108751841"/>
                    </a:ext>
                  </a:extLst>
                </a:gridCol>
                <a:gridCol w="2064417">
                  <a:extLst>
                    <a:ext uri="{9D8B030D-6E8A-4147-A177-3AD203B41FA5}">
                      <a16:colId xmlns:a16="http://schemas.microsoft.com/office/drawing/2014/main" val="1401921600"/>
                    </a:ext>
                  </a:extLst>
                </a:gridCol>
                <a:gridCol w="2064417">
                  <a:extLst>
                    <a:ext uri="{9D8B030D-6E8A-4147-A177-3AD203B41FA5}">
                      <a16:colId xmlns:a16="http://schemas.microsoft.com/office/drawing/2014/main" val="2474722957"/>
                    </a:ext>
                  </a:extLst>
                </a:gridCol>
                <a:gridCol w="2067440">
                  <a:extLst>
                    <a:ext uri="{9D8B030D-6E8A-4147-A177-3AD203B41FA5}">
                      <a16:colId xmlns:a16="http://schemas.microsoft.com/office/drawing/2014/main" val="51754579"/>
                    </a:ext>
                  </a:extLst>
                </a:gridCol>
              </a:tblGrid>
              <a:tr h="79172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Aktivitet:</a:t>
                      </a:r>
                      <a:endParaRPr lang="nb-NO" sz="14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540" marR="74540" marT="37270" marB="37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Sanser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540" marR="74540" marT="37270" marB="37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Konkret og praktisk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540" marR="74540" marT="37270" marB="37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Fysisk aktivitet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540" marR="74540" marT="37270" marB="37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4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Rom for å ta egne valg</a:t>
                      </a:r>
                      <a:endParaRPr lang="nb-NO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540" marR="74540" marT="37270" marB="3727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197835"/>
                  </a:ext>
                </a:extLst>
              </a:tr>
              <a:tr h="7708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b-NO" sz="9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540" marR="74540" marT="37270" marB="37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b-NO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540" marR="74540" marT="37270" marB="37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b-NO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540" marR="74540" marT="37270" marB="37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b-NO" sz="9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540" marR="74540" marT="37270" marB="37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b-NO" sz="9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74540" marR="74540" marT="37270" marB="3727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2002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0235827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B2895-BA87-B272-5C8B-817A26505B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25B872A-46B3-41E7-22FD-B0C1C203F7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5"/>
            <a:ext cx="8582025" cy="217732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6600" b="1" kern="120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Planlegg utprøving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8FA24A8F-1DAF-185A-8A2C-8F527472AD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280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10 minutter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2F7BEE44-83B3-235B-5849-9EEB640CF4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302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tel 7">
            <a:extLst>
              <a:ext uri="{FF2B5EF4-FFF2-40B4-BE49-F238E27FC236}">
                <a16:creationId xmlns:a16="http://schemas.microsoft.com/office/drawing/2014/main" id="{6BE82518-16F4-93E3-FE28-15FB8A305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Planlegg utprøving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A8F8432-19EB-BDEA-CD90-D6890CCAA59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nb-NO" dirty="0"/>
              <a:t>10 min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9C9FD41-CE00-7D8C-C40D-7F2F712FCD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41537"/>
            <a:ext cx="5994400" cy="2218903"/>
          </a:xfrm>
        </p:spPr>
        <p:txBody>
          <a:bodyPr>
            <a:normAutofit/>
          </a:bodyPr>
          <a:lstStyle/>
          <a:p>
            <a:pPr marL="50800" indent="0">
              <a:spcBef>
                <a:spcPts val="1800"/>
              </a:spcBef>
              <a:buNone/>
            </a:pPr>
            <a:r>
              <a:rPr lang="nb-NO" sz="2200" dirty="0">
                <a:solidFill>
                  <a:schemeClr val="tx1"/>
                </a:solidFill>
              </a:rPr>
              <a:t>Velg ett av oppleggene på </a:t>
            </a:r>
            <a:r>
              <a:rPr lang="nb-NO" sz="2200" dirty="0" err="1">
                <a:solidFill>
                  <a:schemeClr val="tx1"/>
                </a:solidFill>
              </a:rPr>
              <a:t>naturfag.no</a:t>
            </a:r>
            <a:r>
              <a:rPr lang="nb-NO" sz="2200" dirty="0">
                <a:solidFill>
                  <a:schemeClr val="tx1"/>
                </a:solidFill>
              </a:rPr>
              <a:t>/uterommet som du gjennomfører med elevene dine.</a:t>
            </a:r>
          </a:p>
          <a:p>
            <a:pPr marL="50800" indent="0">
              <a:spcBef>
                <a:spcPts val="1800"/>
              </a:spcBef>
              <a:buNone/>
            </a:pPr>
            <a:r>
              <a:rPr lang="nb-NO" sz="2200" dirty="0"/>
              <a:t>Vurder opplegget i lys av kjennetegnene for gode uteaktiviteter, og fyll inn i tabellen.</a:t>
            </a:r>
            <a:endParaRPr lang="nb-NO" sz="2200" dirty="0">
              <a:solidFill>
                <a:schemeClr val="tx1"/>
              </a:solidFill>
            </a:endParaRPr>
          </a:p>
          <a:p>
            <a:pPr>
              <a:spcBef>
                <a:spcPts val="1800"/>
              </a:spcBef>
            </a:pPr>
            <a:endParaRPr lang="nb-NO" sz="2200" dirty="0"/>
          </a:p>
        </p:txBody>
      </p:sp>
      <p:graphicFrame>
        <p:nvGraphicFramePr>
          <p:cNvPr id="5" name="Tabell 4">
            <a:extLst>
              <a:ext uri="{FF2B5EF4-FFF2-40B4-BE49-F238E27FC236}">
                <a16:creationId xmlns:a16="http://schemas.microsoft.com/office/drawing/2014/main" id="{447A51CB-6B99-4214-EF41-5F77D20379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7055800"/>
              </p:ext>
            </p:extLst>
          </p:nvPr>
        </p:nvGraphicFramePr>
        <p:xfrm>
          <a:off x="734230" y="4851401"/>
          <a:ext cx="6153464" cy="1325562"/>
        </p:xfrm>
        <a:graphic>
          <a:graphicData uri="http://schemas.openxmlformats.org/drawingml/2006/table">
            <a:tbl>
              <a:tblPr firstRow="1" bandRow="1"/>
              <a:tblGrid>
                <a:gridCol w="1319515">
                  <a:extLst>
                    <a:ext uri="{9D8B030D-6E8A-4147-A177-3AD203B41FA5}">
                      <a16:colId xmlns:a16="http://schemas.microsoft.com/office/drawing/2014/main" val="3215407093"/>
                    </a:ext>
                  </a:extLst>
                </a:gridCol>
                <a:gridCol w="1208045">
                  <a:extLst>
                    <a:ext uri="{9D8B030D-6E8A-4147-A177-3AD203B41FA5}">
                      <a16:colId xmlns:a16="http://schemas.microsoft.com/office/drawing/2014/main" val="2108751841"/>
                    </a:ext>
                  </a:extLst>
                </a:gridCol>
                <a:gridCol w="1208045">
                  <a:extLst>
                    <a:ext uri="{9D8B030D-6E8A-4147-A177-3AD203B41FA5}">
                      <a16:colId xmlns:a16="http://schemas.microsoft.com/office/drawing/2014/main" val="1401921600"/>
                    </a:ext>
                  </a:extLst>
                </a:gridCol>
                <a:gridCol w="1208045">
                  <a:extLst>
                    <a:ext uri="{9D8B030D-6E8A-4147-A177-3AD203B41FA5}">
                      <a16:colId xmlns:a16="http://schemas.microsoft.com/office/drawing/2014/main" val="2474722957"/>
                    </a:ext>
                  </a:extLst>
                </a:gridCol>
                <a:gridCol w="1209814">
                  <a:extLst>
                    <a:ext uri="{9D8B030D-6E8A-4147-A177-3AD203B41FA5}">
                      <a16:colId xmlns:a16="http://schemas.microsoft.com/office/drawing/2014/main" val="51754579"/>
                    </a:ext>
                  </a:extLst>
                </a:gridCol>
              </a:tblGrid>
              <a:tr h="45856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200" b="1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Aktivitet:</a:t>
                      </a:r>
                      <a:endParaRPr lang="nb-NO" sz="12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8" marR="63698" marT="31848" marB="3184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Sanser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8" marR="63698" marT="31848" marB="3184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Konkret og praktisk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8" marR="63698" marT="31848" marB="3184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Fysisk aktivitet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8" marR="63698" marT="31848" marB="3184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b-NO" sz="1200" b="1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Rom for å ta egne valg</a:t>
                      </a:r>
                      <a:endParaRPr lang="nb-NO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8" marR="63698" marT="31848" marB="3184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4197835"/>
                  </a:ext>
                </a:extLst>
              </a:tr>
              <a:tr h="43349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b-NO" sz="800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8" marR="63698" marT="31848" marB="31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EE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b-NO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8" marR="63698" marT="31848" marB="31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b-NO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8" marR="63698" marT="31848" marB="31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b-NO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8" marR="63698" marT="31848" marB="31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</a:pPr>
                      <a:endParaRPr lang="nb-NO" sz="80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3698" marR="63698" marT="31848" marB="31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0200260"/>
                  </a:ext>
                </a:extLst>
              </a:tr>
              <a:tr h="43349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b-NO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698" marR="63698" marT="31848" marB="31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8EC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b-NO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698" marR="63698" marT="31848" marB="31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b-NO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698" marR="63698" marT="31848" marB="31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b-NO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698" marR="63698" marT="31848" marB="31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nb-NO" sz="8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</a:txBody>
                  <a:tcPr marL="63698" marR="63698" marT="31848" marB="31848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58798064"/>
                  </a:ext>
                </a:extLst>
              </a:tr>
            </a:tbl>
          </a:graphicData>
        </a:graphic>
      </p:graphicFrame>
      <p:sp>
        <p:nvSpPr>
          <p:cNvPr id="10" name="Bildeforklaring formet som et avrundet rektangel 9">
            <a:extLst>
              <a:ext uri="{FF2B5EF4-FFF2-40B4-BE49-F238E27FC236}">
                <a16:creationId xmlns:a16="http://schemas.microsoft.com/office/drawing/2014/main" id="{76FF621D-DACA-2FDF-38F9-EDE4A2227777}"/>
              </a:ext>
            </a:extLst>
          </p:cNvPr>
          <p:cNvSpPr/>
          <p:nvPr/>
        </p:nvSpPr>
        <p:spPr>
          <a:xfrm>
            <a:off x="8178506" y="257118"/>
            <a:ext cx="3131500" cy="1885218"/>
          </a:xfrm>
          <a:prstGeom prst="wedgeRoundRectCallout">
            <a:avLst>
              <a:gd name="adj1" fmla="val -21198"/>
              <a:gd name="adj2" fmla="val 76043"/>
              <a:gd name="adj3" fmla="val 16667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b="1" dirty="0">
                <a:solidFill>
                  <a:schemeClr val="accent1">
                    <a:lumMod val="50000"/>
                  </a:schemeClr>
                </a:solidFill>
              </a:rPr>
              <a:t>Ta notater som du tar med tilbake til </a:t>
            </a:r>
            <a:br>
              <a:rPr lang="nb-NO" sz="2200" b="1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nb-NO" sz="2200" b="1" dirty="0">
                <a:solidFill>
                  <a:schemeClr val="accent1">
                    <a:lumMod val="50000"/>
                  </a:schemeClr>
                </a:solidFill>
              </a:rPr>
              <a:t>C – Etterarbeid</a:t>
            </a:r>
            <a:endParaRPr lang="nb-NO" sz="22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6" name="Bilde 5" descr="Skjermdump av nettstedet naturfag.no/uterommet">
            <a:extLst>
              <a:ext uri="{FF2B5EF4-FFF2-40B4-BE49-F238E27FC236}">
                <a16:creationId xmlns:a16="http://schemas.microsoft.com/office/drawing/2014/main" id="{1285DC44-1527-5190-2341-B5FB45C22F5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37104" y="2855418"/>
            <a:ext cx="4214304" cy="3335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01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5FFB837A-55A8-17DA-E83F-8BCF7407D7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To raske før vi avslutter</a:t>
            </a:r>
            <a:br>
              <a:rPr lang="nb-NO" dirty="0"/>
            </a:br>
            <a:r>
              <a:rPr lang="nb-NO" sz="3200" dirty="0"/>
              <a:t>Hvilke ord mangler?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26DB54DE-92DF-8A20-84C2-2F42DDAE22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62447"/>
            <a:ext cx="10515600" cy="3614516"/>
          </a:xfrm>
        </p:spPr>
        <p:txBody>
          <a:bodyPr>
            <a:normAutofit/>
          </a:bodyPr>
          <a:lstStyle/>
          <a:p>
            <a:r>
              <a:rPr lang="nb-NO" sz="2200" dirty="0"/>
              <a:t>Aktiviteten som vi har gjennomført i denne modulen heter …</a:t>
            </a:r>
          </a:p>
          <a:p>
            <a:r>
              <a:rPr lang="nb-NO" sz="2200" dirty="0"/>
              <a:t>Fire kjennetegn på gode uteaktiviteter er fysisk aktivitet, sanser, … og … </a:t>
            </a:r>
          </a:p>
          <a:p>
            <a:endParaRPr lang="nb-NO" sz="2200" dirty="0"/>
          </a:p>
          <a:p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37770262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BE0C1DA6-DE26-1E03-1F3B-B783A31339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B – Utprøving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9C74EEC6-9239-DA70-0D94-009373C5FFD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Gode uteaktiviteter</a:t>
            </a:r>
          </a:p>
        </p:txBody>
      </p:sp>
    </p:spTree>
    <p:extLst>
      <p:ext uri="{BB962C8B-B14F-4D97-AF65-F5344CB8AC3E}">
        <p14:creationId xmlns:p14="http://schemas.microsoft.com/office/powerpoint/2010/main" val="3504969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A10ED297-A675-E6E6-D439-41276ACC71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4"/>
            <a:ext cx="8582025" cy="2441909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6600" b="1" kern="120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Gjennomfør utprøving med elever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1CE3EE53-F389-BF93-AFA8-B6E850D35614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280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60 minutter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74A9D825-6946-DB23-7423-51E528F35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7354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7CA85774-CEFE-8109-50F8-6C8295C0E6B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A – Samarbeid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B29DA340-A3B8-C6C3-CF6E-BBB18D7A4B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Gode uteaktiviteter</a:t>
            </a:r>
          </a:p>
        </p:txBody>
      </p:sp>
    </p:spTree>
    <p:extLst>
      <p:ext uri="{BB962C8B-B14F-4D97-AF65-F5344CB8AC3E}">
        <p14:creationId xmlns:p14="http://schemas.microsoft.com/office/powerpoint/2010/main" val="19872994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9B0BC282-DD68-6F6C-FA80-5B673AA5A0D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b-NO" dirty="0"/>
              <a:t>C – Etterarbeid</a:t>
            </a:r>
          </a:p>
        </p:txBody>
      </p:sp>
      <p:sp>
        <p:nvSpPr>
          <p:cNvPr id="5" name="Undertittel 4">
            <a:extLst>
              <a:ext uri="{FF2B5EF4-FFF2-40B4-BE49-F238E27FC236}">
                <a16:creationId xmlns:a16="http://schemas.microsoft.com/office/drawing/2014/main" id="{02E13395-46C5-E77F-C56B-45CF2E178EF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b-NO" dirty="0"/>
              <a:t>Gode uteaktiviteter</a:t>
            </a:r>
          </a:p>
        </p:txBody>
      </p:sp>
    </p:spTree>
    <p:extLst>
      <p:ext uri="{BB962C8B-B14F-4D97-AF65-F5344CB8AC3E}">
        <p14:creationId xmlns:p14="http://schemas.microsoft.com/office/powerpoint/2010/main" val="7527239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FEA87-FFF0-EE67-6E07-871F9A438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639BD534-6A1A-2677-5C6D-CF8C9A6E0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Mål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24A98D7-926C-9CB5-8A41-F726FBE762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87444" cy="4351338"/>
          </a:xfrm>
        </p:spPr>
        <p:txBody>
          <a:bodyPr>
            <a:no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SzPts val="2400"/>
              <a:buNone/>
            </a:pPr>
            <a:r>
              <a:rPr lang="nb-NO" sz="2200" dirty="0">
                <a:solidFill>
                  <a:schemeClr val="dk1"/>
                </a:solidFill>
              </a:rPr>
              <a:t>Målet med denne modulen er at lærere, ledere og andre ansatte skal reflektere over felles verdier, og vurdere og videreutvikle sin praksis i uteundervisning for å bidra til elevenes læring og utvikling.</a:t>
            </a:r>
          </a:p>
          <a:p>
            <a:pPr marL="0" indent="0" algn="r"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SzPts val="2400"/>
              <a:buNone/>
            </a:pPr>
            <a:r>
              <a:rPr lang="nb-NO" sz="1800" b="1" dirty="0">
                <a:solidFill>
                  <a:schemeClr val="accent1"/>
                </a:solidFill>
              </a:rPr>
              <a:t>Jfr. </a:t>
            </a:r>
            <a:r>
              <a:rPr lang="nb-NO" sz="1800" b="1" dirty="0">
                <a:solidFill>
                  <a:srgbClr val="227186"/>
                </a:solidFill>
              </a:rPr>
              <a:t>Overordnet</a:t>
            </a:r>
            <a:r>
              <a:rPr lang="nb-NO" sz="1800" b="1" dirty="0">
                <a:solidFill>
                  <a:schemeClr val="accent1"/>
                </a:solidFill>
              </a:rPr>
              <a:t> del av læreplanverket, </a:t>
            </a:r>
            <a:r>
              <a:rPr lang="nb-NO" sz="1800" b="1" dirty="0">
                <a:solidFill>
                  <a:schemeClr val="accent1"/>
                </a:solidFill>
                <a:sym typeface="Calibri"/>
              </a:rPr>
              <a:t>pkt.3.5</a:t>
            </a:r>
          </a:p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SzPts val="2400"/>
              <a:buNone/>
            </a:pPr>
            <a:r>
              <a:rPr lang="nb-NO" sz="2200" dirty="0">
                <a:solidFill>
                  <a:schemeClr val="dk1"/>
                </a:solidFill>
                <a:sym typeface="Calibri"/>
              </a:rPr>
              <a:t>Denne modulen handler om hva som kjennetegner en god uteaktivitet.</a:t>
            </a:r>
            <a:endParaRPr lang="nb-NO" sz="2200" dirty="0"/>
          </a:p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SzPts val="2400"/>
              <a:buNone/>
            </a:pPr>
            <a:endParaRPr lang="nb-NO" sz="2200" dirty="0">
              <a:sym typeface="Calibri"/>
            </a:endParaRPr>
          </a:p>
        </p:txBody>
      </p:sp>
      <p:pic>
        <p:nvPicPr>
          <p:cNvPr id="9" name="Bilde 8" descr="Foto: To elever som er ute, de måler tykkelsen av en trestamme. &#10;&#10;">
            <a:extLst>
              <a:ext uri="{FF2B5EF4-FFF2-40B4-BE49-F238E27FC236}">
                <a16:creationId xmlns:a16="http://schemas.microsoft.com/office/drawing/2014/main" id="{FA49D18B-1C44-20C7-F484-02FAC61D45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2213" y="1956699"/>
            <a:ext cx="4416903" cy="294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224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nb-NO" dirty="0"/>
              <a:t>Tidsplan for økt C</a:t>
            </a:r>
          </a:p>
        </p:txBody>
      </p:sp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FA601A4A-603E-FA08-9768-0682D6A9176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587474"/>
              </p:ext>
            </p:extLst>
          </p:nvPr>
        </p:nvGraphicFramePr>
        <p:xfrm>
          <a:off x="1130424" y="2276872"/>
          <a:ext cx="9502080" cy="2112236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479924">
                  <a:extLst>
                    <a:ext uri="{9D8B030D-6E8A-4147-A177-3AD203B41FA5}">
                      <a16:colId xmlns:a16="http://schemas.microsoft.com/office/drawing/2014/main" val="682717409"/>
                    </a:ext>
                  </a:extLst>
                </a:gridCol>
                <a:gridCol w="3022156">
                  <a:extLst>
                    <a:ext uri="{9D8B030D-6E8A-4147-A177-3AD203B41FA5}">
                      <a16:colId xmlns:a16="http://schemas.microsoft.com/office/drawing/2014/main" val="985515506"/>
                    </a:ext>
                  </a:extLst>
                </a:gridCol>
              </a:tblGrid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200" b="0" u="none" strike="noStrike" cap="none" dirty="0">
                          <a:solidFill>
                            <a:schemeClr val="bg1"/>
                          </a:solidFill>
                        </a:rPr>
                        <a:t>Aktivitet</a:t>
                      </a:r>
                      <a:endParaRPr sz="2200" b="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200" b="0" dirty="0">
                          <a:solidFill>
                            <a:schemeClr val="bg1"/>
                          </a:solidFill>
                        </a:rPr>
                        <a:t>Tid</a:t>
                      </a:r>
                      <a:endParaRPr sz="2200" b="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498461526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0" dirty="0">
                          <a:solidFill>
                            <a:schemeClr val="tx1"/>
                          </a:solidFill>
                        </a:rPr>
                        <a:t>Del erfaringer</a:t>
                      </a: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0" dirty="0"/>
                        <a:t>45</a:t>
                      </a:r>
                      <a:r>
                        <a:rPr lang="x-none" sz="2200"/>
                        <a:t> </a:t>
                      </a:r>
                      <a:r>
                        <a:rPr lang="x-none" sz="2200" dirty="0"/>
                        <a:t>minutter</a:t>
                      </a:r>
                      <a:endParaRPr sz="22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44407007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b="0" dirty="0">
                          <a:solidFill>
                            <a:schemeClr val="dk1"/>
                          </a:solidFill>
                          <a:sym typeface="Calibri"/>
                        </a:rPr>
                        <a:t>Planlegging</a:t>
                      </a:r>
                      <a:endParaRPr lang="nb-NO" sz="22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0" dirty="0"/>
                        <a:t>20 minutter</a:t>
                      </a:r>
                      <a:endParaRPr sz="22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386477327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1" dirty="0"/>
                        <a:t>Totalt</a:t>
                      </a:r>
                      <a:endParaRPr sz="2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1" dirty="0"/>
                        <a:t>65 minutter</a:t>
                      </a:r>
                      <a:endParaRPr sz="2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221886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48193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85113338-67A5-6AA6-2E70-1C6D0340F1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3294" y="669674"/>
            <a:ext cx="5994400" cy="1325563"/>
          </a:xfrm>
        </p:spPr>
        <p:txBody>
          <a:bodyPr/>
          <a:lstStyle/>
          <a:p>
            <a:r>
              <a:rPr lang="nb-NO" dirty="0"/>
              <a:t>Del erfaringer </a:t>
            </a:r>
            <a:br>
              <a:rPr lang="nb-NO" dirty="0"/>
            </a:br>
            <a:r>
              <a:rPr lang="nb-NO" dirty="0"/>
              <a:t>i grupper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3DA977D0-E20A-CEB9-186F-8D22953AFE5C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nb-NO" dirty="0"/>
              <a:t>15 min</a:t>
            </a:r>
          </a:p>
        </p:txBody>
      </p:sp>
      <p:graphicFrame>
        <p:nvGraphicFramePr>
          <p:cNvPr id="8" name="Plassholder for innhold 4" descr="To punkter med grå bakgrunn som lærerne skal dele mellom seg. Første punkt er &quot;Hvilket opplegg valgte du, og hvorfor?&quot;. Det andre punktet er &quot;Hvilke kjennetegn på gode uteaktiviteter registrerte du i løpet av gjennomføringa?&quot;">
            <a:extLst>
              <a:ext uri="{FF2B5EF4-FFF2-40B4-BE49-F238E27FC236}">
                <a16:creationId xmlns:a16="http://schemas.microsoft.com/office/drawing/2014/main" id="{A1CF77DC-CF54-0921-29B7-E026F0D6BE9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7357043"/>
              </p:ext>
            </p:extLst>
          </p:nvPr>
        </p:nvGraphicFramePr>
        <p:xfrm>
          <a:off x="838200" y="1778380"/>
          <a:ext cx="5764306" cy="42235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Plassholder for innhold 15" descr="Et sektordiagram som viser fire like store deler. De fire delene er; sanser, fysisk aktivitet, konkret og praktisk, og egne valg. ">
            <a:extLst>
              <a:ext uri="{FF2B5EF4-FFF2-40B4-BE49-F238E27FC236}">
                <a16:creationId xmlns:a16="http://schemas.microsoft.com/office/drawing/2014/main" id="{0D876EB1-3699-683D-B460-1393B893BB5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3511202"/>
              </p:ext>
            </p:extLst>
          </p:nvPr>
        </p:nvGraphicFramePr>
        <p:xfrm>
          <a:off x="3510644" y="1007008"/>
          <a:ext cx="12770922" cy="5194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87074374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tel 2">
            <a:extLst>
              <a:ext uri="{FF2B5EF4-FFF2-40B4-BE49-F238E27FC236}">
                <a16:creationId xmlns:a16="http://schemas.microsoft.com/office/drawing/2014/main" id="{4C20535A-23C2-02E4-1A8E-576CF3FDD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Diskuter i grupper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F240CF6A-EFA7-1673-D595-EEA0853D4131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nb-NO" dirty="0"/>
              <a:t>10 min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06503ACD-9895-6B4A-B9BC-20D1C71020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4965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Velg en av aktivitetene dere har gjennomført, og diskuter hvordan dere kan utvikle den slik at den ivaretar ett eller flere av kjennetegnene på en bedre måte. </a:t>
            </a:r>
          </a:p>
          <a:p>
            <a:endParaRPr lang="nb-NO" sz="2200" dirty="0"/>
          </a:p>
        </p:txBody>
      </p:sp>
      <p:graphicFrame>
        <p:nvGraphicFramePr>
          <p:cNvPr id="6" name="Plassholder for innhold 15" descr="Et sektordiagram som viser fire like store deler. De fire delene er; sanser, fysisk aktivitet, konkret og praktisk, og egne valg. ">
            <a:extLst>
              <a:ext uri="{FF2B5EF4-FFF2-40B4-BE49-F238E27FC236}">
                <a16:creationId xmlns:a16="http://schemas.microsoft.com/office/drawing/2014/main" id="{B29EC464-4B60-E0D2-69FF-272C2283172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01599"/>
              </p:ext>
            </p:extLst>
          </p:nvPr>
        </p:nvGraphicFramePr>
        <p:xfrm>
          <a:off x="3510644" y="1007008"/>
          <a:ext cx="12770922" cy="5194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5521768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0A4457E-D3EB-952E-9CAE-9773CFD32A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Del i plenum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C3F87740-C851-F0B4-D0C1-4DD84493857F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nb-NO" dirty="0"/>
              <a:t>20 min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A2ABC026-9357-5E44-FE2A-EE6E7A6967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sz="2200" dirty="0"/>
              <a:t>Hver gruppe deler sine forslag til videreutvikling av en aktivitet. </a:t>
            </a:r>
          </a:p>
          <a:p>
            <a:endParaRPr lang="nb-NO" sz="2200" dirty="0"/>
          </a:p>
        </p:txBody>
      </p:sp>
      <p:graphicFrame>
        <p:nvGraphicFramePr>
          <p:cNvPr id="5" name="Plassholder for innhold 15" descr="Et sektordiagram som viser fire like store deler. De fire delene er; sanser, fysisk aktivitet, konkret og praktisk, og egne valg. ">
            <a:extLst>
              <a:ext uri="{FF2B5EF4-FFF2-40B4-BE49-F238E27FC236}">
                <a16:creationId xmlns:a16="http://schemas.microsoft.com/office/drawing/2014/main" id="{836DD5E8-C055-1970-6C4E-E245DE3E80A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29768094"/>
              </p:ext>
            </p:extLst>
          </p:nvPr>
        </p:nvGraphicFramePr>
        <p:xfrm>
          <a:off x="3510644" y="1007008"/>
          <a:ext cx="12770922" cy="5194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6104889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5003AD8-1FA4-4605-AB02-1CBEE37E6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Oppsummering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6E68F042-76E4-3490-6250-94D8F3AC299A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nb-NO" dirty="0"/>
              <a:t>15 min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6AC2D44B-D75F-40EC-BAE4-AEF0101D23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78458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1800"/>
              </a:spcBef>
              <a:buNone/>
            </a:pPr>
            <a:r>
              <a:rPr lang="nb-NO" sz="2200" dirty="0"/>
              <a:t>I denne modulen har dere blitt kjent med hva som kjennetegner en god uteaktivitet.</a:t>
            </a:r>
          </a:p>
          <a:p>
            <a:pPr marL="0" indent="0">
              <a:spcBef>
                <a:spcPts val="1800"/>
              </a:spcBef>
              <a:buNone/>
            </a:pPr>
            <a:r>
              <a:rPr lang="nb-NO" sz="2200" dirty="0"/>
              <a:t>Ved å jobbe i skolens læringsfelleskap har dere reflektert over felles verdier, og vurdert og videreutviklet praksis i uteundervisning for å bidra til elevenes læring og utvikling.</a:t>
            </a:r>
          </a:p>
          <a:p>
            <a:pPr marL="0" indent="0" algn="r">
              <a:spcBef>
                <a:spcPts val="1800"/>
              </a:spcBef>
              <a:spcAft>
                <a:spcPts val="600"/>
              </a:spcAft>
              <a:buNone/>
            </a:pPr>
            <a:r>
              <a:rPr lang="nb-NO" sz="1800" b="1" dirty="0">
                <a:solidFill>
                  <a:schemeClr val="accent1"/>
                </a:solidFill>
              </a:rPr>
              <a:t>Overordnet del av læreplanverket, pkt.3.5</a:t>
            </a:r>
          </a:p>
          <a:p>
            <a:pPr marL="0" indent="0">
              <a:spcBef>
                <a:spcPts val="1800"/>
              </a:spcBef>
              <a:spcAft>
                <a:spcPts val="600"/>
              </a:spcAft>
              <a:buNone/>
            </a:pPr>
            <a:r>
              <a:rPr lang="nb-NO" sz="2200" dirty="0"/>
              <a:t>Avslutt med å diskutere hvordan dere kan bruke modellen med </a:t>
            </a:r>
            <a:r>
              <a:rPr lang="nb-NO" sz="2200" dirty="0">
                <a:solidFill>
                  <a:schemeClr val="dk1"/>
                </a:solidFill>
                <a:sym typeface="Calibri"/>
              </a:rPr>
              <a:t>kjennetegn på en god uteaktivitet i planlegging av undervisning. </a:t>
            </a:r>
            <a:endParaRPr lang="nb-NO" sz="2200" dirty="0"/>
          </a:p>
        </p:txBody>
      </p:sp>
    </p:spTree>
    <p:extLst>
      <p:ext uri="{BB962C8B-B14F-4D97-AF65-F5344CB8AC3E}">
        <p14:creationId xmlns:p14="http://schemas.microsoft.com/office/powerpoint/2010/main" val="24607368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EBC30409-E7F8-F7F3-6084-C78734E3DA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dirty="0"/>
              <a:t>Helt til slutt</a:t>
            </a:r>
            <a:br>
              <a:rPr lang="nb-NO" dirty="0"/>
            </a:br>
            <a:r>
              <a:rPr lang="nb-NO" sz="3200" dirty="0"/>
              <a:t>Hvilke to ord gjemmer seg her?</a:t>
            </a:r>
            <a:endParaRPr lang="nb-NO" dirty="0"/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34E2BAC6-9889-61B2-1793-92533427DCB5}"/>
              </a:ext>
            </a:extLst>
          </p:cNvPr>
          <p:cNvSpPr txBox="1"/>
          <p:nvPr/>
        </p:nvSpPr>
        <p:spPr>
          <a:xfrm>
            <a:off x="1154429" y="2269326"/>
            <a:ext cx="5714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00B050"/>
                </a:solidFill>
              </a:rPr>
              <a:t>K</a:t>
            </a:r>
            <a:endParaRPr lang="nb-NO" sz="6600" dirty="0">
              <a:solidFill>
                <a:srgbClr val="00B050"/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4F4241F0-C6D9-180C-763A-FB7A652C6597}"/>
              </a:ext>
            </a:extLst>
          </p:cNvPr>
          <p:cNvSpPr txBox="1"/>
          <p:nvPr/>
        </p:nvSpPr>
        <p:spPr>
          <a:xfrm>
            <a:off x="1063752" y="4824990"/>
            <a:ext cx="5714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dirty="0">
                <a:solidFill>
                  <a:srgbClr val="00B050"/>
                </a:solidFill>
              </a:rPr>
              <a:t>O</a:t>
            </a:r>
            <a:endParaRPr lang="nb-NO" sz="6600" dirty="0">
              <a:solidFill>
                <a:srgbClr val="00B050"/>
              </a:solidFill>
            </a:endParaRPr>
          </a:p>
        </p:txBody>
      </p:sp>
      <p:sp>
        <p:nvSpPr>
          <p:cNvPr id="8" name="TekstSylinder 7">
            <a:extLst>
              <a:ext uri="{FF2B5EF4-FFF2-40B4-BE49-F238E27FC236}">
                <a16:creationId xmlns:a16="http://schemas.microsoft.com/office/drawing/2014/main" id="{A10D8DEC-1D74-3BC7-9C40-465AAAFAADBE}"/>
              </a:ext>
            </a:extLst>
          </p:cNvPr>
          <p:cNvSpPr txBox="1"/>
          <p:nvPr/>
        </p:nvSpPr>
        <p:spPr>
          <a:xfrm>
            <a:off x="8093582" y="5167312"/>
            <a:ext cx="849732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FF0000"/>
                </a:solidFill>
              </a:rPr>
              <a:t>P</a:t>
            </a:r>
            <a:endParaRPr lang="nb-NO" sz="6600" dirty="0">
              <a:solidFill>
                <a:srgbClr val="FF0000"/>
              </a:solidFill>
            </a:endParaRPr>
          </a:p>
        </p:txBody>
      </p:sp>
      <p:sp>
        <p:nvSpPr>
          <p:cNvPr id="9" name="TekstSylinder 8">
            <a:extLst>
              <a:ext uri="{FF2B5EF4-FFF2-40B4-BE49-F238E27FC236}">
                <a16:creationId xmlns:a16="http://schemas.microsoft.com/office/drawing/2014/main" id="{7FCF9F5D-B540-43DB-CA6F-C8144A64E12D}"/>
              </a:ext>
            </a:extLst>
          </p:cNvPr>
          <p:cNvSpPr txBox="1"/>
          <p:nvPr/>
        </p:nvSpPr>
        <p:spPr>
          <a:xfrm>
            <a:off x="8710802" y="4824990"/>
            <a:ext cx="5714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FF0000"/>
                </a:solidFill>
              </a:rPr>
              <a:t>K</a:t>
            </a:r>
            <a:endParaRPr lang="nb-NO" sz="6600" dirty="0">
              <a:solidFill>
                <a:srgbClr val="FF0000"/>
              </a:solidFill>
            </a:endParaRPr>
          </a:p>
        </p:txBody>
      </p:sp>
      <p:sp>
        <p:nvSpPr>
          <p:cNvPr id="10" name="TekstSylinder 9">
            <a:extLst>
              <a:ext uri="{FF2B5EF4-FFF2-40B4-BE49-F238E27FC236}">
                <a16:creationId xmlns:a16="http://schemas.microsoft.com/office/drawing/2014/main" id="{3B3CB11B-2768-C107-84A6-1BDAF1ECD8E7}"/>
              </a:ext>
            </a:extLst>
          </p:cNvPr>
          <p:cNvSpPr txBox="1"/>
          <p:nvPr/>
        </p:nvSpPr>
        <p:spPr>
          <a:xfrm>
            <a:off x="8891396" y="4270992"/>
            <a:ext cx="5714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FF0000"/>
                </a:solidFill>
              </a:rPr>
              <a:t>A</a:t>
            </a:r>
            <a:endParaRPr lang="nb-NO" sz="6600" dirty="0">
              <a:solidFill>
                <a:srgbClr val="FF0000"/>
              </a:solidFill>
            </a:endParaRP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BF0AEC72-3A41-A929-30DC-0801ABC48F58}"/>
              </a:ext>
            </a:extLst>
          </p:cNvPr>
          <p:cNvSpPr txBox="1"/>
          <p:nvPr/>
        </p:nvSpPr>
        <p:spPr>
          <a:xfrm>
            <a:off x="1952434" y="4410980"/>
            <a:ext cx="5714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00B050"/>
                </a:solidFill>
              </a:rPr>
              <a:t>T</a:t>
            </a:r>
            <a:endParaRPr lang="nb-NO" sz="6600" dirty="0">
              <a:solidFill>
                <a:srgbClr val="00B050"/>
              </a:solidFill>
            </a:endParaRPr>
          </a:p>
        </p:txBody>
      </p:sp>
      <p:sp>
        <p:nvSpPr>
          <p:cNvPr id="12" name="TekstSylinder 11">
            <a:extLst>
              <a:ext uri="{FF2B5EF4-FFF2-40B4-BE49-F238E27FC236}">
                <a16:creationId xmlns:a16="http://schemas.microsoft.com/office/drawing/2014/main" id="{9F98A575-6C30-7695-F49D-E0612376DD04}"/>
              </a:ext>
            </a:extLst>
          </p:cNvPr>
          <p:cNvSpPr txBox="1"/>
          <p:nvPr/>
        </p:nvSpPr>
        <p:spPr>
          <a:xfrm>
            <a:off x="7822691" y="4613314"/>
            <a:ext cx="5714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FF0000"/>
                </a:solidFill>
              </a:rPr>
              <a:t>I</a:t>
            </a:r>
            <a:endParaRPr lang="nb-NO" sz="6600" dirty="0">
              <a:solidFill>
                <a:srgbClr val="FF0000"/>
              </a:solidFill>
            </a:endParaRPr>
          </a:p>
        </p:txBody>
      </p:sp>
      <p:sp>
        <p:nvSpPr>
          <p:cNvPr id="13" name="TekstSylinder 12">
            <a:extLst>
              <a:ext uri="{FF2B5EF4-FFF2-40B4-BE49-F238E27FC236}">
                <a16:creationId xmlns:a16="http://schemas.microsoft.com/office/drawing/2014/main" id="{82BD024E-EC2A-682A-3CB8-EFEDEE922429}"/>
              </a:ext>
            </a:extLst>
          </p:cNvPr>
          <p:cNvSpPr txBox="1"/>
          <p:nvPr/>
        </p:nvSpPr>
        <p:spPr>
          <a:xfrm>
            <a:off x="2983706" y="4207002"/>
            <a:ext cx="5714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00B050"/>
                </a:solidFill>
              </a:rPr>
              <a:t>N</a:t>
            </a:r>
            <a:endParaRPr lang="nb-NO" sz="6600" dirty="0">
              <a:solidFill>
                <a:srgbClr val="00B050"/>
              </a:solidFill>
            </a:endParaRP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B978DD85-7155-A797-46DE-F9E86D34DA55}"/>
              </a:ext>
            </a:extLst>
          </p:cNvPr>
          <p:cNvSpPr txBox="1"/>
          <p:nvPr/>
        </p:nvSpPr>
        <p:spPr>
          <a:xfrm>
            <a:off x="9595484" y="3017724"/>
            <a:ext cx="5714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FF0000"/>
                </a:solidFill>
              </a:rPr>
              <a:t>R</a:t>
            </a:r>
            <a:endParaRPr lang="nb-NO" sz="6600" dirty="0">
              <a:solidFill>
                <a:srgbClr val="FF0000"/>
              </a:solidFill>
            </a:endParaRPr>
          </a:p>
        </p:txBody>
      </p:sp>
      <p:sp>
        <p:nvSpPr>
          <p:cNvPr id="15" name="TekstSylinder 14">
            <a:extLst>
              <a:ext uri="{FF2B5EF4-FFF2-40B4-BE49-F238E27FC236}">
                <a16:creationId xmlns:a16="http://schemas.microsoft.com/office/drawing/2014/main" id="{FE7335FE-F328-463B-4E12-3036F7877FA7}"/>
              </a:ext>
            </a:extLst>
          </p:cNvPr>
          <p:cNvSpPr txBox="1"/>
          <p:nvPr/>
        </p:nvSpPr>
        <p:spPr>
          <a:xfrm>
            <a:off x="4369308" y="4761000"/>
            <a:ext cx="5714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00B050"/>
                </a:solidFill>
              </a:rPr>
              <a:t>R</a:t>
            </a:r>
            <a:endParaRPr lang="nb-NO" sz="6600" dirty="0">
              <a:solidFill>
                <a:srgbClr val="00B050"/>
              </a:solidFill>
            </a:endParaRPr>
          </a:p>
        </p:txBody>
      </p:sp>
      <p:sp>
        <p:nvSpPr>
          <p:cNvPr id="16" name="TekstSylinder 15">
            <a:extLst>
              <a:ext uri="{FF2B5EF4-FFF2-40B4-BE49-F238E27FC236}">
                <a16:creationId xmlns:a16="http://schemas.microsoft.com/office/drawing/2014/main" id="{AC090947-B835-A0CA-08CB-3C0D87CF1A90}"/>
              </a:ext>
            </a:extLst>
          </p:cNvPr>
          <p:cNvSpPr txBox="1"/>
          <p:nvPr/>
        </p:nvSpPr>
        <p:spPr>
          <a:xfrm>
            <a:off x="2990373" y="2823110"/>
            <a:ext cx="5714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00B050"/>
                </a:solidFill>
              </a:rPr>
              <a:t>K</a:t>
            </a:r>
            <a:endParaRPr lang="nb-NO" sz="6600" dirty="0">
              <a:solidFill>
                <a:srgbClr val="00B050"/>
              </a:solidFill>
            </a:endParaRPr>
          </a:p>
        </p:txBody>
      </p: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E0E2CD44-0847-DA0F-6E7A-21729B3DF8A2}"/>
              </a:ext>
            </a:extLst>
          </p:cNvPr>
          <p:cNvSpPr txBox="1"/>
          <p:nvPr/>
        </p:nvSpPr>
        <p:spPr>
          <a:xfrm>
            <a:off x="3575637" y="3653004"/>
            <a:ext cx="5714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00B050"/>
                </a:solidFill>
              </a:rPr>
              <a:t>E</a:t>
            </a:r>
            <a:endParaRPr lang="nb-NO" sz="6600" dirty="0">
              <a:solidFill>
                <a:srgbClr val="00B050"/>
              </a:solidFill>
            </a:endParaRPr>
          </a:p>
        </p:txBody>
      </p:sp>
      <p:sp>
        <p:nvSpPr>
          <p:cNvPr id="3" name="TekstSylinder 2">
            <a:extLst>
              <a:ext uri="{FF2B5EF4-FFF2-40B4-BE49-F238E27FC236}">
                <a16:creationId xmlns:a16="http://schemas.microsoft.com/office/drawing/2014/main" id="{2C3F59EB-642F-4E61-C48C-7BDDA913AEDD}"/>
              </a:ext>
            </a:extLst>
          </p:cNvPr>
          <p:cNvSpPr txBox="1"/>
          <p:nvPr/>
        </p:nvSpPr>
        <p:spPr>
          <a:xfrm>
            <a:off x="8002712" y="2671846"/>
            <a:ext cx="5714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FF0000"/>
                </a:solidFill>
              </a:rPr>
              <a:t>S</a:t>
            </a:r>
            <a:endParaRPr lang="nb-NO" sz="6600" dirty="0">
              <a:solidFill>
                <a:srgbClr val="FF0000"/>
              </a:solidFill>
            </a:endParaRPr>
          </a:p>
        </p:txBody>
      </p:sp>
      <p:sp>
        <p:nvSpPr>
          <p:cNvPr id="4" name="TekstSylinder 3">
            <a:extLst>
              <a:ext uri="{FF2B5EF4-FFF2-40B4-BE49-F238E27FC236}">
                <a16:creationId xmlns:a16="http://schemas.microsoft.com/office/drawing/2014/main" id="{0CE04D4D-E60C-585A-2437-08751ED239D5}"/>
              </a:ext>
            </a:extLst>
          </p:cNvPr>
          <p:cNvSpPr txBox="1"/>
          <p:nvPr/>
        </p:nvSpPr>
        <p:spPr>
          <a:xfrm>
            <a:off x="8357043" y="3554718"/>
            <a:ext cx="5714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FF0000"/>
                </a:solidFill>
              </a:rPr>
              <a:t>T</a:t>
            </a:r>
            <a:endParaRPr lang="nb-NO" sz="6600" dirty="0">
              <a:solidFill>
                <a:srgbClr val="FF0000"/>
              </a:solidFill>
            </a:endParaRPr>
          </a:p>
        </p:txBody>
      </p:sp>
      <p:sp>
        <p:nvSpPr>
          <p:cNvPr id="5" name="TekstSylinder 4">
            <a:extLst>
              <a:ext uri="{FF2B5EF4-FFF2-40B4-BE49-F238E27FC236}">
                <a16:creationId xmlns:a16="http://schemas.microsoft.com/office/drawing/2014/main" id="{F858A4DB-0EDF-5C54-C246-03DF306E1DD5}"/>
              </a:ext>
            </a:extLst>
          </p:cNvPr>
          <p:cNvSpPr txBox="1"/>
          <p:nvPr/>
        </p:nvSpPr>
        <p:spPr>
          <a:xfrm>
            <a:off x="6934009" y="3505318"/>
            <a:ext cx="571403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b-NO" sz="6600" cap="small" baseline="0" dirty="0">
                <a:solidFill>
                  <a:srgbClr val="FF0000"/>
                </a:solidFill>
              </a:rPr>
              <a:t>K</a:t>
            </a:r>
            <a:endParaRPr lang="nb-NO" sz="6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1961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tel 4">
            <a:extLst>
              <a:ext uri="{FF2B5EF4-FFF2-40B4-BE49-F238E27FC236}">
                <a16:creationId xmlns:a16="http://schemas.microsoft.com/office/drawing/2014/main" id="{3940EA8D-E65F-8376-97CB-FF3736B9C6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Referanser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FE81F4D2-0EA4-1755-7DA5-340559A8E1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marR="0" indent="0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None/>
            </a:pPr>
            <a:r>
              <a:rPr lang="nb-NO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Barfod, K. S. (2018). At undervise i </a:t>
            </a:r>
            <a:r>
              <a:rPr lang="nb-NO" sz="24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udeskole</a:t>
            </a:r>
            <a:r>
              <a:rPr lang="nb-NO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Perspektiver på </a:t>
            </a:r>
            <a:r>
              <a:rPr lang="nb-NO" sz="24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didaktik</a:t>
            </a:r>
            <a:r>
              <a:rPr lang="nb-NO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og lærerens </a:t>
            </a:r>
            <a:r>
              <a:rPr lang="nb-NO" sz="24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arbejde</a:t>
            </a:r>
            <a:r>
              <a:rPr lang="nb-NO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[To teach in </a:t>
            </a:r>
            <a:r>
              <a:rPr lang="en-US" sz="24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udeskole</a:t>
            </a:r>
            <a: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Perspectives on didactics and the teacher’s work]. Ph.D. thesis. Department of Nutrition, Exercise and Sports, University of Copenhagen </a:t>
            </a:r>
            <a:r>
              <a:rPr lang="en-US" sz="24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Barfod</a:t>
            </a:r>
            <a: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nb-NO" sz="2400" b="1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None/>
            </a:pPr>
            <a:r>
              <a:rPr lang="en-US" sz="24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Barfod</a:t>
            </a:r>
            <a: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K., </a:t>
            </a:r>
            <a:r>
              <a:rPr lang="en-US" sz="24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Mygind</a:t>
            </a:r>
            <a: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E., &amp; Hartmeyer, R. (2020). </a:t>
            </a:r>
            <a:r>
              <a:rPr lang="en-US" sz="24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Undervisning</a:t>
            </a:r>
            <a: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didaktik</a:t>
            </a:r>
            <a: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og</a:t>
            </a:r>
            <a: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evaluering</a:t>
            </a:r>
            <a: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[teaching, didactics and evaluation]. In E. </a:t>
            </a:r>
            <a:r>
              <a:rPr lang="en-US" sz="24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Mygind</a:t>
            </a:r>
            <a: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(Ed.), </a:t>
            </a:r>
            <a:r>
              <a:rPr lang="en-US" sz="2400" b="1" i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Udeskole</a:t>
            </a:r>
            <a:r>
              <a:rPr lang="en-US" sz="2400" b="1" i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TEACHOUT – </a:t>
            </a:r>
            <a:r>
              <a:rPr lang="en-US" sz="2400" b="1" i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projektets</a:t>
            </a:r>
            <a:r>
              <a:rPr lang="en-US" sz="2400" b="1" i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resultater</a:t>
            </a:r>
            <a:r>
              <a:rPr lang="en-US" sz="2400" b="1" i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[</a:t>
            </a:r>
            <a:r>
              <a:rPr lang="en-US" sz="24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Udeskole</a:t>
            </a:r>
            <a: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results from the TEACHOUT project] (s. 78–100). Copenhagen, Denmark: </a:t>
            </a:r>
            <a:r>
              <a:rPr lang="en-US" sz="24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Frydenlund</a:t>
            </a:r>
            <a: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nb-NO" sz="2400" b="1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400"/>
              </a:spcBef>
              <a:spcAft>
                <a:spcPts val="0"/>
              </a:spcAft>
              <a:buNone/>
            </a:pPr>
            <a:r>
              <a:rPr lang="nb-NO" sz="24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Jucker</a:t>
            </a:r>
            <a:r>
              <a:rPr lang="nb-NO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, R., &amp; von Au, J. (2022). </a:t>
            </a:r>
            <a:r>
              <a:rPr lang="en-US" sz="2400" b="1" i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High-Quality Outdoor Learning: Evidence-Based Education Outside the Classroom for Children, Teachers and Society</a:t>
            </a:r>
            <a: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  <a:t> (s. 386). Springer Nature.</a:t>
            </a:r>
            <a:b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</a:rPr>
            </a:br>
            <a:endParaRPr lang="en-US" sz="2400" b="1" dirty="0">
              <a:solidFill>
                <a:schemeClr val="tx2"/>
              </a:solidFill>
              <a:effectLst/>
              <a:ea typeface="Calibri" panose="020F0502020204030204" pitchFamily="34" charset="0"/>
            </a:endParaRPr>
          </a:p>
          <a:p>
            <a:pPr marL="0" marR="0" indent="0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None/>
            </a:pPr>
            <a:r>
              <a:rPr lang="en-US" sz="24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Kuo</a:t>
            </a:r>
            <a: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M., Browning, M. H., &amp; Penner, M. L. (2022). Refueling Students in Flight: Lessons in Nature May Boost Subsequent Classroom Engagement. In High-Quality Outdoor Learning: Evidence-based Education Outside the Classroom for Children, Teachers and Society (pp. 67–94). Cham: Springer International Publishing.</a:t>
            </a:r>
            <a:endParaRPr lang="nb-NO" sz="2400" b="1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None/>
            </a:pPr>
            <a:r>
              <a:rPr lang="nb-NO" sz="24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Mygind</a:t>
            </a:r>
            <a:r>
              <a:rPr lang="nb-NO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E., </a:t>
            </a:r>
            <a:r>
              <a:rPr lang="nb-NO" sz="24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Bølling</a:t>
            </a:r>
            <a:r>
              <a:rPr lang="nb-NO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M., &amp; Barfod, K. (2018). </a:t>
            </a:r>
            <a: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Primary teachers’ experiences with weekly education outside the classroom during a year. </a:t>
            </a:r>
            <a:r>
              <a:rPr lang="nb-NO" sz="24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Education</a:t>
            </a:r>
            <a:r>
              <a:rPr lang="nb-NO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3–13, 1–13. </a:t>
            </a:r>
            <a:r>
              <a:rPr lang="nb-NO" sz="2400" b="1" dirty="0" err="1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doi.org</a:t>
            </a:r>
            <a:r>
              <a:rPr lang="nb-NO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/10.1080/03004279. 2018.1513544</a:t>
            </a:r>
          </a:p>
          <a:p>
            <a:pPr marL="0" indent="0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None/>
            </a:pPr>
            <a:r>
              <a:rPr lang="nb-NO" sz="2400" b="1" dirty="0">
                <a:solidFill>
                  <a:schemeClr val="tx2"/>
                </a:solidFill>
                <a:cs typeface="Times New Roman" panose="02020603050405020304" pitchFamily="18" charset="0"/>
              </a:rPr>
              <a:t>Overordnet del – verdier og prinsipper for grunnopplæringen</a:t>
            </a:r>
            <a:endParaRPr lang="nb-NO" sz="2400" b="1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Shaw, J. (2016). The memory illusion. Remembering, forgetting, and the science of false memory. London: Random House Books.</a:t>
            </a:r>
          </a:p>
          <a:p>
            <a:pPr marL="0" indent="0">
              <a:lnSpc>
                <a:spcPct val="107000"/>
              </a:lnSpc>
              <a:spcBef>
                <a:spcPts val="400"/>
              </a:spcBef>
              <a:spcAft>
                <a:spcPts val="800"/>
              </a:spcAft>
              <a:buNone/>
            </a:pPr>
            <a:r>
              <a:rPr lang="en-US" sz="24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Willis, J. (2007) Review of Research: Brain-Based Teaching Strategies for Improving Students' Memory, Learning, and Test-Taking Success, Childhood Education, 83:5, 310-315, DOI: 10.1080/00094056.2007.10522940</a:t>
            </a:r>
            <a:endParaRPr lang="nb-NO" sz="2400" b="1" dirty="0">
              <a:solidFill>
                <a:schemeClr val="tx2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49483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DFEA87-FFF0-EE67-6E07-871F9A4389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639BD534-6A1A-2677-5C6D-CF8C9A6E00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Mål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B24A98D7-926C-9CB5-8A41-F726FBE76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SzPts val="2400"/>
              <a:buNone/>
            </a:pPr>
            <a:r>
              <a:rPr lang="nb-NO" sz="2200" dirty="0">
                <a:solidFill>
                  <a:schemeClr val="dk1"/>
                </a:solidFill>
              </a:rPr>
              <a:t>Målet med denne modulen er at lærere, ledere og andre ansatte skal reflektere over felles verdier, og vurdere og videreutvikle sin praksis i uteundervisning for å bidra til elevenes læring og utvikling.</a:t>
            </a:r>
          </a:p>
          <a:p>
            <a:pPr marL="0" indent="0" algn="r"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SzPts val="2400"/>
              <a:buNone/>
            </a:pPr>
            <a:r>
              <a:rPr lang="nb-NO" sz="1800" b="1" dirty="0">
                <a:solidFill>
                  <a:schemeClr val="accent1"/>
                </a:solidFill>
              </a:rPr>
              <a:t>Jfr. Overordnet del av læreplanverket, </a:t>
            </a:r>
            <a:r>
              <a:rPr lang="nb-NO" sz="1800" b="1" dirty="0">
                <a:solidFill>
                  <a:schemeClr val="accent1"/>
                </a:solidFill>
                <a:sym typeface="Calibri"/>
              </a:rPr>
              <a:t>pkt.3.5</a:t>
            </a:r>
          </a:p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SzPts val="2400"/>
              <a:buNone/>
            </a:pPr>
            <a:r>
              <a:rPr lang="nb-NO" sz="2200" dirty="0">
                <a:solidFill>
                  <a:schemeClr val="dk1"/>
                </a:solidFill>
                <a:sym typeface="Calibri"/>
              </a:rPr>
              <a:t>Denne modulen handler om hva som kjennetegner en god uteaktivitet.</a:t>
            </a:r>
            <a:endParaRPr lang="nb-NO" sz="2200" dirty="0"/>
          </a:p>
          <a:p>
            <a:pPr marL="0" lvl="0" indent="0">
              <a:lnSpc>
                <a:spcPct val="90000"/>
              </a:lnSpc>
              <a:spcBef>
                <a:spcPts val="0"/>
              </a:spcBef>
              <a:spcAft>
                <a:spcPts val="1800"/>
              </a:spcAft>
              <a:buClr>
                <a:schemeClr val="accent3"/>
              </a:buClr>
              <a:buSzPts val="2400"/>
              <a:buNone/>
            </a:pPr>
            <a:endParaRPr lang="nb-NO" sz="2200" dirty="0">
              <a:sym typeface="Calibri"/>
            </a:endParaRPr>
          </a:p>
        </p:txBody>
      </p:sp>
      <p:pic>
        <p:nvPicPr>
          <p:cNvPr id="9" name="Bilde 8" descr="Foto: To elever som er ute, de måler tykkelsen av en trestamme. &#10;&#10;">
            <a:extLst>
              <a:ext uri="{FF2B5EF4-FFF2-40B4-BE49-F238E27FC236}">
                <a16:creationId xmlns:a16="http://schemas.microsoft.com/office/drawing/2014/main" id="{FA49D18B-1C44-20C7-F484-02FAC61D458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82213" y="1956699"/>
            <a:ext cx="4416903" cy="2944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649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95CADC55-4389-E3D0-DD8D-6393C4A103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Tidsplan for økt A</a:t>
            </a:r>
          </a:p>
        </p:txBody>
      </p:sp>
      <p:graphicFrame>
        <p:nvGraphicFramePr>
          <p:cNvPr id="6" name="Table 4">
            <a:extLst>
              <a:ext uri="{FF2B5EF4-FFF2-40B4-BE49-F238E27FC236}">
                <a16:creationId xmlns:a16="http://schemas.microsoft.com/office/drawing/2014/main" id="{080E5754-5D9A-F627-29B8-BDA046FF738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7052371"/>
              </p:ext>
            </p:extLst>
          </p:nvPr>
        </p:nvGraphicFramePr>
        <p:xfrm>
          <a:off x="1130424" y="2276872"/>
          <a:ext cx="9502080" cy="3696413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6479924">
                  <a:extLst>
                    <a:ext uri="{9D8B030D-6E8A-4147-A177-3AD203B41FA5}">
                      <a16:colId xmlns:a16="http://schemas.microsoft.com/office/drawing/2014/main" val="682717409"/>
                    </a:ext>
                  </a:extLst>
                </a:gridCol>
                <a:gridCol w="3022156">
                  <a:extLst>
                    <a:ext uri="{9D8B030D-6E8A-4147-A177-3AD203B41FA5}">
                      <a16:colId xmlns:a16="http://schemas.microsoft.com/office/drawing/2014/main" val="985515506"/>
                    </a:ext>
                  </a:extLst>
                </a:gridCol>
              </a:tblGrid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200" b="0" u="none" strike="noStrike" cap="none" dirty="0">
                          <a:solidFill>
                            <a:schemeClr val="bg1"/>
                          </a:solidFill>
                        </a:rPr>
                        <a:t>Aktivitet</a:t>
                      </a:r>
                      <a:endParaRPr sz="2200" b="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x-none" sz="2200" b="0" dirty="0">
                          <a:solidFill>
                            <a:schemeClr val="bg1"/>
                          </a:solidFill>
                        </a:rPr>
                        <a:t>Tid</a:t>
                      </a:r>
                      <a:endParaRPr sz="2200" b="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498461526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dirty="0">
                          <a:solidFill>
                            <a:schemeClr val="tx1"/>
                          </a:solidFill>
                        </a:rPr>
                        <a:t>Hvem skal ut?</a:t>
                      </a:r>
                      <a:endParaRPr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dirty="0">
                          <a:solidFill>
                            <a:schemeClr val="tx1"/>
                          </a:solidFill>
                        </a:rPr>
                        <a:t>5 minutter</a:t>
                      </a:r>
                      <a:endParaRPr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1104703403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0" dirty="0">
                          <a:solidFill>
                            <a:schemeClr val="tx1"/>
                          </a:solidFill>
                        </a:rPr>
                        <a:t>Hva kjennetegner gode uteaktiviteter?</a:t>
                      </a:r>
                      <a:endParaRPr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0" dirty="0"/>
                        <a:t>10 minutter</a:t>
                      </a:r>
                      <a:endParaRPr sz="22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44407007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b-NO" sz="2200" b="0" dirty="0">
                          <a:solidFill>
                            <a:schemeClr val="dk1"/>
                          </a:solidFill>
                          <a:sym typeface="Calibri"/>
                        </a:rPr>
                        <a:t>Eksempelaktivitet</a:t>
                      </a:r>
                      <a:endParaRPr lang="nb-NO" sz="22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0" dirty="0"/>
                        <a:t>15</a:t>
                      </a:r>
                      <a:r>
                        <a:rPr lang="x-none" sz="2200"/>
                        <a:t> </a:t>
                      </a:r>
                      <a:r>
                        <a:rPr lang="x-none" sz="2200" dirty="0"/>
                        <a:t>minutter</a:t>
                      </a:r>
                      <a:endParaRPr sz="22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386477327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0" dirty="0"/>
                        <a:t>Identifisere kjennetegn på gode uteaktiviteter</a:t>
                      </a:r>
                      <a:endParaRPr sz="22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0" dirty="0"/>
                        <a:t>2</a:t>
                      </a:r>
                      <a:r>
                        <a:rPr lang="x-none" sz="2200" dirty="0"/>
                        <a:t>0 minutter</a:t>
                      </a:r>
                      <a:endParaRPr sz="2200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48705819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dirty="0">
                          <a:solidFill>
                            <a:schemeClr val="tx1"/>
                          </a:solidFill>
                        </a:rPr>
                        <a:t>Planlegge utprøving</a:t>
                      </a:r>
                      <a:endParaRPr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dirty="0">
                          <a:solidFill>
                            <a:schemeClr val="tx1"/>
                          </a:solidFill>
                        </a:rPr>
                        <a:t>10 minutter</a:t>
                      </a:r>
                      <a:endParaRPr sz="2200" dirty="0">
                        <a:solidFill>
                          <a:schemeClr val="tx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3002895541"/>
                  </a:ext>
                </a:extLst>
              </a:tr>
              <a:tr h="528059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1" dirty="0"/>
                        <a:t>Totalt</a:t>
                      </a:r>
                      <a:endParaRPr sz="2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nb-NO" sz="2200" b="1" dirty="0"/>
                        <a:t>60 minutter</a:t>
                      </a:r>
                      <a:endParaRPr sz="2200" b="1" dirty="0">
                        <a:solidFill>
                          <a:schemeClr val="bg1"/>
                        </a:solidFill>
                      </a:endParaRPr>
                    </a:p>
                  </a:txBody>
                  <a:tcPr marL="91450" marR="91450" marT="45725" marB="45725"/>
                </a:tc>
                <a:extLst>
                  <a:ext uri="{0D108BD9-81ED-4DB2-BD59-A6C34878D82A}">
                    <a16:rowId xmlns:a16="http://schemas.microsoft.com/office/drawing/2014/main" val="22218866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81284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CC2E77DA-8FD0-F59E-E3B6-922F99116E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b="0" dirty="0"/>
              <a:t>Hvem skal ut?</a:t>
            </a:r>
          </a:p>
        </p:txBody>
      </p:sp>
      <p:pic>
        <p:nvPicPr>
          <p:cNvPr id="5" name="Plassholder for innhold 4">
            <a:extLst>
              <a:ext uri="{FF2B5EF4-FFF2-40B4-BE49-F238E27FC236}">
                <a16:creationId xmlns:a16="http://schemas.microsoft.com/office/drawing/2014/main" id="{30F83F36-4D81-510F-2260-1A31CAF71B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22495"/>
          <a:stretch/>
        </p:blipFill>
        <p:spPr>
          <a:xfrm>
            <a:off x="5877440" y="2786631"/>
            <a:ext cx="2507932" cy="2915649"/>
          </a:xfrm>
        </p:spPr>
      </p:pic>
      <p:sp>
        <p:nvSpPr>
          <p:cNvPr id="18" name="Plassholder for innhold 17">
            <a:extLst>
              <a:ext uri="{FF2B5EF4-FFF2-40B4-BE49-F238E27FC236}">
                <a16:creationId xmlns:a16="http://schemas.microsoft.com/office/drawing/2014/main" id="{8BF0376B-AAE2-0C3C-AA56-7C1CBF0F20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14400" y="1690688"/>
            <a:ext cx="8110330" cy="4351338"/>
          </a:xfrm>
        </p:spPr>
        <p:txBody>
          <a:bodyPr/>
          <a:lstStyle/>
          <a:p>
            <a:pPr marL="0" indent="0">
              <a:buNone/>
            </a:pPr>
            <a:r>
              <a:rPr lang="nb-NO" dirty="0"/>
              <a:t>Diskuter i par: Hvilket bilde mener dere skiller seg ut? Begrunn. 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4443FE2F-EF4F-0299-C4E0-9D30E458B5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42"/>
          <a:stretch/>
        </p:blipFill>
        <p:spPr>
          <a:xfrm>
            <a:off x="3177823" y="2786631"/>
            <a:ext cx="2507932" cy="2936446"/>
          </a:xfrm>
          <a:prstGeom prst="rect">
            <a:avLst/>
          </a:prstGeom>
        </p:spPr>
      </p:pic>
      <p:pic>
        <p:nvPicPr>
          <p:cNvPr id="13" name="Bilde 12">
            <a:extLst>
              <a:ext uri="{FF2B5EF4-FFF2-40B4-BE49-F238E27FC236}">
                <a16:creationId xmlns:a16="http://schemas.microsoft.com/office/drawing/2014/main" id="{0FEEADD3-C996-1FE0-5CDA-2B4E93FE2A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6672" b="6013"/>
          <a:stretch/>
        </p:blipFill>
        <p:spPr>
          <a:xfrm>
            <a:off x="472067" y="2786631"/>
            <a:ext cx="2514071" cy="2915649"/>
          </a:xfrm>
          <a:prstGeom prst="rect">
            <a:avLst/>
          </a:prstGeom>
        </p:spPr>
      </p:pic>
      <p:pic>
        <p:nvPicPr>
          <p:cNvPr id="17" name="Bilde 16">
            <a:extLst>
              <a:ext uri="{FF2B5EF4-FFF2-40B4-BE49-F238E27FC236}">
                <a16:creationId xmlns:a16="http://schemas.microsoft.com/office/drawing/2014/main" id="{07820A0B-1B08-AB48-198D-B9EE597864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1445" r="31210"/>
          <a:stretch/>
        </p:blipFill>
        <p:spPr>
          <a:xfrm>
            <a:off x="8577057" y="2786631"/>
            <a:ext cx="2507932" cy="2915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614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D89E76-425E-11D2-D0C6-F864079873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FDF3F4E2-7E28-8956-4CF7-EAC7966CE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04987" y="1814405"/>
            <a:ext cx="8582025" cy="2177328"/>
          </a:xfr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6600" b="1" kern="1200">
                <a:solidFill>
                  <a:schemeClr val="accent1"/>
                </a:solidFill>
                <a:latin typeface="+mn-lt"/>
                <a:ea typeface="+mj-ea"/>
                <a:cs typeface="+mj-cs"/>
              </a:rPr>
              <a:t>Hva kjennetegner gode uteaktiviteter?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A160D81-5255-048C-69D9-EF0641F805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37361" y="4703084"/>
            <a:ext cx="2633196" cy="5810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nb-NO" sz="2800" kern="120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10 minutter</a:t>
            </a:r>
          </a:p>
        </p:txBody>
      </p:sp>
      <p:pic>
        <p:nvPicPr>
          <p:cNvPr id="3" name="Graphic 8">
            <a:extLst>
              <a:ext uri="{FF2B5EF4-FFF2-40B4-BE49-F238E27FC236}">
                <a16:creationId xmlns:a16="http://schemas.microsoft.com/office/drawing/2014/main" id="{0A0A77A2-E853-673D-3022-5F81BE7659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39970" y="4439512"/>
            <a:ext cx="1108171" cy="1108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7722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E24DB2B9-0BB1-84BB-6D4B-78ED2FD49E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Kjennetegn på gode uteaktiviteter</a:t>
            </a:r>
          </a:p>
        </p:txBody>
      </p:sp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40CA7C0E-0778-ACBC-6295-166DF13827DB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r>
              <a:rPr lang="nb-NO" dirty="0"/>
              <a:t>10 min</a:t>
            </a:r>
          </a:p>
        </p:txBody>
      </p:sp>
      <p:graphicFrame>
        <p:nvGraphicFramePr>
          <p:cNvPr id="16" name="Plassholder for innhold 15" descr="Et sektordiagram som viser fire like store deler. De fire delene er; sanser, fysisk aktivitet, konkret og praktisk, og egne valg. ">
            <a:extLst>
              <a:ext uri="{FF2B5EF4-FFF2-40B4-BE49-F238E27FC236}">
                <a16:creationId xmlns:a16="http://schemas.microsoft.com/office/drawing/2014/main" id="{520F6D63-A19E-2880-8F91-666873CE88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917039076"/>
              </p:ext>
            </p:extLst>
          </p:nvPr>
        </p:nvGraphicFramePr>
        <p:xfrm>
          <a:off x="-289461" y="1144126"/>
          <a:ext cx="12770922" cy="51947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31" name="Snakkeboble: rektangel med avrundede hjørner 7">
            <a:extLst>
              <a:ext uri="{FF2B5EF4-FFF2-40B4-BE49-F238E27FC236}">
                <a16:creationId xmlns:a16="http://schemas.microsoft.com/office/drawing/2014/main" id="{8000B241-D040-609A-F5A3-F00116B91061}"/>
              </a:ext>
            </a:extLst>
          </p:cNvPr>
          <p:cNvSpPr/>
          <p:nvPr/>
        </p:nvSpPr>
        <p:spPr>
          <a:xfrm>
            <a:off x="8455852" y="2256216"/>
            <a:ext cx="3192146" cy="1485292"/>
          </a:xfrm>
          <a:prstGeom prst="wedgeRoundRectCallout">
            <a:avLst>
              <a:gd name="adj1" fmla="val -51327"/>
              <a:gd name="adj2" fmla="val 72568"/>
              <a:gd name="adj3" fmla="val 16667"/>
            </a:avLst>
          </a:prstGeom>
          <a:ln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nb-NO" sz="2200" dirty="0">
                <a:solidFill>
                  <a:schemeClr val="bg1"/>
                </a:solidFill>
              </a:rPr>
              <a:t>Dere skal nå se en film med argumenter for disse fire kjennetegnene.</a:t>
            </a:r>
          </a:p>
        </p:txBody>
      </p:sp>
      <p:sp>
        <p:nvSpPr>
          <p:cNvPr id="30" name="TekstSylinder 29">
            <a:extLst>
              <a:ext uri="{FF2B5EF4-FFF2-40B4-BE49-F238E27FC236}">
                <a16:creationId xmlns:a16="http://schemas.microsoft.com/office/drawing/2014/main" id="{EE4839A2-94EC-85FC-5F3E-99900014575E}"/>
              </a:ext>
            </a:extLst>
          </p:cNvPr>
          <p:cNvSpPr txBox="1"/>
          <p:nvPr/>
        </p:nvSpPr>
        <p:spPr>
          <a:xfrm>
            <a:off x="3181738" y="6338987"/>
            <a:ext cx="817206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1200" b="1" dirty="0">
                <a:solidFill>
                  <a:schemeClr val="tx2"/>
                </a:solidFill>
              </a:rPr>
              <a:t>Barfod (2018), Barfod mfl. (2020), </a:t>
            </a:r>
            <a:r>
              <a:rPr lang="nb-NO" sz="1200" b="1" dirty="0" err="1">
                <a:solidFill>
                  <a:schemeClr val="tx2"/>
                </a:solidFill>
              </a:rPr>
              <a:t>Jucker</a:t>
            </a:r>
            <a:r>
              <a:rPr lang="nb-NO" sz="1200" b="1" dirty="0">
                <a:solidFill>
                  <a:schemeClr val="tx2"/>
                </a:solidFill>
              </a:rPr>
              <a:t> og von Au (2022), </a:t>
            </a:r>
            <a:r>
              <a:rPr lang="nb-NO" sz="1200" b="1" dirty="0" err="1">
                <a:solidFill>
                  <a:schemeClr val="tx2"/>
                </a:solidFill>
              </a:rPr>
              <a:t>Kuo</a:t>
            </a:r>
            <a:r>
              <a:rPr lang="nb-NO" sz="1200" b="1" dirty="0">
                <a:solidFill>
                  <a:schemeClr val="tx2"/>
                </a:solidFill>
              </a:rPr>
              <a:t> mfl. (2022), </a:t>
            </a:r>
            <a:r>
              <a:rPr lang="nb-NO" sz="1200" b="1" dirty="0" err="1">
                <a:solidFill>
                  <a:schemeClr val="tx2"/>
                </a:solidFill>
              </a:rPr>
              <a:t>Mygind</a:t>
            </a:r>
            <a:r>
              <a:rPr lang="nb-NO" sz="1200" b="1" dirty="0">
                <a:solidFill>
                  <a:schemeClr val="tx2"/>
                </a:solidFill>
              </a:rPr>
              <a:t> mfl. (2018), Shaw (2016) og Willis (2007) </a:t>
            </a:r>
          </a:p>
        </p:txBody>
      </p:sp>
    </p:spTree>
    <p:extLst>
      <p:ext uri="{BB962C8B-B14F-4D97-AF65-F5344CB8AC3E}">
        <p14:creationId xmlns:p14="http://schemas.microsoft.com/office/powerpoint/2010/main" val="97556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788B0A-6955-F8F1-FCCF-D34CBFCB2E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8FE583C-2D3C-D8F5-F9DE-1603FE98D1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154916"/>
            <a:ext cx="10515600" cy="1325563"/>
          </a:xfrm>
        </p:spPr>
        <p:txBody>
          <a:bodyPr/>
          <a:lstStyle/>
          <a:p>
            <a:r>
              <a:rPr lang="nb-NO" dirty="0"/>
              <a:t>Film om gode uteaktiviteter</a:t>
            </a:r>
          </a:p>
        </p:txBody>
      </p:sp>
      <p:pic>
        <p:nvPicPr>
          <p:cNvPr id="4" name="Bilde 3" descr="Skjermdump av film om gode uteaktiviteter. To personer sitter på ei sandstrand med en modell av edderkopp i sanda. ">
            <a:hlinkClick r:id="rId2"/>
            <a:extLst>
              <a:ext uri="{FF2B5EF4-FFF2-40B4-BE49-F238E27FC236}">
                <a16:creationId xmlns:a16="http://schemas.microsoft.com/office/drawing/2014/main" id="{67594ECA-4E0B-D6AC-6217-D9BD321F177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9176" y="265923"/>
            <a:ext cx="9233647" cy="5716599"/>
          </a:xfrm>
          <a:prstGeom prst="rect">
            <a:avLst/>
          </a:prstGeom>
        </p:spPr>
      </p:pic>
      <p:grpSp>
        <p:nvGrpSpPr>
          <p:cNvPr id="8" name="Gruppe 7" descr="Et ikon av en filmklipper som viser at her er det en film på 3,5 min&#10;">
            <a:extLst>
              <a:ext uri="{FF2B5EF4-FFF2-40B4-BE49-F238E27FC236}">
                <a16:creationId xmlns:a16="http://schemas.microsoft.com/office/drawing/2014/main" id="{F39CFA46-2CB6-EC5E-87B5-9AB3EA080E7A}"/>
              </a:ext>
            </a:extLst>
          </p:cNvPr>
          <p:cNvGrpSpPr/>
          <p:nvPr/>
        </p:nvGrpSpPr>
        <p:grpSpPr>
          <a:xfrm>
            <a:off x="5318022" y="6127469"/>
            <a:ext cx="1555954" cy="559884"/>
            <a:chOff x="4437200" y="6127469"/>
            <a:chExt cx="1555954" cy="559884"/>
          </a:xfrm>
        </p:grpSpPr>
        <p:pic>
          <p:nvPicPr>
            <p:cNvPr id="6" name="Grafikk 5" descr="Filmklapper med heldekkende fyll">
              <a:extLst>
                <a:ext uri="{FF2B5EF4-FFF2-40B4-BE49-F238E27FC236}">
                  <a16:creationId xmlns:a16="http://schemas.microsoft.com/office/drawing/2014/main" id="{4764E633-895E-89B2-D424-304356DC01F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437200" y="6127469"/>
              <a:ext cx="559884" cy="559884"/>
            </a:xfrm>
            <a:prstGeom prst="rect">
              <a:avLst/>
            </a:prstGeom>
          </p:spPr>
        </p:pic>
        <p:sp>
          <p:nvSpPr>
            <p:cNvPr id="7" name="TekstSylinder 6">
              <a:extLst>
                <a:ext uri="{FF2B5EF4-FFF2-40B4-BE49-F238E27FC236}">
                  <a16:creationId xmlns:a16="http://schemas.microsoft.com/office/drawing/2014/main" id="{237167FE-FC60-D663-5E9E-0FAF5E309C12}"/>
                </a:ext>
              </a:extLst>
            </p:cNvPr>
            <p:cNvSpPr txBox="1"/>
            <p:nvPr/>
          </p:nvSpPr>
          <p:spPr>
            <a:xfrm>
              <a:off x="5095101" y="6222745"/>
              <a:ext cx="89805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nb-NO" b="1" dirty="0">
                  <a:solidFill>
                    <a:schemeClr val="tx2"/>
                  </a:solidFill>
                </a:rPr>
                <a:t>3,5 min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0423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tel 3">
            <a:extLst>
              <a:ext uri="{FF2B5EF4-FFF2-40B4-BE49-F238E27FC236}">
                <a16:creationId xmlns:a16="http://schemas.microsoft.com/office/drawing/2014/main" id="{3BBA41F6-66F3-0578-EA32-9D7AC3816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b-NO" b="0" dirty="0"/>
              <a:t>Diskuter i grupper</a:t>
            </a:r>
          </a:p>
        </p:txBody>
      </p:sp>
      <p:sp>
        <p:nvSpPr>
          <p:cNvPr id="5" name="Plassholder for innhold 4">
            <a:extLst>
              <a:ext uri="{FF2B5EF4-FFF2-40B4-BE49-F238E27FC236}">
                <a16:creationId xmlns:a16="http://schemas.microsoft.com/office/drawing/2014/main" id="{73043E41-D263-0384-9F50-BC6429C7C4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7850788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b-NO" dirty="0"/>
              <a:t>Bruk figuren dere får utdelt. Hvordan passer kjennetegnene på gode uteaktiviteter med egne erfaringer?</a:t>
            </a:r>
          </a:p>
          <a:p>
            <a:endParaRPr lang="nb-NO" dirty="0"/>
          </a:p>
        </p:txBody>
      </p:sp>
      <p:pic>
        <p:nvPicPr>
          <p:cNvPr id="3" name="Bilde 2" descr="Skjermdump av figuren som blir utdelt.">
            <a:extLst>
              <a:ext uri="{FF2B5EF4-FFF2-40B4-BE49-F238E27FC236}">
                <a16:creationId xmlns:a16="http://schemas.microsoft.com/office/drawing/2014/main" id="{F2C71EBD-5D08-60C3-9ED9-920C955B93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1883" y="2914733"/>
            <a:ext cx="6447105" cy="3578142"/>
          </a:xfrm>
          <a:prstGeom prst="rect">
            <a:avLst/>
          </a:prstGeom>
          <a:noFill/>
        </p:spPr>
      </p:pic>
      <p:sp>
        <p:nvSpPr>
          <p:cNvPr id="6" name="Plassholder for innhold 5">
            <a:extLst>
              <a:ext uri="{FF2B5EF4-FFF2-40B4-BE49-F238E27FC236}">
                <a16:creationId xmlns:a16="http://schemas.microsoft.com/office/drawing/2014/main" id="{7442539F-1757-A6DC-3477-6A9BE7CE181C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9749642" y="856083"/>
            <a:ext cx="1128156" cy="343644"/>
          </a:xfrm>
        </p:spPr>
        <p:txBody>
          <a:bodyPr>
            <a:normAutofit/>
          </a:bodyPr>
          <a:lstStyle/>
          <a:p>
            <a:r>
              <a:rPr lang="nb-NO" dirty="0"/>
              <a:t>5 min</a:t>
            </a:r>
          </a:p>
        </p:txBody>
      </p:sp>
    </p:spTree>
    <p:extLst>
      <p:ext uri="{BB962C8B-B14F-4D97-AF65-F5344CB8AC3E}">
        <p14:creationId xmlns:p14="http://schemas.microsoft.com/office/powerpoint/2010/main" val="6314518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Egendefinert 2">
      <a:dk1>
        <a:srgbClr val="000000"/>
      </a:dk1>
      <a:lt1>
        <a:srgbClr val="FFFFFF"/>
      </a:lt1>
      <a:dk2>
        <a:srgbClr val="227186"/>
      </a:dk2>
      <a:lt2>
        <a:srgbClr val="E7E6E6"/>
      </a:lt2>
      <a:accent1>
        <a:srgbClr val="227186"/>
      </a:accent1>
      <a:accent2>
        <a:srgbClr val="A0D2D8"/>
      </a:accent2>
      <a:accent3>
        <a:srgbClr val="BACFCA"/>
      </a:accent3>
      <a:accent4>
        <a:srgbClr val="D4D4AA"/>
      </a:accent4>
      <a:accent5>
        <a:srgbClr val="ECB457"/>
      </a:accent5>
      <a:accent6>
        <a:srgbClr val="219EBC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l" id="{09AE5A46-CF8E-7D4B-9986-14E488FAFE2E}" vid="{B4B114DD-1525-2246-BCA9-AB0CC7F098B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4139</TotalTime>
  <Words>1132</Words>
  <Application>Microsoft Office PowerPoint</Application>
  <PresentationFormat>Widescreen</PresentationFormat>
  <Paragraphs>166</Paragraphs>
  <Slides>28</Slides>
  <Notes>6</Notes>
  <HiddenSlides>0</HiddenSlides>
  <MMClips>0</MMClips>
  <ScaleCrop>false</ScaleCrop>
  <HeadingPairs>
    <vt:vector size="6" baseType="variant">
      <vt:variant>
        <vt:lpstr>Brukte skrifter</vt:lpstr>
      </vt:variant>
      <vt:variant>
        <vt:i4>3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28</vt:i4>
      </vt:variant>
    </vt:vector>
  </HeadingPairs>
  <TitlesOfParts>
    <vt:vector size="32" baseType="lpstr">
      <vt:lpstr>Calibri Light</vt:lpstr>
      <vt:lpstr>Arial</vt:lpstr>
      <vt:lpstr>Calibri</vt:lpstr>
      <vt:lpstr>Office-tema</vt:lpstr>
      <vt:lpstr>Gode uteaktiviteter</vt:lpstr>
      <vt:lpstr>A – Samarbeid</vt:lpstr>
      <vt:lpstr>Mål</vt:lpstr>
      <vt:lpstr>Tidsplan for økt A</vt:lpstr>
      <vt:lpstr>Hvem skal ut?</vt:lpstr>
      <vt:lpstr>Hva kjennetegner gode uteaktiviteter?</vt:lpstr>
      <vt:lpstr>Kjennetegn på gode uteaktiviteter</vt:lpstr>
      <vt:lpstr>Film om gode uteaktiviteter</vt:lpstr>
      <vt:lpstr>Diskuter i grupper</vt:lpstr>
      <vt:lpstr>Eksempelaktivitet</vt:lpstr>
      <vt:lpstr>Kort uteaktivitet</vt:lpstr>
      <vt:lpstr>Identifisere kjennetegn på gode uteaktiviteter</vt:lpstr>
      <vt:lpstr>Jobb i grupper</vt:lpstr>
      <vt:lpstr>Del i plenum</vt:lpstr>
      <vt:lpstr>Planlegg utprøving</vt:lpstr>
      <vt:lpstr>Planlegg utprøving</vt:lpstr>
      <vt:lpstr>To raske før vi avslutter Hvilke ord mangler?</vt:lpstr>
      <vt:lpstr>B – Utprøving</vt:lpstr>
      <vt:lpstr>Gjennomfør utprøving med elever</vt:lpstr>
      <vt:lpstr>C – Etterarbeid</vt:lpstr>
      <vt:lpstr>Mål</vt:lpstr>
      <vt:lpstr>Tidsplan for økt C</vt:lpstr>
      <vt:lpstr>Del erfaringer  i grupper</vt:lpstr>
      <vt:lpstr>Diskuter i grupper</vt:lpstr>
      <vt:lpstr>Del i plenum</vt:lpstr>
      <vt:lpstr>Oppsummering</vt:lpstr>
      <vt:lpstr>Helt til slutt Hvilke to ord gjemmer seg her?</vt:lpstr>
      <vt:lpstr>Referanser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Celine Aas</dc:creator>
  <cp:lastModifiedBy>Øystein Sørborg</cp:lastModifiedBy>
  <cp:revision>22</cp:revision>
  <cp:lastPrinted>2024-01-19T12:15:17Z</cp:lastPrinted>
  <dcterms:created xsi:type="dcterms:W3CDTF">2023-12-13T09:26:37Z</dcterms:created>
  <dcterms:modified xsi:type="dcterms:W3CDTF">2024-04-26T17:08:44Z</dcterms:modified>
</cp:coreProperties>
</file>