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576" r:id="rId2"/>
    <p:sldId id="577" r:id="rId3"/>
    <p:sldId id="580" r:id="rId4"/>
    <p:sldId id="260" r:id="rId5"/>
    <p:sldId id="354" r:id="rId6"/>
    <p:sldId id="380" r:id="rId7"/>
    <p:sldId id="381" r:id="rId8"/>
    <p:sldId id="382" r:id="rId9"/>
    <p:sldId id="557" r:id="rId10"/>
    <p:sldId id="386" r:id="rId11"/>
    <p:sldId id="387" r:id="rId12"/>
    <p:sldId id="389" r:id="rId13"/>
    <p:sldId id="391" r:id="rId14"/>
    <p:sldId id="392" r:id="rId15"/>
    <p:sldId id="558" r:id="rId16"/>
    <p:sldId id="538" r:id="rId17"/>
    <p:sldId id="624" r:id="rId18"/>
    <p:sldId id="578" r:id="rId19"/>
    <p:sldId id="559" r:id="rId20"/>
    <p:sldId id="579" r:id="rId21"/>
    <p:sldId id="626" r:id="rId22"/>
    <p:sldId id="540" r:id="rId23"/>
    <p:sldId id="554" r:id="rId24"/>
    <p:sldId id="546" r:id="rId25"/>
    <p:sldId id="553" r:id="rId26"/>
    <p:sldId id="308" r:id="rId27"/>
    <p:sldId id="625" r:id="rId28"/>
    <p:sldId id="581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770"/>
    <a:srgbClr val="EBEBDB"/>
    <a:srgbClr val="E1EAE7"/>
    <a:srgbClr val="D6EBEE"/>
    <a:srgbClr val="F8F8F8"/>
    <a:srgbClr val="6FB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899816-D1B4-448A-AFC6-C5E3F2A3F58F}" v="16" dt="2024-04-26T17:02:30.964"/>
  </p1510:revLst>
</p1510:revInfo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stil 1 –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stil 1 – uthevin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mastil 1 – uthevin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mastil 1 – uthev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emastil 2 – uthevin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emastil 2 – utheving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ys stil 1 – uthevin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emastil 1 – uthev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7"/>
    <p:restoredTop sz="77463" autoAdjust="0"/>
  </p:normalViewPr>
  <p:slideViewPr>
    <p:cSldViewPr snapToGrid="0">
      <p:cViewPr varScale="1">
        <p:scale>
          <a:sx n="85" d="100"/>
          <a:sy n="85" d="100"/>
        </p:scale>
        <p:origin x="102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ne Aas" userId="f9465f8d-bd98-4bd9-90d5-11deb68f070f" providerId="ADAL" clId="{F105E8A8-9252-BE42-A33D-96A20040D601}"/>
    <pc:docChg chg="undo custSel addSld delSld modSld sldOrd modMainMaster">
      <pc:chgData name="Celine Aas" userId="f9465f8d-bd98-4bd9-90d5-11deb68f070f" providerId="ADAL" clId="{F105E8A8-9252-BE42-A33D-96A20040D601}" dt="2024-01-19T10:10:15.954" v="2282" actId="962"/>
      <pc:docMkLst>
        <pc:docMk/>
      </pc:docMkLst>
      <pc:sldChg chg="addSp delSp modSp del mod">
        <pc:chgData name="Celine Aas" userId="f9465f8d-bd98-4bd9-90d5-11deb68f070f" providerId="ADAL" clId="{F105E8A8-9252-BE42-A33D-96A20040D601}" dt="2024-01-18T11:43:08.143" v="598" actId="2696"/>
        <pc:sldMkLst>
          <pc:docMk/>
          <pc:sldMk cId="1407635985" sldId="256"/>
        </pc:sldMkLst>
        <pc:spChg chg="mod">
          <ac:chgData name="Celine Aas" userId="f9465f8d-bd98-4bd9-90d5-11deb68f070f" providerId="ADAL" clId="{F105E8A8-9252-BE42-A33D-96A20040D601}" dt="2024-01-18T10:16:24.150" v="582" actId="113"/>
          <ac:spMkLst>
            <pc:docMk/>
            <pc:sldMk cId="1407635985" sldId="256"/>
            <ac:spMk id="3" creationId="{84F14A79-60F6-ECCD-7159-7EAFFE5436F8}"/>
          </ac:spMkLst>
        </pc:spChg>
        <pc:spChg chg="del">
          <ac:chgData name="Celine Aas" userId="f9465f8d-bd98-4bd9-90d5-11deb68f070f" providerId="ADAL" clId="{F105E8A8-9252-BE42-A33D-96A20040D601}" dt="2024-01-18T09:54:01.814" v="124" actId="478"/>
          <ac:spMkLst>
            <pc:docMk/>
            <pc:sldMk cId="1407635985" sldId="256"/>
            <ac:spMk id="4" creationId="{5BE75F65-F460-90A1-A99C-6D3A97F93FD3}"/>
          </ac:spMkLst>
        </pc:spChg>
        <pc:spChg chg="add mod">
          <ac:chgData name="Celine Aas" userId="f9465f8d-bd98-4bd9-90d5-11deb68f070f" providerId="ADAL" clId="{F105E8A8-9252-BE42-A33D-96A20040D601}" dt="2024-01-18T10:08:12.950" v="524" actId="14100"/>
          <ac:spMkLst>
            <pc:docMk/>
            <pc:sldMk cId="1407635985" sldId="256"/>
            <ac:spMk id="7" creationId="{74FF76D7-EC6D-8D1B-F61D-01C7FD2E3987}"/>
          </ac:spMkLst>
        </pc:spChg>
        <pc:picChg chg="add mod modCrop">
          <ac:chgData name="Celine Aas" userId="f9465f8d-bd98-4bd9-90d5-11deb68f070f" providerId="ADAL" clId="{F105E8A8-9252-BE42-A33D-96A20040D601}" dt="2024-01-18T09:57:21.792" v="221" actId="18131"/>
          <ac:picMkLst>
            <pc:docMk/>
            <pc:sldMk cId="1407635985" sldId="256"/>
            <ac:picMk id="6" creationId="{04167069-FBBF-8C12-8D79-825008EF79A1}"/>
          </ac:picMkLst>
        </pc:picChg>
      </pc:sldChg>
      <pc:sldChg chg="addSp delSp modSp del mod">
        <pc:chgData name="Celine Aas" userId="f9465f8d-bd98-4bd9-90d5-11deb68f070f" providerId="ADAL" clId="{F105E8A8-9252-BE42-A33D-96A20040D601}" dt="2024-01-19T09:33:33.918" v="1790" actId="2696"/>
        <pc:sldMkLst>
          <pc:docMk/>
          <pc:sldMk cId="2427568107" sldId="258"/>
        </pc:sldMkLst>
        <pc:spChg chg="add del mod">
          <ac:chgData name="Celine Aas" userId="f9465f8d-bd98-4bd9-90d5-11deb68f070f" providerId="ADAL" clId="{F105E8A8-9252-BE42-A33D-96A20040D601}" dt="2024-01-18T12:57:29.947" v="873" actId="478"/>
          <ac:spMkLst>
            <pc:docMk/>
            <pc:sldMk cId="2427568107" sldId="258"/>
            <ac:spMk id="5" creationId="{8112BFE3-46EB-4C72-48DC-01C7153BCAAC}"/>
          </ac:spMkLst>
        </pc:spChg>
        <pc:spChg chg="add mod">
          <ac:chgData name="Celine Aas" userId="f9465f8d-bd98-4bd9-90d5-11deb68f070f" providerId="ADAL" clId="{F105E8A8-9252-BE42-A33D-96A20040D601}" dt="2024-01-19T09:27:32.132" v="1684" actId="1076"/>
          <ac:spMkLst>
            <pc:docMk/>
            <pc:sldMk cId="2427568107" sldId="258"/>
            <ac:spMk id="6" creationId="{47C66CB7-A1FC-FDF3-1A5B-87735D2974CD}"/>
          </ac:spMkLst>
        </pc:spChg>
        <pc:picChg chg="add mod modCrop">
          <ac:chgData name="Celine Aas" userId="f9465f8d-bd98-4bd9-90d5-11deb68f070f" providerId="ADAL" clId="{F105E8A8-9252-BE42-A33D-96A20040D601}" dt="2024-01-18T12:55:36.272" v="859" actId="732"/>
          <ac:picMkLst>
            <pc:docMk/>
            <pc:sldMk cId="2427568107" sldId="258"/>
            <ac:picMk id="4" creationId="{450D3E5B-F729-3123-4698-02D6682DC4D8}"/>
          </ac:picMkLst>
        </pc:picChg>
      </pc:sldChg>
      <pc:sldChg chg="addSp delSp modSp del mod">
        <pc:chgData name="Celine Aas" userId="f9465f8d-bd98-4bd9-90d5-11deb68f070f" providerId="ADAL" clId="{F105E8A8-9252-BE42-A33D-96A20040D601}" dt="2024-01-19T10:05:19.427" v="1927" actId="2696"/>
        <pc:sldMkLst>
          <pc:docMk/>
          <pc:sldMk cId="3561649022" sldId="259"/>
        </pc:sldMkLst>
        <pc:spChg chg="ord">
          <ac:chgData name="Celine Aas" userId="f9465f8d-bd98-4bd9-90d5-11deb68f070f" providerId="ADAL" clId="{F105E8A8-9252-BE42-A33D-96A20040D601}" dt="2024-01-18T09:43:03.691" v="63" actId="13244"/>
          <ac:spMkLst>
            <pc:docMk/>
            <pc:sldMk cId="3561649022" sldId="259"/>
            <ac:spMk id="4" creationId="{11C126E6-31D2-A072-3714-CF506C2CC2D2}"/>
          </ac:spMkLst>
        </pc:spChg>
        <pc:spChg chg="mod ord">
          <ac:chgData name="Celine Aas" userId="f9465f8d-bd98-4bd9-90d5-11deb68f070f" providerId="ADAL" clId="{F105E8A8-9252-BE42-A33D-96A20040D601}" dt="2024-01-19T10:01:01.365" v="1925" actId="207"/>
          <ac:spMkLst>
            <pc:docMk/>
            <pc:sldMk cId="3561649022" sldId="259"/>
            <ac:spMk id="5" creationId="{1AD8F608-C6C9-8FA6-9DE0-1D70A73D9627}"/>
          </ac:spMkLst>
        </pc:spChg>
        <pc:spChg chg="mod ord">
          <ac:chgData name="Celine Aas" userId="f9465f8d-bd98-4bd9-90d5-11deb68f070f" providerId="ADAL" clId="{F105E8A8-9252-BE42-A33D-96A20040D601}" dt="2024-01-18T09:43:23.036" v="66" actId="164"/>
          <ac:spMkLst>
            <pc:docMk/>
            <pc:sldMk cId="3561649022" sldId="259"/>
            <ac:spMk id="6" creationId="{757A88A1-252E-9BE0-D426-5DC686E4A553}"/>
          </ac:spMkLst>
        </pc:spChg>
        <pc:spChg chg="mod ord">
          <ac:chgData name="Celine Aas" userId="f9465f8d-bd98-4bd9-90d5-11deb68f070f" providerId="ADAL" clId="{F105E8A8-9252-BE42-A33D-96A20040D601}" dt="2024-01-18T09:43:23.036" v="66" actId="164"/>
          <ac:spMkLst>
            <pc:docMk/>
            <pc:sldMk cId="3561649022" sldId="259"/>
            <ac:spMk id="8" creationId="{47DDE73E-25A1-171F-A4BC-444EEB48433B}"/>
          </ac:spMkLst>
        </pc:spChg>
        <pc:spChg chg="add del mod">
          <ac:chgData name="Celine Aas" userId="f9465f8d-bd98-4bd9-90d5-11deb68f070f" providerId="ADAL" clId="{F105E8A8-9252-BE42-A33D-96A20040D601}" dt="2024-01-19T09:49:19.043" v="1915" actId="478"/>
          <ac:spMkLst>
            <pc:docMk/>
            <pc:sldMk cId="3561649022" sldId="259"/>
            <ac:spMk id="9" creationId="{CAD8B492-61B9-71E6-E4CA-C45D08899453}"/>
          </ac:spMkLst>
        </pc:spChg>
        <pc:grpChg chg="add mod ord">
          <ac:chgData name="Celine Aas" userId="f9465f8d-bd98-4bd9-90d5-11deb68f070f" providerId="ADAL" clId="{F105E8A8-9252-BE42-A33D-96A20040D601}" dt="2024-01-18T09:43:26.014" v="67" actId="13244"/>
          <ac:grpSpMkLst>
            <pc:docMk/>
            <pc:sldMk cId="3561649022" sldId="259"/>
            <ac:grpSpMk id="3" creationId="{652F64D9-4076-D1AB-9A4F-A054D889262F}"/>
          </ac:grpSpMkLst>
        </pc:grpChg>
        <pc:picChg chg="ord">
          <ac:chgData name="Celine Aas" userId="f9465f8d-bd98-4bd9-90d5-11deb68f070f" providerId="ADAL" clId="{F105E8A8-9252-BE42-A33D-96A20040D601}" dt="2024-01-18T09:42:56.930" v="61" actId="13244"/>
          <ac:picMkLst>
            <pc:docMk/>
            <pc:sldMk cId="3561649022" sldId="259"/>
            <ac:picMk id="2" creationId="{12BFC152-0F19-ABEB-A404-05624041F450}"/>
          </ac:picMkLst>
        </pc:picChg>
        <pc:picChg chg="mod ord">
          <ac:chgData name="Celine Aas" userId="f9465f8d-bd98-4bd9-90d5-11deb68f070f" providerId="ADAL" clId="{F105E8A8-9252-BE42-A33D-96A20040D601}" dt="2024-01-18T09:43:23.036" v="66" actId="164"/>
          <ac:picMkLst>
            <pc:docMk/>
            <pc:sldMk cId="3561649022" sldId="259"/>
            <ac:picMk id="7" creationId="{E147D484-E7A8-ACE5-694B-B7C1E5350667}"/>
          </ac:picMkLst>
        </pc:picChg>
      </pc:sldChg>
      <pc:sldChg chg="modSp mod">
        <pc:chgData name="Celine Aas" userId="f9465f8d-bd98-4bd9-90d5-11deb68f070f" providerId="ADAL" clId="{F105E8A8-9252-BE42-A33D-96A20040D601}" dt="2024-01-18T09:43:34.128" v="68" actId="13244"/>
        <pc:sldMkLst>
          <pc:docMk/>
          <pc:sldMk cId="2188128414" sldId="260"/>
        </pc:sldMkLst>
        <pc:spChg chg="ord">
          <ac:chgData name="Celine Aas" userId="f9465f8d-bd98-4bd9-90d5-11deb68f070f" providerId="ADAL" clId="{F105E8A8-9252-BE42-A33D-96A20040D601}" dt="2024-01-18T09:43:34.128" v="68" actId="13244"/>
          <ac:spMkLst>
            <pc:docMk/>
            <pc:sldMk cId="2188128414" sldId="260"/>
            <ac:spMk id="4" creationId="{95CADC55-4389-E3D0-DD8D-6393C4A1033F}"/>
          </ac:spMkLst>
        </pc:spChg>
      </pc:sldChg>
      <pc:sldChg chg="modSp mod">
        <pc:chgData name="Celine Aas" userId="f9465f8d-bd98-4bd9-90d5-11deb68f070f" providerId="ADAL" clId="{F105E8A8-9252-BE42-A33D-96A20040D601}" dt="2024-01-18T09:47:37.237" v="118" actId="13244"/>
        <pc:sldMkLst>
          <pc:docMk/>
          <pc:sldMk cId="2460736852" sldId="308"/>
        </pc:sldMkLst>
        <pc:spChg chg="ord">
          <ac:chgData name="Celine Aas" userId="f9465f8d-bd98-4bd9-90d5-11deb68f070f" providerId="ADAL" clId="{F105E8A8-9252-BE42-A33D-96A20040D601}" dt="2024-01-18T09:47:37.237" v="118" actId="13244"/>
          <ac:spMkLst>
            <pc:docMk/>
            <pc:sldMk cId="2460736852" sldId="308"/>
            <ac:spMk id="2" creationId="{C5003AD8-1FA4-4605-AB02-1CBEE37E6568}"/>
          </ac:spMkLst>
        </pc:spChg>
      </pc:sldChg>
      <pc:sldChg chg="modSp mod">
        <pc:chgData name="Celine Aas" userId="f9465f8d-bd98-4bd9-90d5-11deb68f070f" providerId="ADAL" clId="{F105E8A8-9252-BE42-A33D-96A20040D601}" dt="2024-01-18T09:43:55.046" v="70" actId="13244"/>
        <pc:sldMkLst>
          <pc:docMk/>
          <pc:sldMk cId="1775095940" sldId="354"/>
        </pc:sldMkLst>
        <pc:spChg chg="ord">
          <ac:chgData name="Celine Aas" userId="f9465f8d-bd98-4bd9-90d5-11deb68f070f" providerId="ADAL" clId="{F105E8A8-9252-BE42-A33D-96A20040D601}" dt="2024-01-18T09:43:55.046" v="70" actId="13244"/>
          <ac:spMkLst>
            <pc:docMk/>
            <pc:sldMk cId="1775095940" sldId="354"/>
            <ac:spMk id="5" creationId="{1CE3EE53-F389-BF93-AFA8-B6E850D35614}"/>
          </ac:spMkLst>
        </pc:spChg>
        <pc:picChg chg="ord">
          <ac:chgData name="Celine Aas" userId="f9465f8d-bd98-4bd9-90d5-11deb68f070f" providerId="ADAL" clId="{F105E8A8-9252-BE42-A33D-96A20040D601}" dt="2024-01-18T09:43:55.046" v="70" actId="13244"/>
          <ac:picMkLst>
            <pc:docMk/>
            <pc:sldMk cId="1775095940" sldId="354"/>
            <ac:picMk id="3" creationId="{74A9D825-6946-DB23-7423-51E528F35A7E}"/>
          </ac:picMkLst>
        </pc:picChg>
      </pc:sldChg>
      <pc:sldChg chg="modSp mod">
        <pc:chgData name="Celine Aas" userId="f9465f8d-bd98-4bd9-90d5-11deb68f070f" providerId="ADAL" clId="{F105E8A8-9252-BE42-A33D-96A20040D601}" dt="2024-01-18T09:44:09.799" v="75" actId="13244"/>
        <pc:sldMkLst>
          <pc:docMk/>
          <pc:sldMk cId="3216240977" sldId="380"/>
        </pc:sldMkLst>
        <pc:spChg chg="ord">
          <ac:chgData name="Celine Aas" userId="f9465f8d-bd98-4bd9-90d5-11deb68f070f" providerId="ADAL" clId="{F105E8A8-9252-BE42-A33D-96A20040D601}" dt="2024-01-18T09:44:09.799" v="75" actId="13244"/>
          <ac:spMkLst>
            <pc:docMk/>
            <pc:sldMk cId="3216240977" sldId="380"/>
            <ac:spMk id="4" creationId="{843EDDE1-FF94-72E3-5684-A788AFFE43D7}"/>
          </ac:spMkLst>
        </pc:spChg>
        <pc:spChg chg="ord">
          <ac:chgData name="Celine Aas" userId="f9465f8d-bd98-4bd9-90d5-11deb68f070f" providerId="ADAL" clId="{F105E8A8-9252-BE42-A33D-96A20040D601}" dt="2024-01-18T09:44:06.328" v="73" actId="13244"/>
          <ac:spMkLst>
            <pc:docMk/>
            <pc:sldMk cId="3216240977" sldId="380"/>
            <ac:spMk id="5" creationId="{B2214A61-3FD7-962F-DB03-69227B3F7AFF}"/>
          </ac:spMkLst>
        </pc:spChg>
        <pc:grpChg chg="ord">
          <ac:chgData name="Celine Aas" userId="f9465f8d-bd98-4bd9-90d5-11deb68f070f" providerId="ADAL" clId="{F105E8A8-9252-BE42-A33D-96A20040D601}" dt="2024-01-18T09:44:08.309" v="74" actId="13244"/>
          <ac:grpSpMkLst>
            <pc:docMk/>
            <pc:sldMk cId="3216240977" sldId="380"/>
            <ac:grpSpMk id="6" creationId="{0F1FDD1E-BCCF-FD28-AB9B-CAD9E2B77E5C}"/>
          </ac:grpSpMkLst>
        </pc:grpChg>
      </pc:sldChg>
      <pc:sldChg chg="modSp mod">
        <pc:chgData name="Celine Aas" userId="f9465f8d-bd98-4bd9-90d5-11deb68f070f" providerId="ADAL" clId="{F105E8A8-9252-BE42-A33D-96A20040D601}" dt="2024-01-18T09:44:28.288" v="79" actId="13244"/>
        <pc:sldMkLst>
          <pc:docMk/>
          <pc:sldMk cId="4022458642" sldId="381"/>
        </pc:sldMkLst>
        <pc:spChg chg="ord">
          <ac:chgData name="Celine Aas" userId="f9465f8d-bd98-4bd9-90d5-11deb68f070f" providerId="ADAL" clId="{F105E8A8-9252-BE42-A33D-96A20040D601}" dt="2024-01-18T09:44:13.702" v="76" actId="13244"/>
          <ac:spMkLst>
            <pc:docMk/>
            <pc:sldMk cId="4022458642" sldId="381"/>
            <ac:spMk id="2" creationId="{A24A7182-3277-F861-3792-C5851A4EAD96}"/>
          </ac:spMkLst>
        </pc:spChg>
        <pc:spChg chg="ord">
          <ac:chgData name="Celine Aas" userId="f9465f8d-bd98-4bd9-90d5-11deb68f070f" providerId="ADAL" clId="{F105E8A8-9252-BE42-A33D-96A20040D601}" dt="2024-01-18T09:44:16.768" v="77" actId="13244"/>
          <ac:spMkLst>
            <pc:docMk/>
            <pc:sldMk cId="4022458642" sldId="381"/>
            <ac:spMk id="3" creationId="{333BF178-1C53-2D4D-6345-637415779F0D}"/>
          </ac:spMkLst>
        </pc:spChg>
        <pc:picChg chg="ord">
          <ac:chgData name="Celine Aas" userId="f9465f8d-bd98-4bd9-90d5-11deb68f070f" providerId="ADAL" clId="{F105E8A8-9252-BE42-A33D-96A20040D601}" dt="2024-01-18T09:44:26.691" v="78" actId="13244"/>
          <ac:picMkLst>
            <pc:docMk/>
            <pc:sldMk cId="4022458642" sldId="381"/>
            <ac:picMk id="4" creationId="{17B766FA-4B95-71EF-1A1A-8F3EA2085574}"/>
          </ac:picMkLst>
        </pc:picChg>
        <pc:picChg chg="ord">
          <ac:chgData name="Celine Aas" userId="f9465f8d-bd98-4bd9-90d5-11deb68f070f" providerId="ADAL" clId="{F105E8A8-9252-BE42-A33D-96A20040D601}" dt="2024-01-18T09:44:28.288" v="79" actId="13244"/>
          <ac:picMkLst>
            <pc:docMk/>
            <pc:sldMk cId="4022458642" sldId="381"/>
            <ac:picMk id="5" creationId="{0F658D89-BA21-C521-29BD-3722DBA0B4A1}"/>
          </ac:picMkLst>
        </pc:picChg>
      </pc:sldChg>
      <pc:sldChg chg="modSp mod">
        <pc:chgData name="Celine Aas" userId="f9465f8d-bd98-4bd9-90d5-11deb68f070f" providerId="ADAL" clId="{F105E8A8-9252-BE42-A33D-96A20040D601}" dt="2024-01-18T09:44:33.926" v="80" actId="13244"/>
        <pc:sldMkLst>
          <pc:docMk/>
          <pc:sldMk cId="181988463" sldId="382"/>
        </pc:sldMkLst>
        <pc:spChg chg="ord">
          <ac:chgData name="Celine Aas" userId="f9465f8d-bd98-4bd9-90d5-11deb68f070f" providerId="ADAL" clId="{F105E8A8-9252-BE42-A33D-96A20040D601}" dt="2024-01-18T09:44:33.926" v="80" actId="13244"/>
          <ac:spMkLst>
            <pc:docMk/>
            <pc:sldMk cId="181988463" sldId="382"/>
            <ac:spMk id="4" creationId="{A10ED297-A675-E6E6-D439-41276ACC7192}"/>
          </ac:spMkLst>
        </pc:spChg>
      </pc:sldChg>
      <pc:sldChg chg="modSp mod">
        <pc:chgData name="Celine Aas" userId="f9465f8d-bd98-4bd9-90d5-11deb68f070f" providerId="ADAL" clId="{F105E8A8-9252-BE42-A33D-96A20040D601}" dt="2024-01-18T09:45:10.751" v="86" actId="13244"/>
        <pc:sldMkLst>
          <pc:docMk/>
          <pc:sldMk cId="2432120602" sldId="386"/>
        </pc:sldMkLst>
        <pc:spChg chg="ord">
          <ac:chgData name="Celine Aas" userId="f9465f8d-bd98-4bd9-90d5-11deb68f070f" providerId="ADAL" clId="{F105E8A8-9252-BE42-A33D-96A20040D601}" dt="2024-01-18T09:45:01.682" v="84" actId="13244"/>
          <ac:spMkLst>
            <pc:docMk/>
            <pc:sldMk cId="2432120602" sldId="386"/>
            <ac:spMk id="5" creationId="{BC1F25C6-D4ED-5EA0-3F61-E8904013853B}"/>
          </ac:spMkLst>
        </pc:spChg>
        <pc:spChg chg="ord">
          <ac:chgData name="Celine Aas" userId="f9465f8d-bd98-4bd9-90d5-11deb68f070f" providerId="ADAL" clId="{F105E8A8-9252-BE42-A33D-96A20040D601}" dt="2024-01-18T09:45:07.767" v="85" actId="13244"/>
          <ac:spMkLst>
            <pc:docMk/>
            <pc:sldMk cId="2432120602" sldId="386"/>
            <ac:spMk id="6" creationId="{3200299A-FE6A-E155-1C0E-B28D853C05C0}"/>
          </ac:spMkLst>
        </pc:spChg>
        <pc:spChg chg="ord">
          <ac:chgData name="Celine Aas" userId="f9465f8d-bd98-4bd9-90d5-11deb68f070f" providerId="ADAL" clId="{F105E8A8-9252-BE42-A33D-96A20040D601}" dt="2024-01-18T09:45:10.751" v="86" actId="13244"/>
          <ac:spMkLst>
            <pc:docMk/>
            <pc:sldMk cId="2432120602" sldId="386"/>
            <ac:spMk id="8" creationId="{33CE9A89-CBC0-C76F-9793-4EC9A2497579}"/>
          </ac:spMkLst>
        </pc:spChg>
      </pc:sldChg>
      <pc:sldChg chg="delSp modSp mod">
        <pc:chgData name="Celine Aas" userId="f9465f8d-bd98-4bd9-90d5-11deb68f070f" providerId="ADAL" clId="{F105E8A8-9252-BE42-A33D-96A20040D601}" dt="2024-01-18T09:45:23.572" v="90" actId="13244"/>
        <pc:sldMkLst>
          <pc:docMk/>
          <pc:sldMk cId="869964760" sldId="387"/>
        </pc:sldMkLst>
        <pc:spChg chg="ord">
          <ac:chgData name="Celine Aas" userId="f9465f8d-bd98-4bd9-90d5-11deb68f070f" providerId="ADAL" clId="{F105E8A8-9252-BE42-A33D-96A20040D601}" dt="2024-01-18T09:45:17.318" v="87" actId="13244"/>
          <ac:spMkLst>
            <pc:docMk/>
            <pc:sldMk cId="869964760" sldId="387"/>
            <ac:spMk id="2" creationId="{C0ED0AFF-7958-EDB6-8A30-7BF62AB1CFDB}"/>
          </ac:spMkLst>
        </pc:spChg>
        <pc:spChg chg="del mod">
          <ac:chgData name="Celine Aas" userId="f9465f8d-bd98-4bd9-90d5-11deb68f070f" providerId="ADAL" clId="{F105E8A8-9252-BE42-A33D-96A20040D601}" dt="2024-01-18T09:41:48.669" v="1" actId="478"/>
          <ac:spMkLst>
            <pc:docMk/>
            <pc:sldMk cId="869964760" sldId="387"/>
            <ac:spMk id="4" creationId="{A2AFFBF2-2031-40A9-A6B9-BA355C5414CF}"/>
          </ac:spMkLst>
        </pc:spChg>
        <pc:spChg chg="ord">
          <ac:chgData name="Celine Aas" userId="f9465f8d-bd98-4bd9-90d5-11deb68f070f" providerId="ADAL" clId="{F105E8A8-9252-BE42-A33D-96A20040D601}" dt="2024-01-18T09:45:23.572" v="90" actId="13244"/>
          <ac:spMkLst>
            <pc:docMk/>
            <pc:sldMk cId="869964760" sldId="387"/>
            <ac:spMk id="5" creationId="{B0F303B9-5F86-F3C9-5D48-A76727F16D76}"/>
          </ac:spMkLst>
        </pc:spChg>
        <pc:spChg chg="ord">
          <ac:chgData name="Celine Aas" userId="f9465f8d-bd98-4bd9-90d5-11deb68f070f" providerId="ADAL" clId="{F105E8A8-9252-BE42-A33D-96A20040D601}" dt="2024-01-18T09:45:19.580" v="88" actId="13244"/>
          <ac:spMkLst>
            <pc:docMk/>
            <pc:sldMk cId="869964760" sldId="387"/>
            <ac:spMk id="7" creationId="{52B8FEE7-D2FC-91F6-7E02-E61D194471B9}"/>
          </ac:spMkLst>
        </pc:spChg>
        <pc:picChg chg="ord">
          <ac:chgData name="Celine Aas" userId="f9465f8d-bd98-4bd9-90d5-11deb68f070f" providerId="ADAL" clId="{F105E8A8-9252-BE42-A33D-96A20040D601}" dt="2024-01-18T09:45:21.183" v="89" actId="13244"/>
          <ac:picMkLst>
            <pc:docMk/>
            <pc:sldMk cId="869964760" sldId="387"/>
            <ac:picMk id="6" creationId="{ED768AE4-EA24-5B19-9316-A71B147B98F0}"/>
          </ac:picMkLst>
        </pc:picChg>
      </pc:sldChg>
      <pc:sldChg chg="modSp mod">
        <pc:chgData name="Celine Aas" userId="f9465f8d-bd98-4bd9-90d5-11deb68f070f" providerId="ADAL" clId="{F105E8A8-9252-BE42-A33D-96A20040D601}" dt="2024-01-18T09:45:31.053" v="92" actId="13244"/>
        <pc:sldMkLst>
          <pc:docMk/>
          <pc:sldMk cId="4251413560" sldId="389"/>
        </pc:sldMkLst>
        <pc:spChg chg="ord">
          <ac:chgData name="Celine Aas" userId="f9465f8d-bd98-4bd9-90d5-11deb68f070f" providerId="ADAL" clId="{F105E8A8-9252-BE42-A33D-96A20040D601}" dt="2024-01-18T09:45:31.053" v="92" actId="13244"/>
          <ac:spMkLst>
            <pc:docMk/>
            <pc:sldMk cId="4251413560" sldId="389"/>
            <ac:spMk id="5" creationId="{1CE3EE53-F389-BF93-AFA8-B6E850D35614}"/>
          </ac:spMkLst>
        </pc:spChg>
        <pc:picChg chg="ord">
          <ac:chgData name="Celine Aas" userId="f9465f8d-bd98-4bd9-90d5-11deb68f070f" providerId="ADAL" clId="{F105E8A8-9252-BE42-A33D-96A20040D601}" dt="2024-01-18T09:45:29.552" v="91" actId="13244"/>
          <ac:picMkLst>
            <pc:docMk/>
            <pc:sldMk cId="4251413560" sldId="389"/>
            <ac:picMk id="3" creationId="{74A9D825-6946-DB23-7423-51E528F35A7E}"/>
          </ac:picMkLst>
        </pc:picChg>
      </pc:sldChg>
      <pc:sldChg chg="modSp mod">
        <pc:chgData name="Celine Aas" userId="f9465f8d-bd98-4bd9-90d5-11deb68f070f" providerId="ADAL" clId="{F105E8A8-9252-BE42-A33D-96A20040D601}" dt="2024-01-18T09:45:41.573" v="95" actId="13244"/>
        <pc:sldMkLst>
          <pc:docMk/>
          <pc:sldMk cId="4290693665" sldId="391"/>
        </pc:sldMkLst>
        <pc:spChg chg="ord">
          <ac:chgData name="Celine Aas" userId="f9465f8d-bd98-4bd9-90d5-11deb68f070f" providerId="ADAL" clId="{F105E8A8-9252-BE42-A33D-96A20040D601}" dt="2024-01-18T09:45:35.537" v="93" actId="13244"/>
          <ac:spMkLst>
            <pc:docMk/>
            <pc:sldMk cId="4290693665" sldId="391"/>
            <ac:spMk id="2" creationId="{1A338222-73CA-4A05-B2E9-F49D68B63B59}"/>
          </ac:spMkLst>
        </pc:spChg>
        <pc:graphicFrameChg chg="ord">
          <ac:chgData name="Celine Aas" userId="f9465f8d-bd98-4bd9-90d5-11deb68f070f" providerId="ADAL" clId="{F105E8A8-9252-BE42-A33D-96A20040D601}" dt="2024-01-18T09:45:39.762" v="94" actId="13244"/>
          <ac:graphicFrameMkLst>
            <pc:docMk/>
            <pc:sldMk cId="4290693665" sldId="391"/>
            <ac:graphicFrameMk id="5" creationId="{EC1CA00C-742B-CD5A-0E4D-761BF94A6813}"/>
          </ac:graphicFrameMkLst>
        </pc:graphicFrameChg>
        <pc:picChg chg="ord">
          <ac:chgData name="Celine Aas" userId="f9465f8d-bd98-4bd9-90d5-11deb68f070f" providerId="ADAL" clId="{F105E8A8-9252-BE42-A33D-96A20040D601}" dt="2024-01-18T09:45:41.573" v="95" actId="13244"/>
          <ac:picMkLst>
            <pc:docMk/>
            <pc:sldMk cId="4290693665" sldId="391"/>
            <ac:picMk id="7" creationId="{0B83F401-A25F-493A-B0D5-5BFD9A3D9245}"/>
          </ac:picMkLst>
        </pc:picChg>
      </pc:sldChg>
      <pc:sldChg chg="modSp mod">
        <pc:chgData name="Celine Aas" userId="f9465f8d-bd98-4bd9-90d5-11deb68f070f" providerId="ADAL" clId="{F105E8A8-9252-BE42-A33D-96A20040D601}" dt="2024-01-18T09:45:48.709" v="97" actId="13244"/>
        <pc:sldMkLst>
          <pc:docMk/>
          <pc:sldMk cId="2523016292" sldId="392"/>
        </pc:sldMkLst>
        <pc:spChg chg="ord">
          <ac:chgData name="Celine Aas" userId="f9465f8d-bd98-4bd9-90d5-11deb68f070f" providerId="ADAL" clId="{F105E8A8-9252-BE42-A33D-96A20040D601}" dt="2024-01-18T09:45:45.576" v="96" actId="13244"/>
          <ac:spMkLst>
            <pc:docMk/>
            <pc:sldMk cId="2523016292" sldId="392"/>
            <ac:spMk id="2" creationId="{82E9AFEA-7CE2-499F-9ACF-A424BBB846AD}"/>
          </ac:spMkLst>
        </pc:spChg>
        <pc:graphicFrameChg chg="ord">
          <ac:chgData name="Celine Aas" userId="f9465f8d-bd98-4bd9-90d5-11deb68f070f" providerId="ADAL" clId="{F105E8A8-9252-BE42-A33D-96A20040D601}" dt="2024-01-18T09:45:48.709" v="97" actId="13244"/>
          <ac:graphicFrameMkLst>
            <pc:docMk/>
            <pc:sldMk cId="2523016292" sldId="392"/>
            <ac:graphicFrameMk id="6" creationId="{B8C64EF5-4AF2-70CA-DCFE-4CF574F65D91}"/>
          </ac:graphicFrameMkLst>
        </pc:graphicFrameChg>
      </pc:sldChg>
      <pc:sldChg chg="modSp mod">
        <pc:chgData name="Celine Aas" userId="f9465f8d-bd98-4bd9-90d5-11deb68f070f" providerId="ADAL" clId="{F105E8A8-9252-BE42-A33D-96A20040D601}" dt="2024-01-18T09:46:12.138" v="101" actId="13244"/>
        <pc:sldMkLst>
          <pc:docMk/>
          <pc:sldMk cId="2651695895" sldId="538"/>
        </pc:sldMkLst>
        <pc:spChg chg="ord">
          <ac:chgData name="Celine Aas" userId="f9465f8d-bd98-4bd9-90d5-11deb68f070f" providerId="ADAL" clId="{F105E8A8-9252-BE42-A33D-96A20040D601}" dt="2024-01-18T09:46:12.138" v="101" actId="13244"/>
          <ac:spMkLst>
            <pc:docMk/>
            <pc:sldMk cId="2651695895" sldId="538"/>
            <ac:spMk id="2" creationId="{D37F7E40-B82C-4909-928E-643C63D72905}"/>
          </ac:spMkLst>
        </pc:spChg>
      </pc:sldChg>
      <pc:sldChg chg="modSp mod">
        <pc:chgData name="Celine Aas" userId="f9465f8d-bd98-4bd9-90d5-11deb68f070f" providerId="ADAL" clId="{F105E8A8-9252-BE42-A33D-96A20040D601}" dt="2024-01-18T09:46:33.984" v="105" actId="13244"/>
        <pc:sldMkLst>
          <pc:docMk/>
          <pc:sldMk cId="936798843" sldId="539"/>
        </pc:sldMkLst>
        <pc:spChg chg="ord">
          <ac:chgData name="Celine Aas" userId="f9465f8d-bd98-4bd9-90d5-11deb68f070f" providerId="ADAL" clId="{F105E8A8-9252-BE42-A33D-96A20040D601}" dt="2024-01-18T09:46:33.984" v="105" actId="13244"/>
          <ac:spMkLst>
            <pc:docMk/>
            <pc:sldMk cId="936798843" sldId="539"/>
            <ac:spMk id="2" creationId="{00000000-0000-0000-0000-000000000000}"/>
          </ac:spMkLst>
        </pc:spChg>
      </pc:sldChg>
      <pc:sldChg chg="modSp mod">
        <pc:chgData name="Celine Aas" userId="f9465f8d-bd98-4bd9-90d5-11deb68f070f" providerId="ADAL" clId="{F105E8A8-9252-BE42-A33D-96A20040D601}" dt="2024-01-18T09:46:42.853" v="106" actId="13244"/>
        <pc:sldMkLst>
          <pc:docMk/>
          <pc:sldMk cId="3007601038" sldId="540"/>
        </pc:sldMkLst>
        <pc:spChg chg="ord">
          <ac:chgData name="Celine Aas" userId="f9465f8d-bd98-4bd9-90d5-11deb68f070f" providerId="ADAL" clId="{F105E8A8-9252-BE42-A33D-96A20040D601}" dt="2024-01-18T09:46:42.853" v="106" actId="13244"/>
          <ac:spMkLst>
            <pc:docMk/>
            <pc:sldMk cId="3007601038" sldId="540"/>
            <ac:spMk id="3" creationId="{00000000-0000-0000-0000-000000000000}"/>
          </ac:spMkLst>
        </pc:spChg>
      </pc:sldChg>
      <pc:sldChg chg="modSp mod">
        <pc:chgData name="Celine Aas" userId="f9465f8d-bd98-4bd9-90d5-11deb68f070f" providerId="ADAL" clId="{F105E8A8-9252-BE42-A33D-96A20040D601}" dt="2024-01-18T09:47:14.926" v="114" actId="13244"/>
        <pc:sldMkLst>
          <pc:docMk/>
          <pc:sldMk cId="447761208" sldId="546"/>
        </pc:sldMkLst>
        <pc:spChg chg="ord">
          <ac:chgData name="Celine Aas" userId="f9465f8d-bd98-4bd9-90d5-11deb68f070f" providerId="ADAL" clId="{F105E8A8-9252-BE42-A33D-96A20040D601}" dt="2024-01-18T09:47:04.490" v="111" actId="13244"/>
          <ac:spMkLst>
            <pc:docMk/>
            <pc:sldMk cId="447761208" sldId="546"/>
            <ac:spMk id="2" creationId="{29A43FC2-8FDC-4C58-B7ED-7373ECA30884}"/>
          </ac:spMkLst>
        </pc:spChg>
        <pc:spChg chg="ord">
          <ac:chgData name="Celine Aas" userId="f9465f8d-bd98-4bd9-90d5-11deb68f070f" providerId="ADAL" clId="{F105E8A8-9252-BE42-A33D-96A20040D601}" dt="2024-01-18T09:47:11.114" v="113" actId="13244"/>
          <ac:spMkLst>
            <pc:docMk/>
            <pc:sldMk cId="447761208" sldId="546"/>
            <ac:spMk id="4" creationId="{2709D8D1-8E56-4021-85DA-566725658BA1}"/>
          </ac:spMkLst>
        </pc:spChg>
        <pc:spChg chg="ord">
          <ac:chgData name="Celine Aas" userId="f9465f8d-bd98-4bd9-90d5-11deb68f070f" providerId="ADAL" clId="{F105E8A8-9252-BE42-A33D-96A20040D601}" dt="2024-01-18T09:47:14.926" v="114" actId="13244"/>
          <ac:spMkLst>
            <pc:docMk/>
            <pc:sldMk cId="447761208" sldId="546"/>
            <ac:spMk id="8" creationId="{1A963675-B448-BF16-ED59-C955779C7959}"/>
          </ac:spMkLst>
        </pc:spChg>
        <pc:picChg chg="ord">
          <ac:chgData name="Celine Aas" userId="f9465f8d-bd98-4bd9-90d5-11deb68f070f" providerId="ADAL" clId="{F105E8A8-9252-BE42-A33D-96A20040D601}" dt="2024-01-18T09:47:08.414" v="112" actId="13244"/>
          <ac:picMkLst>
            <pc:docMk/>
            <pc:sldMk cId="447761208" sldId="546"/>
            <ac:picMk id="5" creationId="{9E0A0ED5-4D9F-C5EA-F73D-C1E7FC18AC31}"/>
          </ac:picMkLst>
        </pc:picChg>
      </pc:sldChg>
      <pc:sldChg chg="addSp modSp del mod">
        <pc:chgData name="Celine Aas" userId="f9465f8d-bd98-4bd9-90d5-11deb68f070f" providerId="ADAL" clId="{F105E8A8-9252-BE42-A33D-96A20040D601}" dt="2024-01-19T09:34:14.658" v="1844" actId="2696"/>
        <pc:sldMkLst>
          <pc:docMk/>
          <pc:sldMk cId="1612669454" sldId="548"/>
        </pc:sldMkLst>
        <pc:spChg chg="ord">
          <ac:chgData name="Celine Aas" userId="f9465f8d-bd98-4bd9-90d5-11deb68f070f" providerId="ADAL" clId="{F105E8A8-9252-BE42-A33D-96A20040D601}" dt="2024-01-18T09:46:21.019" v="102" actId="13244"/>
          <ac:spMkLst>
            <pc:docMk/>
            <pc:sldMk cId="1612669454" sldId="548"/>
            <ac:spMk id="2" creationId="{3CE561F1-8922-9189-93C0-D8D71ABCD856}"/>
          </ac:spMkLst>
        </pc:spChg>
        <pc:spChg chg="add mod">
          <ac:chgData name="Celine Aas" userId="f9465f8d-bd98-4bd9-90d5-11deb68f070f" providerId="ADAL" clId="{F105E8A8-9252-BE42-A33D-96A20040D601}" dt="2024-01-18T13:04:08.526" v="1107" actId="207"/>
          <ac:spMkLst>
            <pc:docMk/>
            <pc:sldMk cId="1612669454" sldId="548"/>
            <ac:spMk id="6" creationId="{4D1D7AB4-5F58-B1D4-B041-F05418A64AD0}"/>
          </ac:spMkLst>
        </pc:spChg>
        <pc:picChg chg="add mod modCrop">
          <ac:chgData name="Celine Aas" userId="f9465f8d-bd98-4bd9-90d5-11deb68f070f" providerId="ADAL" clId="{F105E8A8-9252-BE42-A33D-96A20040D601}" dt="2024-01-18T10:07:40.625" v="521" actId="1037"/>
          <ac:picMkLst>
            <pc:docMk/>
            <pc:sldMk cId="1612669454" sldId="548"/>
            <ac:picMk id="5" creationId="{3C401161-9B38-1DE0-16C6-F130A358A7FA}"/>
          </ac:picMkLst>
        </pc:picChg>
      </pc:sldChg>
      <pc:sldChg chg="addSp delSp modSp del mod">
        <pc:chgData name="Celine Aas" userId="f9465f8d-bd98-4bd9-90d5-11deb68f070f" providerId="ADAL" clId="{F105E8A8-9252-BE42-A33D-96A20040D601}" dt="2024-01-18T11:42:38.130" v="597" actId="2696"/>
        <pc:sldMkLst>
          <pc:docMk/>
          <pc:sldMk cId="1099403119" sldId="549"/>
        </pc:sldMkLst>
        <pc:spChg chg="ord">
          <ac:chgData name="Celine Aas" userId="f9465f8d-bd98-4bd9-90d5-11deb68f070f" providerId="ADAL" clId="{F105E8A8-9252-BE42-A33D-96A20040D601}" dt="2024-01-18T09:46:30.925" v="104" actId="13244"/>
          <ac:spMkLst>
            <pc:docMk/>
            <pc:sldMk cId="1099403119" sldId="549"/>
            <ac:spMk id="2" creationId="{3CE561F1-8922-9189-93C0-D8D71ABCD856}"/>
          </ac:spMkLst>
        </pc:spChg>
        <pc:spChg chg="add mod">
          <ac:chgData name="Celine Aas" userId="f9465f8d-bd98-4bd9-90d5-11deb68f070f" providerId="ADAL" clId="{F105E8A8-9252-BE42-A33D-96A20040D601}" dt="2024-01-18T10:35:59.514" v="596" actId="14100"/>
          <ac:spMkLst>
            <pc:docMk/>
            <pc:sldMk cId="1099403119" sldId="549"/>
            <ac:spMk id="5" creationId="{99E73563-2AAC-8087-F596-BB749CF5684D}"/>
          </ac:spMkLst>
        </pc:spChg>
        <pc:picChg chg="add del mod">
          <ac:chgData name="Celine Aas" userId="f9465f8d-bd98-4bd9-90d5-11deb68f070f" providerId="ADAL" clId="{F105E8A8-9252-BE42-A33D-96A20040D601}" dt="2024-01-18T10:10:24.468" v="529" actId="478"/>
          <ac:picMkLst>
            <pc:docMk/>
            <pc:sldMk cId="1099403119" sldId="549"/>
            <ac:picMk id="4" creationId="{26050DAA-5B40-A850-0A9B-8A1586ACDD52}"/>
          </ac:picMkLst>
        </pc:picChg>
        <pc:picChg chg="add mod modCrop">
          <ac:chgData name="Celine Aas" userId="f9465f8d-bd98-4bd9-90d5-11deb68f070f" providerId="ADAL" clId="{F105E8A8-9252-BE42-A33D-96A20040D601}" dt="2024-01-18T10:10:52.087" v="534" actId="18131"/>
          <ac:picMkLst>
            <pc:docMk/>
            <pc:sldMk cId="1099403119" sldId="549"/>
            <ac:picMk id="7" creationId="{0F25DB05-87E1-2665-605D-1D02681B4FFC}"/>
          </ac:picMkLst>
        </pc:picChg>
      </pc:sldChg>
      <pc:sldChg chg="addSp modSp mod">
        <pc:chgData name="Celine Aas" userId="f9465f8d-bd98-4bd9-90d5-11deb68f070f" providerId="ADAL" clId="{F105E8A8-9252-BE42-A33D-96A20040D601}" dt="2024-01-19T10:09:46.319" v="2154" actId="962"/>
        <pc:sldMkLst>
          <pc:docMk/>
          <pc:sldMk cId="2304217219" sldId="550"/>
        </pc:sldMkLst>
        <pc:spChg chg="ord">
          <ac:chgData name="Celine Aas" userId="f9465f8d-bd98-4bd9-90d5-11deb68f070f" providerId="ADAL" clId="{F105E8A8-9252-BE42-A33D-96A20040D601}" dt="2024-01-18T09:47:43.134" v="119" actId="13244"/>
          <ac:spMkLst>
            <pc:docMk/>
            <pc:sldMk cId="2304217219" sldId="550"/>
            <ac:spMk id="2" creationId="{C5003AD8-1FA4-4605-AB02-1CBEE37E6568}"/>
          </ac:spMkLst>
        </pc:spChg>
        <pc:spChg chg="mod">
          <ac:chgData name="Celine Aas" userId="f9465f8d-bd98-4bd9-90d5-11deb68f070f" providerId="ADAL" clId="{F105E8A8-9252-BE42-A33D-96A20040D601}" dt="2024-01-18T09:47:52.986" v="120" actId="164"/>
          <ac:spMkLst>
            <pc:docMk/>
            <pc:sldMk cId="2304217219" sldId="550"/>
            <ac:spMk id="5" creationId="{533FB11B-8CC9-A355-077C-1ABA82ACC577}"/>
          </ac:spMkLst>
        </pc:spChg>
        <pc:spChg chg="mod">
          <ac:chgData name="Celine Aas" userId="f9465f8d-bd98-4bd9-90d5-11deb68f070f" providerId="ADAL" clId="{F105E8A8-9252-BE42-A33D-96A20040D601}" dt="2024-01-18T09:47:52.986" v="120" actId="164"/>
          <ac:spMkLst>
            <pc:docMk/>
            <pc:sldMk cId="2304217219" sldId="550"/>
            <ac:spMk id="11" creationId="{C577132C-F1A3-334C-508D-7CE1AD75F2EE}"/>
          </ac:spMkLst>
        </pc:spChg>
        <pc:grpChg chg="add mod ord">
          <ac:chgData name="Celine Aas" userId="f9465f8d-bd98-4bd9-90d5-11deb68f070f" providerId="ADAL" clId="{F105E8A8-9252-BE42-A33D-96A20040D601}" dt="2024-01-19T10:09:46.319" v="2154" actId="962"/>
          <ac:grpSpMkLst>
            <pc:docMk/>
            <pc:sldMk cId="2304217219" sldId="550"/>
            <ac:grpSpMk id="6" creationId="{B51A02CC-FC65-1EF8-5D71-805EFCD998BF}"/>
          </ac:grpSpMkLst>
        </pc:grpChg>
        <pc:picChg chg="mod ord">
          <ac:chgData name="Celine Aas" userId="f9465f8d-bd98-4bd9-90d5-11deb68f070f" providerId="ADAL" clId="{F105E8A8-9252-BE42-A33D-96A20040D601}" dt="2024-01-19T10:07:13.175" v="1928"/>
          <ac:picMkLst>
            <pc:docMk/>
            <pc:sldMk cId="2304217219" sldId="550"/>
            <ac:picMk id="3" creationId="{BA6476F2-9CE3-7A94-BE96-F32A9CC00E67}"/>
          </ac:picMkLst>
        </pc:picChg>
        <pc:picChg chg="mod">
          <ac:chgData name="Celine Aas" userId="f9465f8d-bd98-4bd9-90d5-11deb68f070f" providerId="ADAL" clId="{F105E8A8-9252-BE42-A33D-96A20040D601}" dt="2024-01-18T09:47:52.986" v="120" actId="164"/>
          <ac:picMkLst>
            <pc:docMk/>
            <pc:sldMk cId="2304217219" sldId="550"/>
            <ac:picMk id="4" creationId="{407B9EF7-4CCC-67E4-3B54-E9A89A31D8AE}"/>
          </ac:picMkLst>
        </pc:picChg>
        <pc:picChg chg="mod ord">
          <ac:chgData name="Celine Aas" userId="f9465f8d-bd98-4bd9-90d5-11deb68f070f" providerId="ADAL" clId="{F105E8A8-9252-BE42-A33D-96A20040D601}" dt="2024-01-19T10:09:11.651" v="2000" actId="962"/>
          <ac:picMkLst>
            <pc:docMk/>
            <pc:sldMk cId="2304217219" sldId="550"/>
            <ac:picMk id="8" creationId="{FCA2C829-3C06-0084-D60C-5792B2667B68}"/>
          </ac:picMkLst>
        </pc:picChg>
        <pc:picChg chg="mod">
          <ac:chgData name="Celine Aas" userId="f9465f8d-bd98-4bd9-90d5-11deb68f070f" providerId="ADAL" clId="{F105E8A8-9252-BE42-A33D-96A20040D601}" dt="2024-01-18T09:42:06.638" v="59" actId="962"/>
          <ac:picMkLst>
            <pc:docMk/>
            <pc:sldMk cId="2304217219" sldId="550"/>
            <ac:picMk id="9" creationId="{4A9B764A-27DA-E462-2230-23BD25B6022D}"/>
          </ac:picMkLst>
        </pc:picChg>
      </pc:sldChg>
      <pc:sldChg chg="modSp mod">
        <pc:chgData name="Celine Aas" userId="f9465f8d-bd98-4bd9-90d5-11deb68f070f" providerId="ADAL" clId="{F105E8A8-9252-BE42-A33D-96A20040D601}" dt="2024-01-18T09:47:31.670" v="117" actId="13244"/>
        <pc:sldMkLst>
          <pc:docMk/>
          <pc:sldMk cId="3172558907" sldId="553"/>
        </pc:sldMkLst>
        <pc:spChg chg="ord">
          <ac:chgData name="Celine Aas" userId="f9465f8d-bd98-4bd9-90d5-11deb68f070f" providerId="ADAL" clId="{F105E8A8-9252-BE42-A33D-96A20040D601}" dt="2024-01-18T09:47:24.200" v="116" actId="13244"/>
          <ac:spMkLst>
            <pc:docMk/>
            <pc:sldMk cId="3172558907" sldId="553"/>
            <ac:spMk id="2" creationId="{29A43FC2-8FDC-4C58-B7ED-7373ECA30884}"/>
          </ac:spMkLst>
        </pc:spChg>
        <pc:graphicFrameChg chg="mod">
          <ac:chgData name="Celine Aas" userId="f9465f8d-bd98-4bd9-90d5-11deb68f070f" providerId="ADAL" clId="{F105E8A8-9252-BE42-A33D-96A20040D601}" dt="2024-01-18T09:47:31.670" v="117" actId="13244"/>
          <ac:graphicFrameMkLst>
            <pc:docMk/>
            <pc:sldMk cId="3172558907" sldId="553"/>
            <ac:graphicFrameMk id="3" creationId="{D1B4D007-39C6-6B64-32B1-4FEC35E1F403}"/>
          </ac:graphicFrameMkLst>
        </pc:graphicFrameChg>
      </pc:sldChg>
      <pc:sldChg chg="modSp mod">
        <pc:chgData name="Celine Aas" userId="f9465f8d-bd98-4bd9-90d5-11deb68f070f" providerId="ADAL" clId="{F105E8A8-9252-BE42-A33D-96A20040D601}" dt="2024-01-18T09:47:01.103" v="110" actId="13244"/>
        <pc:sldMkLst>
          <pc:docMk/>
          <pc:sldMk cId="3086872767" sldId="554"/>
        </pc:sldMkLst>
        <pc:spChg chg="ord">
          <ac:chgData name="Celine Aas" userId="f9465f8d-bd98-4bd9-90d5-11deb68f070f" providerId="ADAL" clId="{F105E8A8-9252-BE42-A33D-96A20040D601}" dt="2024-01-18T09:46:46.330" v="107" actId="13244"/>
          <ac:spMkLst>
            <pc:docMk/>
            <pc:sldMk cId="3086872767" sldId="554"/>
            <ac:spMk id="2" creationId="{29A43FC2-8FDC-4C58-B7ED-7373ECA30884}"/>
          </ac:spMkLst>
        </pc:spChg>
        <pc:spChg chg="mod ord">
          <ac:chgData name="Celine Aas" userId="f9465f8d-bd98-4bd9-90d5-11deb68f070f" providerId="ADAL" clId="{F105E8A8-9252-BE42-A33D-96A20040D601}" dt="2024-01-18T09:46:58.371" v="109" actId="13244"/>
          <ac:spMkLst>
            <pc:docMk/>
            <pc:sldMk cId="3086872767" sldId="554"/>
            <ac:spMk id="7" creationId="{488BF4B6-6305-4FCF-B132-11947FD2B6B7}"/>
          </ac:spMkLst>
        </pc:spChg>
        <pc:spChg chg="ord">
          <ac:chgData name="Celine Aas" userId="f9465f8d-bd98-4bd9-90d5-11deb68f070f" providerId="ADAL" clId="{F105E8A8-9252-BE42-A33D-96A20040D601}" dt="2024-01-18T09:47:01.103" v="110" actId="13244"/>
          <ac:spMkLst>
            <pc:docMk/>
            <pc:sldMk cId="3086872767" sldId="554"/>
            <ac:spMk id="8" creationId="{77CA84C8-6DA7-234A-0C98-C7EB712F4BF5}"/>
          </ac:spMkLst>
        </pc:spChg>
      </pc:sldChg>
      <pc:sldChg chg="modSp mod">
        <pc:chgData name="Celine Aas" userId="f9465f8d-bd98-4bd9-90d5-11deb68f070f" providerId="ADAL" clId="{F105E8A8-9252-BE42-A33D-96A20040D601}" dt="2024-01-18T09:44:54.366" v="83" actId="962"/>
        <pc:sldMkLst>
          <pc:docMk/>
          <pc:sldMk cId="3443724746" sldId="557"/>
        </pc:sldMkLst>
        <pc:spChg chg="mod">
          <ac:chgData name="Celine Aas" userId="f9465f8d-bd98-4bd9-90d5-11deb68f070f" providerId="ADAL" clId="{F105E8A8-9252-BE42-A33D-96A20040D601}" dt="2024-01-18T09:44:54.366" v="83" actId="962"/>
          <ac:spMkLst>
            <pc:docMk/>
            <pc:sldMk cId="3443724746" sldId="557"/>
            <ac:spMk id="3" creationId="{8C35678B-C836-3010-2A03-41EB3B7C8A91}"/>
          </ac:spMkLst>
        </pc:spChg>
        <pc:spChg chg="ord">
          <ac:chgData name="Celine Aas" userId="f9465f8d-bd98-4bd9-90d5-11deb68f070f" providerId="ADAL" clId="{F105E8A8-9252-BE42-A33D-96A20040D601}" dt="2024-01-18T09:44:38.069" v="81" actId="13244"/>
          <ac:spMkLst>
            <pc:docMk/>
            <pc:sldMk cId="3443724746" sldId="557"/>
            <ac:spMk id="4" creationId="{812EB6DB-D05B-3A62-8CB5-9611B3C1D6AA}"/>
          </ac:spMkLst>
        </pc:spChg>
        <pc:picChg chg="ord">
          <ac:chgData name="Celine Aas" userId="f9465f8d-bd98-4bd9-90d5-11deb68f070f" providerId="ADAL" clId="{F105E8A8-9252-BE42-A33D-96A20040D601}" dt="2024-01-18T09:44:40.968" v="82" actId="13244"/>
          <ac:picMkLst>
            <pc:docMk/>
            <pc:sldMk cId="3443724746" sldId="557"/>
            <ac:picMk id="5" creationId="{F5DD5DC2-70CA-348C-9B87-582318BEE24D}"/>
          </ac:picMkLst>
        </pc:picChg>
      </pc:sldChg>
      <pc:sldChg chg="modSp mod">
        <pc:chgData name="Celine Aas" userId="f9465f8d-bd98-4bd9-90d5-11deb68f070f" providerId="ADAL" clId="{F105E8A8-9252-BE42-A33D-96A20040D601}" dt="2024-01-18T09:46:09.335" v="100" actId="13244"/>
        <pc:sldMkLst>
          <pc:docMk/>
          <pc:sldMk cId="2891789679" sldId="558"/>
        </pc:sldMkLst>
        <pc:spChg chg="ord">
          <ac:chgData name="Celine Aas" userId="f9465f8d-bd98-4bd9-90d5-11deb68f070f" providerId="ADAL" clId="{F105E8A8-9252-BE42-A33D-96A20040D601}" dt="2024-01-18T09:46:05.662" v="99" actId="13244"/>
          <ac:spMkLst>
            <pc:docMk/>
            <pc:sldMk cId="2891789679" sldId="558"/>
            <ac:spMk id="4" creationId="{A10ED297-A675-E6E6-D439-41276ACC7192}"/>
          </ac:spMkLst>
        </pc:spChg>
        <pc:spChg chg="ord">
          <ac:chgData name="Celine Aas" userId="f9465f8d-bd98-4bd9-90d5-11deb68f070f" providerId="ADAL" clId="{F105E8A8-9252-BE42-A33D-96A20040D601}" dt="2024-01-18T09:46:09.335" v="100" actId="13244"/>
          <ac:spMkLst>
            <pc:docMk/>
            <pc:sldMk cId="2891789679" sldId="558"/>
            <ac:spMk id="5" creationId="{1CE3EE53-F389-BF93-AFA8-B6E850D35614}"/>
          </ac:spMkLst>
        </pc:spChg>
        <pc:picChg chg="ord">
          <ac:chgData name="Celine Aas" userId="f9465f8d-bd98-4bd9-90d5-11deb68f070f" providerId="ADAL" clId="{F105E8A8-9252-BE42-A33D-96A20040D601}" dt="2024-01-18T09:46:01.957" v="98" actId="13244"/>
          <ac:picMkLst>
            <pc:docMk/>
            <pc:sldMk cId="2891789679" sldId="558"/>
            <ac:picMk id="3" creationId="{74A9D825-6946-DB23-7423-51E528F35A7E}"/>
          </ac:picMkLst>
        </pc:picChg>
      </pc:sldChg>
      <pc:sldChg chg="modSp mod">
        <pc:chgData name="Celine Aas" userId="f9465f8d-bd98-4bd9-90d5-11deb68f070f" providerId="ADAL" clId="{F105E8A8-9252-BE42-A33D-96A20040D601}" dt="2024-01-18T09:46:24.873" v="103" actId="13244"/>
        <pc:sldMkLst>
          <pc:docMk/>
          <pc:sldMk cId="1490664144" sldId="559"/>
        </pc:sldMkLst>
        <pc:spChg chg="ord">
          <ac:chgData name="Celine Aas" userId="f9465f8d-bd98-4bd9-90d5-11deb68f070f" providerId="ADAL" clId="{F105E8A8-9252-BE42-A33D-96A20040D601}" dt="2024-01-18T09:46:24.873" v="103" actId="13244"/>
          <ac:spMkLst>
            <pc:docMk/>
            <pc:sldMk cId="1490664144" sldId="559"/>
            <ac:spMk id="4" creationId="{A10ED297-A675-E6E6-D439-41276ACC7192}"/>
          </ac:spMkLst>
        </pc:spChg>
      </pc:sldChg>
      <pc:sldChg chg="addSp delSp modSp add del mod">
        <pc:chgData name="Celine Aas" userId="f9465f8d-bd98-4bd9-90d5-11deb68f070f" providerId="ADAL" clId="{F105E8A8-9252-BE42-A33D-96A20040D601}" dt="2024-01-18T10:01:55.238" v="457" actId="2696"/>
        <pc:sldMkLst>
          <pc:docMk/>
          <pc:sldMk cId="4205583153" sldId="560"/>
        </pc:sldMkLst>
        <pc:picChg chg="add mod modCrop">
          <ac:chgData name="Celine Aas" userId="f9465f8d-bd98-4bd9-90d5-11deb68f070f" providerId="ADAL" clId="{F105E8A8-9252-BE42-A33D-96A20040D601}" dt="2024-01-18T10:01:11.015" v="233" actId="1076"/>
          <ac:picMkLst>
            <pc:docMk/>
            <pc:sldMk cId="4205583153" sldId="560"/>
            <ac:picMk id="5" creationId="{F0C73B8A-3588-B368-45FB-BA4628BFBB94}"/>
          </ac:picMkLst>
        </pc:picChg>
        <pc:picChg chg="del">
          <ac:chgData name="Celine Aas" userId="f9465f8d-bd98-4bd9-90d5-11deb68f070f" providerId="ADAL" clId="{F105E8A8-9252-BE42-A33D-96A20040D601}" dt="2024-01-18T10:01:12.664" v="234" actId="478"/>
          <ac:picMkLst>
            <pc:docMk/>
            <pc:sldMk cId="4205583153" sldId="560"/>
            <ac:picMk id="6" creationId="{04167069-FBBF-8C12-8D79-825008EF79A1}"/>
          </ac:picMkLst>
        </pc:picChg>
      </pc:sldChg>
      <pc:sldChg chg="modSp add del mod">
        <pc:chgData name="Celine Aas" userId="f9465f8d-bd98-4bd9-90d5-11deb68f070f" providerId="ADAL" clId="{F105E8A8-9252-BE42-A33D-96A20040D601}" dt="2024-01-18T13:02:49.777" v="888" actId="2696"/>
        <pc:sldMkLst>
          <pc:docMk/>
          <pc:sldMk cId="675259137" sldId="561"/>
        </pc:sldMkLst>
        <pc:spChg chg="mod">
          <ac:chgData name="Celine Aas" userId="f9465f8d-bd98-4bd9-90d5-11deb68f070f" providerId="ADAL" clId="{F105E8A8-9252-BE42-A33D-96A20040D601}" dt="2024-01-18T12:57:14.598" v="866" actId="207"/>
          <ac:spMkLst>
            <pc:docMk/>
            <pc:sldMk cId="675259137" sldId="561"/>
            <ac:spMk id="7" creationId="{74FF76D7-EC6D-8D1B-F61D-01C7FD2E3987}"/>
          </ac:spMkLst>
        </pc:spChg>
        <pc:picChg chg="mod modCrop">
          <ac:chgData name="Celine Aas" userId="f9465f8d-bd98-4bd9-90d5-11deb68f070f" providerId="ADAL" clId="{F105E8A8-9252-BE42-A33D-96A20040D601}" dt="2024-01-18T10:12:02.485" v="539" actId="732"/>
          <ac:picMkLst>
            <pc:docMk/>
            <pc:sldMk cId="675259137" sldId="561"/>
            <ac:picMk id="5" creationId="{F0C73B8A-3588-B368-45FB-BA4628BFBB94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14:18.846" v="1571" actId="2696"/>
        <pc:sldMkLst>
          <pc:docMk/>
          <pc:sldMk cId="2890213042" sldId="562"/>
        </pc:sldMkLst>
        <pc:spChg chg="mod">
          <ac:chgData name="Celine Aas" userId="f9465f8d-bd98-4bd9-90d5-11deb68f070f" providerId="ADAL" clId="{F105E8A8-9252-BE42-A33D-96A20040D601}" dt="2024-01-18T13:32:31.108" v="1300" actId="20577"/>
          <ac:spMkLst>
            <pc:docMk/>
            <pc:sldMk cId="2890213042" sldId="562"/>
            <ac:spMk id="3" creationId="{84F14A79-60F6-ECCD-7159-7EAFFE5436F8}"/>
          </ac:spMkLst>
        </pc:spChg>
        <pc:spChg chg="del">
          <ac:chgData name="Celine Aas" userId="f9465f8d-bd98-4bd9-90d5-11deb68f070f" providerId="ADAL" clId="{F105E8A8-9252-BE42-A33D-96A20040D601}" dt="2024-01-18T12:57:18.364" v="867" actId="478"/>
          <ac:spMkLst>
            <pc:docMk/>
            <pc:sldMk cId="2890213042" sldId="562"/>
            <ac:spMk id="7" creationId="{74FF76D7-EC6D-8D1B-F61D-01C7FD2E3987}"/>
          </ac:spMkLst>
        </pc:spChg>
        <pc:spChg chg="add mod">
          <ac:chgData name="Celine Aas" userId="f9465f8d-bd98-4bd9-90d5-11deb68f070f" providerId="ADAL" clId="{F105E8A8-9252-BE42-A33D-96A20040D601}" dt="2024-01-18T12:57:19.953" v="868"/>
          <ac:spMkLst>
            <pc:docMk/>
            <pc:sldMk cId="2890213042" sldId="562"/>
            <ac:spMk id="8" creationId="{2CC5A204-FF86-BF85-1E7D-0FDCD0BD8E86}"/>
          </ac:spMkLst>
        </pc:spChg>
        <pc:picChg chg="del">
          <ac:chgData name="Celine Aas" userId="f9465f8d-bd98-4bd9-90d5-11deb68f070f" providerId="ADAL" clId="{F105E8A8-9252-BE42-A33D-96A20040D601}" dt="2024-01-18T10:03:17.611" v="468" actId="478"/>
          <ac:picMkLst>
            <pc:docMk/>
            <pc:sldMk cId="2890213042" sldId="562"/>
            <ac:picMk id="5" creationId="{F0C73B8A-3588-B368-45FB-BA4628BFBB94}"/>
          </ac:picMkLst>
        </pc:picChg>
        <pc:picChg chg="add mod modCrop">
          <ac:chgData name="Celine Aas" userId="f9465f8d-bd98-4bd9-90d5-11deb68f070f" providerId="ADAL" clId="{F105E8A8-9252-BE42-A33D-96A20040D601}" dt="2024-01-18T10:03:15.535" v="467" actId="171"/>
          <ac:picMkLst>
            <pc:docMk/>
            <pc:sldMk cId="2890213042" sldId="562"/>
            <ac:picMk id="6" creationId="{91E19290-2940-16A4-4D42-DA6938CB7043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23:21.950" v="1642" actId="2696"/>
        <pc:sldMkLst>
          <pc:docMk/>
          <pc:sldMk cId="939516454" sldId="563"/>
        </pc:sldMkLst>
        <pc:spChg chg="mod">
          <ac:chgData name="Celine Aas" userId="f9465f8d-bd98-4bd9-90d5-11deb68f070f" providerId="ADAL" clId="{F105E8A8-9252-BE42-A33D-96A20040D601}" dt="2024-01-18T13:32:35.023" v="1303" actId="20577"/>
          <ac:spMkLst>
            <pc:docMk/>
            <pc:sldMk cId="939516454" sldId="563"/>
            <ac:spMk id="3" creationId="{84F14A79-60F6-ECCD-7159-7EAFFE5436F8}"/>
          </ac:spMkLst>
        </pc:spChg>
        <pc:spChg chg="del mod">
          <ac:chgData name="Celine Aas" userId="f9465f8d-bd98-4bd9-90d5-11deb68f070f" providerId="ADAL" clId="{F105E8A8-9252-BE42-A33D-96A20040D601}" dt="2024-01-18T12:57:21.723" v="869" actId="478"/>
          <ac:spMkLst>
            <pc:docMk/>
            <pc:sldMk cId="939516454" sldId="563"/>
            <ac:spMk id="7" creationId="{74FF76D7-EC6D-8D1B-F61D-01C7FD2E3987}"/>
          </ac:spMkLst>
        </pc:spChg>
        <pc:spChg chg="add mod">
          <ac:chgData name="Celine Aas" userId="f9465f8d-bd98-4bd9-90d5-11deb68f070f" providerId="ADAL" clId="{F105E8A8-9252-BE42-A33D-96A20040D601}" dt="2024-01-18T12:57:23.482" v="870"/>
          <ac:spMkLst>
            <pc:docMk/>
            <pc:sldMk cId="939516454" sldId="563"/>
            <ac:spMk id="8" creationId="{D2B27EA9-8D9C-2D9C-971F-896B3DDFBCA5}"/>
          </ac:spMkLst>
        </pc:spChg>
        <pc:picChg chg="add del mod modCrop">
          <ac:chgData name="Celine Aas" userId="f9465f8d-bd98-4bd9-90d5-11deb68f070f" providerId="ADAL" clId="{F105E8A8-9252-BE42-A33D-96A20040D601}" dt="2024-01-18T10:04:27.940" v="488" actId="732"/>
          <ac:picMkLst>
            <pc:docMk/>
            <pc:sldMk cId="939516454" sldId="563"/>
            <ac:picMk id="5" creationId="{5B58DC5A-29D8-8FC9-E077-6B3A74EFCA98}"/>
          </ac:picMkLst>
        </pc:picChg>
        <pc:picChg chg="del">
          <ac:chgData name="Celine Aas" userId="f9465f8d-bd98-4bd9-90d5-11deb68f070f" providerId="ADAL" clId="{F105E8A8-9252-BE42-A33D-96A20040D601}" dt="2024-01-18T10:04:09.721" v="483" actId="478"/>
          <ac:picMkLst>
            <pc:docMk/>
            <pc:sldMk cId="939516454" sldId="563"/>
            <ac:picMk id="6" creationId="{91E19290-2940-16A4-4D42-DA6938CB7043}"/>
          </ac:picMkLst>
        </pc:picChg>
      </pc:sldChg>
      <pc:sldChg chg="delSp add del mod ord">
        <pc:chgData name="Celine Aas" userId="f9465f8d-bd98-4bd9-90d5-11deb68f070f" providerId="ADAL" clId="{F105E8A8-9252-BE42-A33D-96A20040D601}" dt="2024-01-19T09:14:34.322" v="1573" actId="2696"/>
        <pc:sldMkLst>
          <pc:docMk/>
          <pc:sldMk cId="3859376062" sldId="564"/>
        </pc:sldMkLst>
        <pc:spChg chg="del">
          <ac:chgData name="Celine Aas" userId="f9465f8d-bd98-4bd9-90d5-11deb68f070f" providerId="ADAL" clId="{F105E8A8-9252-BE42-A33D-96A20040D601}" dt="2024-01-18T10:14:02.546" v="541" actId="478"/>
          <ac:spMkLst>
            <pc:docMk/>
            <pc:sldMk cId="3859376062" sldId="564"/>
            <ac:spMk id="5" creationId="{8112BFE3-46EB-4C72-48DC-01C7153BCAAC}"/>
          </ac:spMkLst>
        </pc:spChg>
        <pc:picChg chg="del">
          <ac:chgData name="Celine Aas" userId="f9465f8d-bd98-4bd9-90d5-11deb68f070f" providerId="ADAL" clId="{F105E8A8-9252-BE42-A33D-96A20040D601}" dt="2024-01-18T10:14:02.962" v="542" actId="478"/>
          <ac:picMkLst>
            <pc:docMk/>
            <pc:sldMk cId="3859376062" sldId="564"/>
            <ac:picMk id="4" creationId="{450D3E5B-F729-3123-4698-02D6682DC4D8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14:33.121" v="1572" actId="2696"/>
        <pc:sldMkLst>
          <pc:docMk/>
          <pc:sldMk cId="1116595252" sldId="565"/>
        </pc:sldMkLst>
        <pc:spChg chg="mod">
          <ac:chgData name="Celine Aas" userId="f9465f8d-bd98-4bd9-90d5-11deb68f070f" providerId="ADAL" clId="{F105E8A8-9252-BE42-A33D-96A20040D601}" dt="2024-01-18T13:32:39.505" v="1305"/>
          <ac:spMkLst>
            <pc:docMk/>
            <pc:sldMk cId="1116595252" sldId="565"/>
            <ac:spMk id="3" creationId="{84F14A79-60F6-ECCD-7159-7EAFFE5436F8}"/>
          </ac:spMkLst>
        </pc:spChg>
        <pc:spChg chg="add mod">
          <ac:chgData name="Celine Aas" userId="f9465f8d-bd98-4bd9-90d5-11deb68f070f" providerId="ADAL" clId="{F105E8A8-9252-BE42-A33D-96A20040D601}" dt="2024-01-18T12:57:27.995" v="872"/>
          <ac:spMkLst>
            <pc:docMk/>
            <pc:sldMk cId="1116595252" sldId="565"/>
            <ac:spMk id="4" creationId="{791388E8-B881-D987-E663-DDCD98F4B8A2}"/>
          </ac:spMkLst>
        </pc:spChg>
        <pc:spChg chg="del">
          <ac:chgData name="Celine Aas" userId="f9465f8d-bd98-4bd9-90d5-11deb68f070f" providerId="ADAL" clId="{F105E8A8-9252-BE42-A33D-96A20040D601}" dt="2024-01-18T12:57:25.363" v="871" actId="478"/>
          <ac:spMkLst>
            <pc:docMk/>
            <pc:sldMk cId="1116595252" sldId="565"/>
            <ac:spMk id="7" creationId="{74FF76D7-EC6D-8D1B-F61D-01C7FD2E3987}"/>
          </ac:spMkLst>
        </pc:spChg>
      </pc:sldChg>
      <pc:sldChg chg="modSp add del mod ord">
        <pc:chgData name="Celine Aas" userId="f9465f8d-bd98-4bd9-90d5-11deb68f070f" providerId="ADAL" clId="{F105E8A8-9252-BE42-A33D-96A20040D601}" dt="2024-01-18T12:18:41.026" v="628" actId="2696"/>
        <pc:sldMkLst>
          <pc:docMk/>
          <pc:sldMk cId="3998544501" sldId="565"/>
        </pc:sldMkLst>
        <pc:spChg chg="mod">
          <ac:chgData name="Celine Aas" userId="f9465f8d-bd98-4bd9-90d5-11deb68f070f" providerId="ADAL" clId="{F105E8A8-9252-BE42-A33D-96A20040D601}" dt="2024-01-18T10:15:37.531" v="553" actId="113"/>
          <ac:spMkLst>
            <pc:docMk/>
            <pc:sldMk cId="3998544501" sldId="565"/>
            <ac:spMk id="3" creationId="{84F14A79-60F6-ECCD-7159-7EAFFE5436F8}"/>
          </ac:spMkLst>
        </pc:spChg>
      </pc:sldChg>
      <pc:sldChg chg="modSp add del mod">
        <pc:chgData name="Celine Aas" userId="f9465f8d-bd98-4bd9-90d5-11deb68f070f" providerId="ADAL" clId="{F105E8A8-9252-BE42-A33D-96A20040D601}" dt="2024-01-18T10:16:16.498" v="566" actId="2696"/>
        <pc:sldMkLst>
          <pc:docMk/>
          <pc:sldMk cId="1088249683" sldId="566"/>
        </pc:sldMkLst>
        <pc:spChg chg="mod">
          <ac:chgData name="Celine Aas" userId="f9465f8d-bd98-4bd9-90d5-11deb68f070f" providerId="ADAL" clId="{F105E8A8-9252-BE42-A33D-96A20040D601}" dt="2024-01-18T10:16:10.687" v="565" actId="1076"/>
          <ac:spMkLst>
            <pc:docMk/>
            <pc:sldMk cId="1088249683" sldId="566"/>
            <ac:spMk id="2" creationId="{458C7D82-E338-A324-ED22-AD193478224A}"/>
          </ac:spMkLst>
        </pc:spChg>
        <pc:spChg chg="mod">
          <ac:chgData name="Celine Aas" userId="f9465f8d-bd98-4bd9-90d5-11deb68f070f" providerId="ADAL" clId="{F105E8A8-9252-BE42-A33D-96A20040D601}" dt="2024-01-18T10:15:58.667" v="562" actId="1076"/>
          <ac:spMkLst>
            <pc:docMk/>
            <pc:sldMk cId="1088249683" sldId="566"/>
            <ac:spMk id="3" creationId="{84F14A79-60F6-ECCD-7159-7EAFFE5436F8}"/>
          </ac:spMkLst>
        </pc:spChg>
      </pc:sldChg>
      <pc:sldChg chg="addSp delSp modSp add del mod">
        <pc:chgData name="Celine Aas" userId="f9465f8d-bd98-4bd9-90d5-11deb68f070f" providerId="ADAL" clId="{F105E8A8-9252-BE42-A33D-96A20040D601}" dt="2024-01-19T09:34:54.986" v="1908" actId="2696"/>
        <pc:sldMkLst>
          <pc:docMk/>
          <pc:sldMk cId="2157599677" sldId="566"/>
        </pc:sldMkLst>
        <pc:spChg chg="mod">
          <ac:chgData name="Celine Aas" userId="f9465f8d-bd98-4bd9-90d5-11deb68f070f" providerId="ADAL" clId="{F105E8A8-9252-BE42-A33D-96A20040D601}" dt="2024-01-18T12:55:17.151" v="857" actId="207"/>
          <ac:spMkLst>
            <pc:docMk/>
            <pc:sldMk cId="2157599677" sldId="566"/>
            <ac:spMk id="5" creationId="{99E73563-2AAC-8087-F596-BB749CF5684D}"/>
          </ac:spMkLst>
        </pc:spChg>
        <pc:picChg chg="add mod modCrop">
          <ac:chgData name="Celine Aas" userId="f9465f8d-bd98-4bd9-90d5-11deb68f070f" providerId="ADAL" clId="{F105E8A8-9252-BE42-A33D-96A20040D601}" dt="2024-01-18T10:34:30.014" v="594" actId="732"/>
          <ac:picMkLst>
            <pc:docMk/>
            <pc:sldMk cId="2157599677" sldId="566"/>
            <ac:picMk id="6" creationId="{EDC27528-DBCA-0714-29C2-34092E3DADE3}"/>
          </ac:picMkLst>
        </pc:picChg>
        <pc:picChg chg="del">
          <ac:chgData name="Celine Aas" userId="f9465f8d-bd98-4bd9-90d5-11deb68f070f" providerId="ADAL" clId="{F105E8A8-9252-BE42-A33D-96A20040D601}" dt="2024-01-18T10:33:58.376" v="585" actId="478"/>
          <ac:picMkLst>
            <pc:docMk/>
            <pc:sldMk cId="2157599677" sldId="566"/>
            <ac:picMk id="7" creationId="{0F25DB05-87E1-2665-605D-1D02681B4FFC}"/>
          </ac:picMkLst>
        </pc:picChg>
      </pc:sldChg>
      <pc:sldChg chg="addSp modSp new del mod">
        <pc:chgData name="Celine Aas" userId="f9465f8d-bd98-4bd9-90d5-11deb68f070f" providerId="ADAL" clId="{F105E8A8-9252-BE42-A33D-96A20040D601}" dt="2024-01-18T11:58:41.104" v="625" actId="2696"/>
        <pc:sldMkLst>
          <pc:docMk/>
          <pc:sldMk cId="2358534932" sldId="567"/>
        </pc:sldMkLst>
        <pc:picChg chg="add mod modCrop">
          <ac:chgData name="Celine Aas" userId="f9465f8d-bd98-4bd9-90d5-11deb68f070f" providerId="ADAL" clId="{F105E8A8-9252-BE42-A33D-96A20040D601}" dt="2024-01-18T11:57:06.473" v="612" actId="18131"/>
          <ac:picMkLst>
            <pc:docMk/>
            <pc:sldMk cId="2358534932" sldId="567"/>
            <ac:picMk id="5" creationId="{22216EC3-970A-4DBB-C879-4B742029CF34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13:12.126" v="1532" actId="2696"/>
        <pc:sldMkLst>
          <pc:docMk/>
          <pc:sldMk cId="3207013300" sldId="568"/>
        </pc:sldMkLst>
        <pc:spChg chg="add del mod">
          <ac:chgData name="Celine Aas" userId="f9465f8d-bd98-4bd9-90d5-11deb68f070f" providerId="ADAL" clId="{F105E8A8-9252-BE42-A33D-96A20040D601}" dt="2024-01-18T13:16:02.371" v="1143"/>
          <ac:spMkLst>
            <pc:docMk/>
            <pc:sldMk cId="3207013300" sldId="568"/>
            <ac:spMk id="5" creationId="{78A8E487-F8BA-9F0C-A4FB-93D92E5A3B32}"/>
          </ac:spMkLst>
        </pc:spChg>
        <pc:spChg chg="mod">
          <ac:chgData name="Celine Aas" userId="f9465f8d-bd98-4bd9-90d5-11deb68f070f" providerId="ADAL" clId="{F105E8A8-9252-BE42-A33D-96A20040D601}" dt="2024-01-18T13:28:52.420" v="1260" actId="14100"/>
          <ac:spMkLst>
            <pc:docMk/>
            <pc:sldMk cId="3207013300" sldId="568"/>
            <ac:spMk id="7" creationId="{74FF76D7-EC6D-8D1B-F61D-01C7FD2E3987}"/>
          </ac:spMkLst>
        </pc:spChg>
        <pc:picChg chg="add mod modCrop">
          <ac:chgData name="Celine Aas" userId="f9465f8d-bd98-4bd9-90d5-11deb68f070f" providerId="ADAL" clId="{F105E8A8-9252-BE42-A33D-96A20040D601}" dt="2024-01-18T12:56:58.730" v="864" actId="732"/>
          <ac:picMkLst>
            <pc:docMk/>
            <pc:sldMk cId="3207013300" sldId="568"/>
            <ac:picMk id="4" creationId="{656A5110-D790-0F74-CFDB-CB9737B4E35C}"/>
          </ac:picMkLst>
        </pc:picChg>
        <pc:picChg chg="del">
          <ac:chgData name="Celine Aas" userId="f9465f8d-bd98-4bd9-90d5-11deb68f070f" providerId="ADAL" clId="{F105E8A8-9252-BE42-A33D-96A20040D601}" dt="2024-01-18T11:57:29.942" v="614" actId="478"/>
          <ac:picMkLst>
            <pc:docMk/>
            <pc:sldMk cId="3207013300" sldId="568"/>
            <ac:picMk id="6" creationId="{04167069-FBBF-8C12-8D79-825008EF79A1}"/>
          </ac:picMkLst>
        </pc:picChg>
      </pc:sldChg>
      <pc:sldChg chg="addSp delSp modSp add del mod modShow">
        <pc:chgData name="Celine Aas" userId="f9465f8d-bd98-4bd9-90d5-11deb68f070f" providerId="ADAL" clId="{F105E8A8-9252-BE42-A33D-96A20040D601}" dt="2024-01-19T09:27:04.837" v="1683" actId="2696"/>
        <pc:sldMkLst>
          <pc:docMk/>
          <pc:sldMk cId="1918585481" sldId="569"/>
        </pc:sldMkLst>
        <pc:spChg chg="del">
          <ac:chgData name="Celine Aas" userId="f9465f8d-bd98-4bd9-90d5-11deb68f070f" providerId="ADAL" clId="{F105E8A8-9252-BE42-A33D-96A20040D601}" dt="2024-01-18T12:54:33.565" v="643" actId="478"/>
          <ac:spMkLst>
            <pc:docMk/>
            <pc:sldMk cId="1918585481" sldId="569"/>
            <ac:spMk id="6" creationId="{4D1D7AB4-5F58-B1D4-B041-F05418A64AD0}"/>
          </ac:spMkLst>
        </pc:spChg>
        <pc:picChg chg="add del mod">
          <ac:chgData name="Celine Aas" userId="f9465f8d-bd98-4bd9-90d5-11deb68f070f" providerId="ADAL" clId="{F105E8A8-9252-BE42-A33D-96A20040D601}" dt="2024-01-18T13:03:56.033" v="892" actId="478"/>
          <ac:picMkLst>
            <pc:docMk/>
            <pc:sldMk cId="1918585481" sldId="569"/>
            <ac:picMk id="4" creationId="{56863EA2-6FEF-6868-7AD7-CAABB77558EF}"/>
          </ac:picMkLst>
        </pc:picChg>
        <pc:picChg chg="del">
          <ac:chgData name="Celine Aas" userId="f9465f8d-bd98-4bd9-90d5-11deb68f070f" providerId="ADAL" clId="{F105E8A8-9252-BE42-A33D-96A20040D601}" dt="2024-01-18T12:54:34.269" v="644" actId="478"/>
          <ac:picMkLst>
            <pc:docMk/>
            <pc:sldMk cId="1918585481" sldId="569"/>
            <ac:picMk id="5" creationId="{3C401161-9B38-1DE0-16C6-F130A358A7FA}"/>
          </ac:picMkLst>
        </pc:picChg>
      </pc:sldChg>
      <pc:sldChg chg="modSp add del mod">
        <pc:chgData name="Celine Aas" userId="f9465f8d-bd98-4bd9-90d5-11deb68f070f" providerId="ADAL" clId="{F105E8A8-9252-BE42-A33D-96A20040D601}" dt="2024-01-18T12:49:52.517" v="640" actId="2696"/>
        <pc:sldMkLst>
          <pc:docMk/>
          <pc:sldMk cId="2752187555" sldId="569"/>
        </pc:sldMkLst>
        <pc:spChg chg="mod">
          <ac:chgData name="Celine Aas" userId="f9465f8d-bd98-4bd9-90d5-11deb68f070f" providerId="ADAL" clId="{F105E8A8-9252-BE42-A33D-96A20040D601}" dt="2024-01-18T12:49:22.347" v="639" actId="14100"/>
          <ac:spMkLst>
            <pc:docMk/>
            <pc:sldMk cId="2752187555" sldId="569"/>
            <ac:spMk id="7" creationId="{74FF76D7-EC6D-8D1B-F61D-01C7FD2E3987}"/>
          </ac:spMkLst>
        </pc:spChg>
        <pc:picChg chg="mod modCrop">
          <ac:chgData name="Celine Aas" userId="f9465f8d-bd98-4bd9-90d5-11deb68f070f" providerId="ADAL" clId="{F105E8A8-9252-BE42-A33D-96A20040D601}" dt="2024-01-18T12:49:18.560" v="638" actId="732"/>
          <ac:picMkLst>
            <pc:docMk/>
            <pc:sldMk cId="2752187555" sldId="569"/>
            <ac:picMk id="4" creationId="{656A5110-D790-0F74-CFDB-CB9737B4E35C}"/>
          </ac:picMkLst>
        </pc:picChg>
      </pc:sldChg>
      <pc:sldChg chg="delSp add del mod modShow">
        <pc:chgData name="Celine Aas" userId="f9465f8d-bd98-4bd9-90d5-11deb68f070f" providerId="ADAL" clId="{F105E8A8-9252-BE42-A33D-96A20040D601}" dt="2024-01-19T09:27:02.841" v="1682" actId="2696"/>
        <pc:sldMkLst>
          <pc:docMk/>
          <pc:sldMk cId="2992414652" sldId="570"/>
        </pc:sldMkLst>
        <pc:spChg chg="del">
          <ac:chgData name="Celine Aas" userId="f9465f8d-bd98-4bd9-90d5-11deb68f070f" providerId="ADAL" clId="{F105E8A8-9252-BE42-A33D-96A20040D601}" dt="2024-01-18T12:54:42.226" v="646" actId="478"/>
          <ac:spMkLst>
            <pc:docMk/>
            <pc:sldMk cId="2992414652" sldId="570"/>
            <ac:spMk id="5" creationId="{99E73563-2AAC-8087-F596-BB749CF5684D}"/>
          </ac:spMkLst>
        </pc:spChg>
        <pc:picChg chg="del">
          <ac:chgData name="Celine Aas" userId="f9465f8d-bd98-4bd9-90d5-11deb68f070f" providerId="ADAL" clId="{F105E8A8-9252-BE42-A33D-96A20040D601}" dt="2024-01-18T12:54:43.033" v="647" actId="478"/>
          <ac:picMkLst>
            <pc:docMk/>
            <pc:sldMk cId="2992414652" sldId="570"/>
            <ac:picMk id="6" creationId="{EDC27528-DBCA-0714-29C2-34092E3DADE3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13:42.443" v="1536" actId="2696"/>
        <pc:sldMkLst>
          <pc:docMk/>
          <pc:sldMk cId="2288194211" sldId="571"/>
        </pc:sldMkLst>
        <pc:spChg chg="mod">
          <ac:chgData name="Celine Aas" userId="f9465f8d-bd98-4bd9-90d5-11deb68f070f" providerId="ADAL" clId="{F105E8A8-9252-BE42-A33D-96A20040D601}" dt="2024-01-18T13:32:25.654" v="1296" actId="20577"/>
          <ac:spMkLst>
            <pc:docMk/>
            <pc:sldMk cId="2288194211" sldId="571"/>
            <ac:spMk id="3" creationId="{84F14A79-60F6-ECCD-7159-7EAFFE5436F8}"/>
          </ac:spMkLst>
        </pc:spChg>
        <pc:spChg chg="del mod">
          <ac:chgData name="Celine Aas" userId="f9465f8d-bd98-4bd9-90d5-11deb68f070f" providerId="ADAL" clId="{F105E8A8-9252-BE42-A33D-96A20040D601}" dt="2024-01-19T09:13:41.033" v="1535" actId="478"/>
          <ac:spMkLst>
            <pc:docMk/>
            <pc:sldMk cId="2288194211" sldId="571"/>
            <ac:spMk id="7" creationId="{74FF76D7-EC6D-8D1B-F61D-01C7FD2E3987}"/>
          </ac:spMkLst>
        </pc:spChg>
        <pc:picChg chg="del mod">
          <ac:chgData name="Celine Aas" userId="f9465f8d-bd98-4bd9-90d5-11deb68f070f" providerId="ADAL" clId="{F105E8A8-9252-BE42-A33D-96A20040D601}" dt="2024-01-18T13:01:55.081" v="881" actId="478"/>
          <ac:picMkLst>
            <pc:docMk/>
            <pc:sldMk cId="2288194211" sldId="571"/>
            <ac:picMk id="5" creationId="{F0C73B8A-3588-B368-45FB-BA4628BFBB94}"/>
          </ac:picMkLst>
        </pc:picChg>
        <pc:picChg chg="add mod modCrop">
          <ac:chgData name="Celine Aas" userId="f9465f8d-bd98-4bd9-90d5-11deb68f070f" providerId="ADAL" clId="{F105E8A8-9252-BE42-A33D-96A20040D601}" dt="2024-01-18T13:02:17.746" v="885" actId="18131"/>
          <ac:picMkLst>
            <pc:docMk/>
            <pc:sldMk cId="2288194211" sldId="571"/>
            <ac:picMk id="6" creationId="{F5D50734-FAEC-3EA7-F9FF-4BC1680968E8}"/>
          </ac:picMkLst>
        </pc:picChg>
      </pc:sldChg>
      <pc:sldChg chg="addSp delSp modSp add del mod modClrScheme chgLayout">
        <pc:chgData name="Celine Aas" userId="f9465f8d-bd98-4bd9-90d5-11deb68f070f" providerId="ADAL" clId="{F105E8A8-9252-BE42-A33D-96A20040D601}" dt="2024-01-18T13:20:15.943" v="1183" actId="2696"/>
        <pc:sldMkLst>
          <pc:docMk/>
          <pc:sldMk cId="147589495" sldId="572"/>
        </pc:sldMkLst>
        <pc:spChg chg="del mod ord">
          <ac:chgData name="Celine Aas" userId="f9465f8d-bd98-4bd9-90d5-11deb68f070f" providerId="ADAL" clId="{F105E8A8-9252-BE42-A33D-96A20040D601}" dt="2024-01-18T13:15:20.639" v="1127" actId="478"/>
          <ac:spMkLst>
            <pc:docMk/>
            <pc:sldMk cId="147589495" sldId="572"/>
            <ac:spMk id="2" creationId="{458C7D82-E338-A324-ED22-AD193478224A}"/>
          </ac:spMkLst>
        </pc:spChg>
        <pc:spChg chg="del mod ord">
          <ac:chgData name="Celine Aas" userId="f9465f8d-bd98-4bd9-90d5-11deb68f070f" providerId="ADAL" clId="{F105E8A8-9252-BE42-A33D-96A20040D601}" dt="2024-01-18T13:15:22.152" v="1130" actId="478"/>
          <ac:spMkLst>
            <pc:docMk/>
            <pc:sldMk cId="147589495" sldId="572"/>
            <ac:spMk id="3" creationId="{84F14A79-60F6-ECCD-7159-7EAFFE5436F8}"/>
          </ac:spMkLst>
        </pc:spChg>
        <pc:spChg chg="add mod">
          <ac:chgData name="Celine Aas" userId="f9465f8d-bd98-4bd9-90d5-11deb68f070f" providerId="ADAL" clId="{F105E8A8-9252-BE42-A33D-96A20040D601}" dt="2024-01-18T13:19:49.222" v="1174" actId="20577"/>
          <ac:spMkLst>
            <pc:docMk/>
            <pc:sldMk cId="147589495" sldId="572"/>
            <ac:spMk id="5" creationId="{AF70A085-9BF3-A645-D020-9DDC93BEC11C}"/>
          </ac:spMkLst>
        </pc:spChg>
        <pc:spChg chg="add del mod">
          <ac:chgData name="Celine Aas" userId="f9465f8d-bd98-4bd9-90d5-11deb68f070f" providerId="ADAL" clId="{F105E8A8-9252-BE42-A33D-96A20040D601}" dt="2024-01-18T13:14:54.723" v="1117" actId="478"/>
          <ac:spMkLst>
            <pc:docMk/>
            <pc:sldMk cId="147589495" sldId="572"/>
            <ac:spMk id="6" creationId="{E04C960B-4FD3-2A2D-63F6-BE3488DF18BD}"/>
          </ac:spMkLst>
        </pc:spChg>
        <pc:spChg chg="add del mod">
          <ac:chgData name="Celine Aas" userId="f9465f8d-bd98-4bd9-90d5-11deb68f070f" providerId="ADAL" clId="{F105E8A8-9252-BE42-A33D-96A20040D601}" dt="2024-01-18T13:19:48.424" v="1173" actId="478"/>
          <ac:spMkLst>
            <pc:docMk/>
            <pc:sldMk cId="147589495" sldId="572"/>
            <ac:spMk id="7" creationId="{74FF76D7-EC6D-8D1B-F61D-01C7FD2E3987}"/>
          </ac:spMkLst>
        </pc:spChg>
        <pc:spChg chg="add mod">
          <ac:chgData name="Celine Aas" userId="f9465f8d-bd98-4bd9-90d5-11deb68f070f" providerId="ADAL" clId="{F105E8A8-9252-BE42-A33D-96A20040D601}" dt="2024-01-18T13:18:55.136" v="1161" actId="1076"/>
          <ac:spMkLst>
            <pc:docMk/>
            <pc:sldMk cId="147589495" sldId="572"/>
            <ac:spMk id="8" creationId="{5D70CF93-B0DE-575D-6439-0119F871131F}"/>
          </ac:spMkLst>
        </pc:spChg>
        <pc:spChg chg="add del mod">
          <ac:chgData name="Celine Aas" userId="f9465f8d-bd98-4bd9-90d5-11deb68f070f" providerId="ADAL" clId="{F105E8A8-9252-BE42-A33D-96A20040D601}" dt="2024-01-18T13:19:42.957" v="1170" actId="478"/>
          <ac:spMkLst>
            <pc:docMk/>
            <pc:sldMk cId="147589495" sldId="572"/>
            <ac:spMk id="9" creationId="{7497EE2E-0B83-0572-57CC-32E7350C0CA5}"/>
          </ac:spMkLst>
        </pc:spChg>
        <pc:spChg chg="add mod">
          <ac:chgData name="Celine Aas" userId="f9465f8d-bd98-4bd9-90d5-11deb68f070f" providerId="ADAL" clId="{F105E8A8-9252-BE42-A33D-96A20040D601}" dt="2024-01-18T13:20:09.532" v="1182" actId="1076"/>
          <ac:spMkLst>
            <pc:docMk/>
            <pc:sldMk cId="147589495" sldId="572"/>
            <ac:spMk id="10" creationId="{2F031754-2995-2C8E-0996-CF61362580BA}"/>
          </ac:spMkLst>
        </pc:spChg>
        <pc:picChg chg="mod modCrop">
          <ac:chgData name="Celine Aas" userId="f9465f8d-bd98-4bd9-90d5-11deb68f070f" providerId="ADAL" clId="{F105E8A8-9252-BE42-A33D-96A20040D601}" dt="2024-01-18T13:16:55.719" v="1148" actId="18131"/>
          <ac:picMkLst>
            <pc:docMk/>
            <pc:sldMk cId="147589495" sldId="572"/>
            <ac:picMk id="4" creationId="{656A5110-D790-0F74-CFDB-CB9737B4E35C}"/>
          </ac:picMkLst>
        </pc:picChg>
      </pc:sldChg>
      <pc:sldChg chg="addSp delSp modSp new del mod modClrScheme chgLayout">
        <pc:chgData name="Celine Aas" userId="f9465f8d-bd98-4bd9-90d5-11deb68f070f" providerId="ADAL" clId="{F105E8A8-9252-BE42-A33D-96A20040D601}" dt="2024-01-18T13:30:20.631" v="1278" actId="2696"/>
        <pc:sldMkLst>
          <pc:docMk/>
          <pc:sldMk cId="447128147" sldId="572"/>
        </pc:sldMkLst>
        <pc:spChg chg="del">
          <ac:chgData name="Celine Aas" userId="f9465f8d-bd98-4bd9-90d5-11deb68f070f" providerId="ADAL" clId="{F105E8A8-9252-BE42-A33D-96A20040D601}" dt="2024-01-18T13:20:35.718" v="1185" actId="700"/>
          <ac:spMkLst>
            <pc:docMk/>
            <pc:sldMk cId="447128147" sldId="572"/>
            <ac:spMk id="2" creationId="{76BA87C2-FC40-F094-3E67-8EF038D724D0}"/>
          </ac:spMkLst>
        </pc:spChg>
        <pc:spChg chg="del">
          <ac:chgData name="Celine Aas" userId="f9465f8d-bd98-4bd9-90d5-11deb68f070f" providerId="ADAL" clId="{F105E8A8-9252-BE42-A33D-96A20040D601}" dt="2024-01-18T13:20:35.718" v="1185" actId="700"/>
          <ac:spMkLst>
            <pc:docMk/>
            <pc:sldMk cId="447128147" sldId="572"/>
            <ac:spMk id="3" creationId="{F85812F1-6342-54C9-DE82-DE4690F2ECC6}"/>
          </ac:spMkLst>
        </pc:spChg>
        <pc:spChg chg="add mod">
          <ac:chgData name="Celine Aas" userId="f9465f8d-bd98-4bd9-90d5-11deb68f070f" providerId="ADAL" clId="{F105E8A8-9252-BE42-A33D-96A20040D601}" dt="2024-01-18T13:24:16.047" v="1207" actId="1076"/>
          <ac:spMkLst>
            <pc:docMk/>
            <pc:sldMk cId="447128147" sldId="572"/>
            <ac:spMk id="5" creationId="{4FE51135-E6CB-79DA-4662-559E8D3BA92F}"/>
          </ac:spMkLst>
        </pc:spChg>
        <pc:picChg chg="add del mod modCrop">
          <ac:chgData name="Celine Aas" userId="f9465f8d-bd98-4bd9-90d5-11deb68f070f" providerId="ADAL" clId="{F105E8A8-9252-BE42-A33D-96A20040D601}" dt="2024-01-18T13:24:14.963" v="1206" actId="478"/>
          <ac:picMkLst>
            <pc:docMk/>
            <pc:sldMk cId="447128147" sldId="572"/>
            <ac:picMk id="4" creationId="{0C7B2E62-4839-04B1-5ED3-12FED0DBC4E3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8T13:30:22.926" v="1279" actId="2696"/>
        <pc:sldMkLst>
          <pc:docMk/>
          <pc:sldMk cId="1899256277" sldId="573"/>
        </pc:sldMkLst>
        <pc:spChg chg="del mod">
          <ac:chgData name="Celine Aas" userId="f9465f8d-bd98-4bd9-90d5-11deb68f070f" providerId="ADAL" clId="{F105E8A8-9252-BE42-A33D-96A20040D601}" dt="2024-01-18T13:27:19.182" v="1252" actId="478"/>
          <ac:spMkLst>
            <pc:docMk/>
            <pc:sldMk cId="1899256277" sldId="573"/>
            <ac:spMk id="5" creationId="{4FE51135-E6CB-79DA-4662-559E8D3BA92F}"/>
          </ac:spMkLst>
        </pc:spChg>
        <pc:spChg chg="add mod">
          <ac:chgData name="Celine Aas" userId="f9465f8d-bd98-4bd9-90d5-11deb68f070f" providerId="ADAL" clId="{F105E8A8-9252-BE42-A33D-96A20040D601}" dt="2024-01-18T13:27:01.782" v="1249" actId="1076"/>
          <ac:spMkLst>
            <pc:docMk/>
            <pc:sldMk cId="1899256277" sldId="573"/>
            <ac:spMk id="6" creationId="{62D77709-2389-09AE-5D1A-B592C1C52367}"/>
          </ac:spMkLst>
        </pc:spChg>
        <pc:spChg chg="add mod">
          <ac:chgData name="Celine Aas" userId="f9465f8d-bd98-4bd9-90d5-11deb68f070f" providerId="ADAL" clId="{F105E8A8-9252-BE42-A33D-96A20040D601}" dt="2024-01-18T13:27:01.782" v="1249" actId="1076"/>
          <ac:spMkLst>
            <pc:docMk/>
            <pc:sldMk cId="1899256277" sldId="573"/>
            <ac:spMk id="7" creationId="{47257680-E8FC-A46B-608E-B75AF9CE7377}"/>
          </ac:spMkLst>
        </pc:spChg>
        <pc:spChg chg="add mod">
          <ac:chgData name="Celine Aas" userId="f9465f8d-bd98-4bd9-90d5-11deb68f070f" providerId="ADAL" clId="{F105E8A8-9252-BE42-A33D-96A20040D601}" dt="2024-01-18T13:27:06.906" v="1251" actId="14100"/>
          <ac:spMkLst>
            <pc:docMk/>
            <pc:sldMk cId="1899256277" sldId="573"/>
            <ac:spMk id="8" creationId="{0B48D762-3F4F-93F6-93FA-387B956716B2}"/>
          </ac:spMkLst>
        </pc:spChg>
        <pc:spChg chg="add mod">
          <ac:chgData name="Celine Aas" userId="f9465f8d-bd98-4bd9-90d5-11deb68f070f" providerId="ADAL" clId="{F105E8A8-9252-BE42-A33D-96A20040D601}" dt="2024-01-18T13:29:14.583" v="1266" actId="1076"/>
          <ac:spMkLst>
            <pc:docMk/>
            <pc:sldMk cId="1899256277" sldId="573"/>
            <ac:spMk id="9" creationId="{82E10E22-976A-EF8A-DB69-E79AFE62715C}"/>
          </ac:spMkLst>
        </pc:spChg>
        <pc:picChg chg="add mod modCrop">
          <ac:chgData name="Celine Aas" userId="f9465f8d-bd98-4bd9-90d5-11deb68f070f" providerId="ADAL" clId="{F105E8A8-9252-BE42-A33D-96A20040D601}" dt="2024-01-18T13:25:24.438" v="1222" actId="18131"/>
          <ac:picMkLst>
            <pc:docMk/>
            <pc:sldMk cId="1899256277" sldId="573"/>
            <ac:picMk id="3" creationId="{9C6C04B3-87FA-B992-5C7A-D5B205D7D2FC}"/>
          </ac:picMkLst>
        </pc:picChg>
        <pc:picChg chg="del">
          <ac:chgData name="Celine Aas" userId="f9465f8d-bd98-4bd9-90d5-11deb68f070f" providerId="ADAL" clId="{F105E8A8-9252-BE42-A33D-96A20040D601}" dt="2024-01-18T13:24:21.096" v="1210" actId="478"/>
          <ac:picMkLst>
            <pc:docMk/>
            <pc:sldMk cId="1899256277" sldId="573"/>
            <ac:picMk id="4" creationId="{0C7B2E62-4839-04B1-5ED3-12FED0DBC4E3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13:19.919" v="1533" actId="2696"/>
        <pc:sldMkLst>
          <pc:docMk/>
          <pc:sldMk cId="1985764669" sldId="574"/>
        </pc:sldMkLst>
        <pc:spChg chg="add del mod">
          <ac:chgData name="Celine Aas" userId="f9465f8d-bd98-4bd9-90d5-11deb68f070f" providerId="ADAL" clId="{F105E8A8-9252-BE42-A33D-96A20040D601}" dt="2024-01-18T13:29:11.011" v="1265" actId="478"/>
          <ac:spMkLst>
            <pc:docMk/>
            <pc:sldMk cId="1985764669" sldId="574"/>
            <ac:spMk id="5" creationId="{D7231C51-B31C-C27C-FD12-1D31EACB7B0C}"/>
          </ac:spMkLst>
        </pc:spChg>
        <pc:spChg chg="mod">
          <ac:chgData name="Celine Aas" userId="f9465f8d-bd98-4bd9-90d5-11deb68f070f" providerId="ADAL" clId="{F105E8A8-9252-BE42-A33D-96A20040D601}" dt="2024-01-18T13:31:16.048" v="1292" actId="1076"/>
          <ac:spMkLst>
            <pc:docMk/>
            <pc:sldMk cId="1985764669" sldId="574"/>
            <ac:spMk id="7" creationId="{74FF76D7-EC6D-8D1B-F61D-01C7FD2E3987}"/>
          </ac:spMkLst>
        </pc:spChg>
        <pc:picChg chg="del">
          <ac:chgData name="Celine Aas" userId="f9465f8d-bd98-4bd9-90d5-11deb68f070f" providerId="ADAL" clId="{F105E8A8-9252-BE42-A33D-96A20040D601}" dt="2024-01-18T13:29:08.577" v="1263" actId="478"/>
          <ac:picMkLst>
            <pc:docMk/>
            <pc:sldMk cId="1985764669" sldId="574"/>
            <ac:picMk id="4" creationId="{656A5110-D790-0F74-CFDB-CB9737B4E35C}"/>
          </ac:picMkLst>
        </pc:picChg>
        <pc:picChg chg="add mod modCrop">
          <ac:chgData name="Celine Aas" userId="f9465f8d-bd98-4bd9-90d5-11deb68f070f" providerId="ADAL" clId="{F105E8A8-9252-BE42-A33D-96A20040D601}" dt="2024-01-18T13:31:14.333" v="1291" actId="14100"/>
          <ac:picMkLst>
            <pc:docMk/>
            <pc:sldMk cId="1985764669" sldId="574"/>
            <ac:picMk id="6" creationId="{8300105C-C7EE-88FC-6BD5-2AF6D47330BD}"/>
          </ac:picMkLst>
        </pc:picChg>
        <pc:picChg chg="add mod">
          <ac:chgData name="Celine Aas" userId="f9465f8d-bd98-4bd9-90d5-11deb68f070f" providerId="ADAL" clId="{F105E8A8-9252-BE42-A33D-96A20040D601}" dt="2024-01-18T13:32:13.202" v="1293"/>
          <ac:picMkLst>
            <pc:docMk/>
            <pc:sldMk cId="1985764669" sldId="574"/>
            <ac:picMk id="8" creationId="{8F4064C0-2CA5-372A-8C81-4B54ED33460A}"/>
          </ac:picMkLst>
        </pc:picChg>
      </pc:sldChg>
      <pc:sldChg chg="new del">
        <pc:chgData name="Celine Aas" userId="f9465f8d-bd98-4bd9-90d5-11deb68f070f" providerId="ADAL" clId="{F105E8A8-9252-BE42-A33D-96A20040D601}" dt="2024-01-19T08:58:55.617" v="1395" actId="2696"/>
        <pc:sldMkLst>
          <pc:docMk/>
          <pc:sldMk cId="3082488386" sldId="575"/>
        </pc:sldMkLst>
      </pc:sldChg>
      <pc:sldChg chg="modSp new mod ord">
        <pc:chgData name="Celine Aas" userId="f9465f8d-bd98-4bd9-90d5-11deb68f070f" providerId="ADAL" clId="{F105E8A8-9252-BE42-A33D-96A20040D601}" dt="2024-01-19T09:13:25.969" v="1534" actId="20578"/>
        <pc:sldMkLst>
          <pc:docMk/>
          <pc:sldMk cId="3776498043" sldId="576"/>
        </pc:sldMkLst>
        <pc:spChg chg="mod">
          <ac:chgData name="Celine Aas" userId="f9465f8d-bd98-4bd9-90d5-11deb68f070f" providerId="ADAL" clId="{F105E8A8-9252-BE42-A33D-96A20040D601}" dt="2024-01-19T08:59:59.988" v="1427" actId="20577"/>
          <ac:spMkLst>
            <pc:docMk/>
            <pc:sldMk cId="3776498043" sldId="576"/>
            <ac:spMk id="2" creationId="{C791FEE5-523C-5EB8-B402-A1C5B7A9204D}"/>
          </ac:spMkLst>
        </pc:spChg>
        <pc:spChg chg="mod">
          <ac:chgData name="Celine Aas" userId="f9465f8d-bd98-4bd9-90d5-11deb68f070f" providerId="ADAL" clId="{F105E8A8-9252-BE42-A33D-96A20040D601}" dt="2024-01-19T08:59:56.126" v="1405" actId="20577"/>
          <ac:spMkLst>
            <pc:docMk/>
            <pc:sldMk cId="3776498043" sldId="576"/>
            <ac:spMk id="3" creationId="{1E04DFAE-E613-184B-ED35-CB949829386F}"/>
          </ac:spMkLst>
        </pc:spChg>
      </pc:sldChg>
      <pc:sldChg chg="addSp delSp modSp new del mod modClrScheme chgLayout">
        <pc:chgData name="Celine Aas" userId="f9465f8d-bd98-4bd9-90d5-11deb68f070f" providerId="ADAL" clId="{F105E8A8-9252-BE42-A33D-96A20040D601}" dt="2024-01-19T09:24:20.733" v="1678" actId="2696"/>
        <pc:sldMkLst>
          <pc:docMk/>
          <pc:sldMk cId="80439867" sldId="577"/>
        </pc:sldMkLst>
        <pc:spChg chg="del mod ord">
          <ac:chgData name="Celine Aas" userId="f9465f8d-bd98-4bd9-90d5-11deb68f070f" providerId="ADAL" clId="{F105E8A8-9252-BE42-A33D-96A20040D601}" dt="2024-01-19T09:12:52.611" v="1494" actId="700"/>
          <ac:spMkLst>
            <pc:docMk/>
            <pc:sldMk cId="80439867" sldId="577"/>
            <ac:spMk id="2" creationId="{0A252954-48F2-02FD-F364-5A297416C72B}"/>
          </ac:spMkLst>
        </pc:spChg>
        <pc:spChg chg="del mod ord">
          <ac:chgData name="Celine Aas" userId="f9465f8d-bd98-4bd9-90d5-11deb68f070f" providerId="ADAL" clId="{F105E8A8-9252-BE42-A33D-96A20040D601}" dt="2024-01-19T09:12:52.611" v="1494" actId="700"/>
          <ac:spMkLst>
            <pc:docMk/>
            <pc:sldMk cId="80439867" sldId="577"/>
            <ac:spMk id="3" creationId="{83FA840F-A382-10F5-A03E-DFA86EFCC353}"/>
          </ac:spMkLst>
        </pc:spChg>
        <pc:spChg chg="add mod ord">
          <ac:chgData name="Celine Aas" userId="f9465f8d-bd98-4bd9-90d5-11deb68f070f" providerId="ADAL" clId="{F105E8A8-9252-BE42-A33D-96A20040D601}" dt="2024-01-19T09:12:56.495" v="1516" actId="20577"/>
          <ac:spMkLst>
            <pc:docMk/>
            <pc:sldMk cId="80439867" sldId="577"/>
            <ac:spMk id="4" creationId="{E24F7F02-F84E-837D-A295-CFBB3BBE0CC6}"/>
          </ac:spMkLst>
        </pc:spChg>
        <pc:spChg chg="add mod ord">
          <ac:chgData name="Celine Aas" userId="f9465f8d-bd98-4bd9-90d5-11deb68f070f" providerId="ADAL" clId="{F105E8A8-9252-BE42-A33D-96A20040D601}" dt="2024-01-19T09:13:00.156" v="1531" actId="20577"/>
          <ac:spMkLst>
            <pc:docMk/>
            <pc:sldMk cId="80439867" sldId="577"/>
            <ac:spMk id="5" creationId="{51878AB3-C3F3-7A70-A667-B26D24657686}"/>
          </ac:spMkLst>
        </pc:spChg>
      </pc:sldChg>
      <pc:sldChg chg="addSp delSp modSp new mod modClrScheme chgLayout">
        <pc:chgData name="Celine Aas" userId="f9465f8d-bd98-4bd9-90d5-11deb68f070f" providerId="ADAL" clId="{F105E8A8-9252-BE42-A33D-96A20040D601}" dt="2024-01-19T09:33:28.567" v="1789" actId="20577"/>
        <pc:sldMkLst>
          <pc:docMk/>
          <pc:sldMk cId="1987299400" sldId="577"/>
        </pc:sldMkLst>
        <pc:spChg chg="del mod ord">
          <ac:chgData name="Celine Aas" userId="f9465f8d-bd98-4bd9-90d5-11deb68f070f" providerId="ADAL" clId="{F105E8A8-9252-BE42-A33D-96A20040D601}" dt="2024-01-19T09:33:18.688" v="1748" actId="700"/>
          <ac:spMkLst>
            <pc:docMk/>
            <pc:sldMk cId="1987299400" sldId="577"/>
            <ac:spMk id="2" creationId="{556DCD2C-5E56-E208-3563-24D9B4920C49}"/>
          </ac:spMkLst>
        </pc:spChg>
        <pc:spChg chg="del mod ord">
          <ac:chgData name="Celine Aas" userId="f9465f8d-bd98-4bd9-90d5-11deb68f070f" providerId="ADAL" clId="{F105E8A8-9252-BE42-A33D-96A20040D601}" dt="2024-01-19T09:33:18.688" v="1748" actId="700"/>
          <ac:spMkLst>
            <pc:docMk/>
            <pc:sldMk cId="1987299400" sldId="577"/>
            <ac:spMk id="3" creationId="{F5D7CD64-1F6E-853C-03E3-7FD66B6D4260}"/>
          </ac:spMkLst>
        </pc:spChg>
        <pc:spChg chg="add mod ord">
          <ac:chgData name="Celine Aas" userId="f9465f8d-bd98-4bd9-90d5-11deb68f070f" providerId="ADAL" clId="{F105E8A8-9252-BE42-A33D-96A20040D601}" dt="2024-01-19T09:33:24.098" v="1761" actId="20577"/>
          <ac:spMkLst>
            <pc:docMk/>
            <pc:sldMk cId="1987299400" sldId="577"/>
            <ac:spMk id="4" creationId="{7CA85774-CEFE-8109-50F8-6C8295C0E6B5}"/>
          </ac:spMkLst>
        </pc:spChg>
        <pc:spChg chg="add mod ord">
          <ac:chgData name="Celine Aas" userId="f9465f8d-bd98-4bd9-90d5-11deb68f070f" providerId="ADAL" clId="{F105E8A8-9252-BE42-A33D-96A20040D601}" dt="2024-01-19T09:33:28.567" v="1789" actId="20577"/>
          <ac:spMkLst>
            <pc:docMk/>
            <pc:sldMk cId="1987299400" sldId="577"/>
            <ac:spMk id="5" creationId="{B29DA340-A3B8-C6C3-CF6E-BBB18D7A4B4F}"/>
          </ac:spMkLst>
        </pc:spChg>
      </pc:sldChg>
      <pc:sldChg chg="new del">
        <pc:chgData name="Celine Aas" userId="f9465f8d-bd98-4bd9-90d5-11deb68f070f" providerId="ADAL" clId="{F105E8A8-9252-BE42-A33D-96A20040D601}" dt="2024-01-19T09:13:57.370" v="1539" actId="2696"/>
        <pc:sldMkLst>
          <pc:docMk/>
          <pc:sldMk cId="960518782" sldId="578"/>
        </pc:sldMkLst>
      </pc:sldChg>
      <pc:sldChg chg="addSp delSp modSp new mod modClrScheme chgLayout">
        <pc:chgData name="Celine Aas" userId="f9465f8d-bd98-4bd9-90d5-11deb68f070f" providerId="ADAL" clId="{F105E8A8-9252-BE42-A33D-96A20040D601}" dt="2024-01-19T09:34:05.030" v="1843" actId="20577"/>
        <pc:sldMkLst>
          <pc:docMk/>
          <pc:sldMk cId="3882046277" sldId="578"/>
        </pc:sldMkLst>
        <pc:spChg chg="del mod ord">
          <ac:chgData name="Celine Aas" userId="f9465f8d-bd98-4bd9-90d5-11deb68f070f" providerId="ADAL" clId="{F105E8A8-9252-BE42-A33D-96A20040D601}" dt="2024-01-19T09:33:41.633" v="1792" actId="700"/>
          <ac:spMkLst>
            <pc:docMk/>
            <pc:sldMk cId="3882046277" sldId="578"/>
            <ac:spMk id="2" creationId="{ED7395BD-4F27-803D-0018-2592BF2784BF}"/>
          </ac:spMkLst>
        </pc:spChg>
        <pc:spChg chg="del mod ord">
          <ac:chgData name="Celine Aas" userId="f9465f8d-bd98-4bd9-90d5-11deb68f070f" providerId="ADAL" clId="{F105E8A8-9252-BE42-A33D-96A20040D601}" dt="2024-01-19T09:33:41.633" v="1792" actId="700"/>
          <ac:spMkLst>
            <pc:docMk/>
            <pc:sldMk cId="3882046277" sldId="578"/>
            <ac:spMk id="3" creationId="{1B6B763E-FE08-0A3F-7906-FA535571CF33}"/>
          </ac:spMkLst>
        </pc:spChg>
        <pc:spChg chg="add mod ord">
          <ac:chgData name="Celine Aas" userId="f9465f8d-bd98-4bd9-90d5-11deb68f070f" providerId="ADAL" clId="{F105E8A8-9252-BE42-A33D-96A20040D601}" dt="2024-01-19T09:33:49.985" v="1817" actId="20577"/>
          <ac:spMkLst>
            <pc:docMk/>
            <pc:sldMk cId="3882046277" sldId="578"/>
            <ac:spMk id="4" creationId="{BE0C1DA6-DE26-1E03-1F3B-B783A31339B5}"/>
          </ac:spMkLst>
        </pc:spChg>
        <pc:spChg chg="add mod ord">
          <ac:chgData name="Celine Aas" userId="f9465f8d-bd98-4bd9-90d5-11deb68f070f" providerId="ADAL" clId="{F105E8A8-9252-BE42-A33D-96A20040D601}" dt="2024-01-19T09:34:05.030" v="1843" actId="20577"/>
          <ac:spMkLst>
            <pc:docMk/>
            <pc:sldMk cId="3882046277" sldId="578"/>
            <ac:spMk id="5" creationId="{9C74EEC6-9239-DA70-0D94-009373C5FFD9}"/>
          </ac:spMkLst>
        </pc:spChg>
      </pc:sldChg>
      <pc:sldChg chg="addSp delSp modSp new mod modClrScheme chgLayout">
        <pc:chgData name="Celine Aas" userId="f9465f8d-bd98-4bd9-90d5-11deb68f070f" providerId="ADAL" clId="{F105E8A8-9252-BE42-A33D-96A20040D601}" dt="2024-01-19T09:34:51.083" v="1907" actId="20577"/>
        <pc:sldMkLst>
          <pc:docMk/>
          <pc:sldMk cId="1555336453" sldId="579"/>
        </pc:sldMkLst>
        <pc:spChg chg="del mod ord">
          <ac:chgData name="Celine Aas" userId="f9465f8d-bd98-4bd9-90d5-11deb68f070f" providerId="ADAL" clId="{F105E8A8-9252-BE42-A33D-96A20040D601}" dt="2024-01-19T09:34:23.287" v="1846" actId="700"/>
          <ac:spMkLst>
            <pc:docMk/>
            <pc:sldMk cId="1555336453" sldId="579"/>
            <ac:spMk id="2" creationId="{E0F70067-E4CB-1BE2-D9A3-B7469616E742}"/>
          </ac:spMkLst>
        </pc:spChg>
        <pc:spChg chg="del mod ord">
          <ac:chgData name="Celine Aas" userId="f9465f8d-bd98-4bd9-90d5-11deb68f070f" providerId="ADAL" clId="{F105E8A8-9252-BE42-A33D-96A20040D601}" dt="2024-01-19T09:34:23.287" v="1846" actId="700"/>
          <ac:spMkLst>
            <pc:docMk/>
            <pc:sldMk cId="1555336453" sldId="579"/>
            <ac:spMk id="3" creationId="{DD7F85C1-B32E-78AE-C3BE-D1C81ADE4631}"/>
          </ac:spMkLst>
        </pc:spChg>
        <pc:spChg chg="add mod ord">
          <ac:chgData name="Celine Aas" userId="f9465f8d-bd98-4bd9-90d5-11deb68f070f" providerId="ADAL" clId="{F105E8A8-9252-BE42-A33D-96A20040D601}" dt="2024-01-19T09:34:30.855" v="1865" actId="20577"/>
          <ac:spMkLst>
            <pc:docMk/>
            <pc:sldMk cId="1555336453" sldId="579"/>
            <ac:spMk id="4" creationId="{9B0BC282-DD68-6F6C-FA80-5B673AA5A0D8}"/>
          </ac:spMkLst>
        </pc:spChg>
        <pc:spChg chg="add mod ord">
          <ac:chgData name="Celine Aas" userId="f9465f8d-bd98-4bd9-90d5-11deb68f070f" providerId="ADAL" clId="{F105E8A8-9252-BE42-A33D-96A20040D601}" dt="2024-01-19T09:34:51.083" v="1907" actId="20577"/>
          <ac:spMkLst>
            <pc:docMk/>
            <pc:sldMk cId="1555336453" sldId="579"/>
            <ac:spMk id="5" creationId="{02E13395-46C5-E77F-C56B-45CF2E178EFA}"/>
          </ac:spMkLst>
        </pc:spChg>
      </pc:sldChg>
      <pc:sldChg chg="modSp new del mod">
        <pc:chgData name="Celine Aas" userId="f9465f8d-bd98-4bd9-90d5-11deb68f070f" providerId="ADAL" clId="{F105E8A8-9252-BE42-A33D-96A20040D601}" dt="2024-01-19T09:24:36.672" v="1679" actId="2696"/>
        <pc:sldMkLst>
          <pc:docMk/>
          <pc:sldMk cId="4041739184" sldId="579"/>
        </pc:sldMkLst>
        <pc:spChg chg="mod">
          <ac:chgData name="Celine Aas" userId="f9465f8d-bd98-4bd9-90d5-11deb68f070f" providerId="ADAL" clId="{F105E8A8-9252-BE42-A33D-96A20040D601}" dt="2024-01-19T09:14:03.305" v="1563" actId="20577"/>
          <ac:spMkLst>
            <pc:docMk/>
            <pc:sldMk cId="4041739184" sldId="579"/>
            <ac:spMk id="2" creationId="{074EA954-D290-D141-2E78-125A1A1761A9}"/>
          </ac:spMkLst>
        </pc:spChg>
        <pc:spChg chg="mod">
          <ac:chgData name="Celine Aas" userId="f9465f8d-bd98-4bd9-90d5-11deb68f070f" providerId="ADAL" clId="{F105E8A8-9252-BE42-A33D-96A20040D601}" dt="2024-01-19T09:14:06.351" v="1570" actId="20577"/>
          <ac:spMkLst>
            <pc:docMk/>
            <pc:sldMk cId="4041739184" sldId="579"/>
            <ac:spMk id="3" creationId="{0BB1F377-D32D-6A21-05B4-2B7AF9843209}"/>
          </ac:spMkLst>
        </pc:spChg>
      </pc:sldChg>
      <pc:sldChg chg="addSp delSp modSp add del mod delAnim modAnim">
        <pc:chgData name="Celine Aas" userId="f9465f8d-bd98-4bd9-90d5-11deb68f070f" providerId="ADAL" clId="{F105E8A8-9252-BE42-A33D-96A20040D601}" dt="2024-01-19T09:56:37.069" v="1923" actId="2696"/>
        <pc:sldMkLst>
          <pc:docMk/>
          <pc:sldMk cId="86790395" sldId="580"/>
        </pc:sldMkLst>
        <pc:spChg chg="del">
          <ac:chgData name="Celine Aas" userId="f9465f8d-bd98-4bd9-90d5-11deb68f070f" providerId="ADAL" clId="{F105E8A8-9252-BE42-A33D-96A20040D601}" dt="2024-01-19T09:49:17.061" v="1914" actId="478"/>
          <ac:spMkLst>
            <pc:docMk/>
            <pc:sldMk cId="86790395" sldId="580"/>
            <ac:spMk id="9" creationId="{9154915A-78D6-DBB0-0091-3AE1998FFB67}"/>
          </ac:spMkLst>
        </pc:spChg>
        <pc:picChg chg="del">
          <ac:chgData name="Celine Aas" userId="f9465f8d-bd98-4bd9-90d5-11deb68f070f" providerId="ADAL" clId="{F105E8A8-9252-BE42-A33D-96A20040D601}" dt="2024-01-19T09:48:38.770" v="1913" actId="478"/>
          <ac:picMkLst>
            <pc:docMk/>
            <pc:sldMk cId="86790395" sldId="580"/>
            <ac:picMk id="2" creationId="{3D404FC8-A135-2320-B3CB-EEF965207DF8}"/>
          </ac:picMkLst>
        </pc:picChg>
        <pc:picChg chg="add del mod">
          <ac:chgData name="Celine Aas" userId="f9465f8d-bd98-4bd9-90d5-11deb68f070f" providerId="ADAL" clId="{F105E8A8-9252-BE42-A33D-96A20040D601}" dt="2024-01-19T09:50:24.945" v="1918" actId="478"/>
          <ac:picMkLst>
            <pc:docMk/>
            <pc:sldMk cId="86790395" sldId="580"/>
            <ac:picMk id="11" creationId="{2EFBE594-9A77-EACF-7E64-48849ADEAD49}"/>
          </ac:picMkLst>
        </pc:picChg>
        <pc:picChg chg="add del mod">
          <ac:chgData name="Celine Aas" userId="f9465f8d-bd98-4bd9-90d5-11deb68f070f" providerId="ADAL" clId="{F105E8A8-9252-BE42-A33D-96A20040D601}" dt="2024-01-19T09:53:31.888" v="1920" actId="478"/>
          <ac:picMkLst>
            <pc:docMk/>
            <pc:sldMk cId="86790395" sldId="580"/>
            <ac:picMk id="12" creationId="{4B736D22-3C17-DC03-207C-25685C40F6DC}"/>
          </ac:picMkLst>
        </pc:picChg>
        <pc:picChg chg="add del mod">
          <ac:chgData name="Celine Aas" userId="f9465f8d-bd98-4bd9-90d5-11deb68f070f" providerId="ADAL" clId="{F105E8A8-9252-BE42-A33D-96A20040D601}" dt="2024-01-19T09:54:55.097" v="1922" actId="478"/>
          <ac:picMkLst>
            <pc:docMk/>
            <pc:sldMk cId="86790395" sldId="580"/>
            <ac:picMk id="13" creationId="{DB3756C6-860C-9E77-52BF-952420D20CF5}"/>
          </ac:picMkLst>
        </pc:picChg>
      </pc:sldChg>
      <pc:sldChg chg="modSp add mod">
        <pc:chgData name="Celine Aas" userId="f9465f8d-bd98-4bd9-90d5-11deb68f070f" providerId="ADAL" clId="{F105E8A8-9252-BE42-A33D-96A20040D601}" dt="2024-01-19T10:10:15.954" v="2282" actId="962"/>
        <pc:sldMkLst>
          <pc:docMk/>
          <pc:sldMk cId="2047864915" sldId="580"/>
        </pc:sldMkLst>
        <pc:grpChg chg="mod">
          <ac:chgData name="Celine Aas" userId="f9465f8d-bd98-4bd9-90d5-11deb68f070f" providerId="ADAL" clId="{F105E8A8-9252-BE42-A33D-96A20040D601}" dt="2024-01-19T10:10:15.954" v="2282" actId="962"/>
          <ac:grpSpMkLst>
            <pc:docMk/>
            <pc:sldMk cId="2047864915" sldId="580"/>
            <ac:grpSpMk id="3" creationId="{A9C8DE8B-ABB5-8D1A-1BCF-0287D58323DD}"/>
          </ac:grpSpMkLst>
        </pc:grpChg>
        <pc:picChg chg="mod">
          <ac:chgData name="Celine Aas" userId="f9465f8d-bd98-4bd9-90d5-11deb68f070f" providerId="ADAL" clId="{F105E8A8-9252-BE42-A33D-96A20040D601}" dt="2024-01-19T10:04:40.783" v="1926"/>
          <ac:picMkLst>
            <pc:docMk/>
            <pc:sldMk cId="2047864915" sldId="580"/>
            <ac:picMk id="2" creationId="{0F593136-A733-53D9-D0D4-C434700E435B}"/>
          </ac:picMkLst>
        </pc:picChg>
      </pc:sldChg>
      <pc:sldChg chg="addSp delSp modSp new del mod modClrScheme chgLayout">
        <pc:chgData name="Celine Aas" userId="f9465f8d-bd98-4bd9-90d5-11deb68f070f" providerId="ADAL" clId="{F105E8A8-9252-BE42-A33D-96A20040D601}" dt="2024-01-19T09:24:37.567" v="1680" actId="2696"/>
        <pc:sldMkLst>
          <pc:docMk/>
          <pc:sldMk cId="2115513595" sldId="580"/>
        </pc:sldMkLst>
        <pc:spChg chg="del mod ord">
          <ac:chgData name="Celine Aas" userId="f9465f8d-bd98-4bd9-90d5-11deb68f070f" providerId="ADAL" clId="{F105E8A8-9252-BE42-A33D-96A20040D601}" dt="2024-01-19T09:15:39.302" v="1575" actId="700"/>
          <ac:spMkLst>
            <pc:docMk/>
            <pc:sldMk cId="2115513595" sldId="580"/>
            <ac:spMk id="2" creationId="{10D3ECAB-F20E-7849-98F6-71E33AC8CDC3}"/>
          </ac:spMkLst>
        </pc:spChg>
        <pc:spChg chg="del mod ord">
          <ac:chgData name="Celine Aas" userId="f9465f8d-bd98-4bd9-90d5-11deb68f070f" providerId="ADAL" clId="{F105E8A8-9252-BE42-A33D-96A20040D601}" dt="2024-01-19T09:15:39.302" v="1575" actId="700"/>
          <ac:spMkLst>
            <pc:docMk/>
            <pc:sldMk cId="2115513595" sldId="580"/>
            <ac:spMk id="3" creationId="{CF9557E0-E55C-D433-0EE0-31210A76A76A}"/>
          </ac:spMkLst>
        </pc:spChg>
        <pc:spChg chg="add mod ord">
          <ac:chgData name="Celine Aas" userId="f9465f8d-bd98-4bd9-90d5-11deb68f070f" providerId="ADAL" clId="{F105E8A8-9252-BE42-A33D-96A20040D601}" dt="2024-01-19T09:15:46.770" v="1597" actId="20577"/>
          <ac:spMkLst>
            <pc:docMk/>
            <pc:sldMk cId="2115513595" sldId="580"/>
            <ac:spMk id="4" creationId="{E98C1A62-33F8-B6D2-08B0-CDDF19C15898}"/>
          </ac:spMkLst>
        </pc:spChg>
        <pc:spChg chg="add mod ord">
          <ac:chgData name="Celine Aas" userId="f9465f8d-bd98-4bd9-90d5-11deb68f070f" providerId="ADAL" clId="{F105E8A8-9252-BE42-A33D-96A20040D601}" dt="2024-01-19T09:15:48.850" v="1604" actId="20577"/>
          <ac:spMkLst>
            <pc:docMk/>
            <pc:sldMk cId="2115513595" sldId="580"/>
            <ac:spMk id="5" creationId="{B6ED2FEF-BCD2-0FF4-0465-C365010FE571}"/>
          </ac:spMkLst>
        </pc:spChg>
      </pc:sldChg>
      <pc:sldChg chg="addSp delSp modSp new del mod modClrScheme chgLayout">
        <pc:chgData name="Celine Aas" userId="f9465f8d-bd98-4bd9-90d5-11deb68f070f" providerId="ADAL" clId="{F105E8A8-9252-BE42-A33D-96A20040D601}" dt="2024-01-19T09:24:39.703" v="1681" actId="2696"/>
        <pc:sldMkLst>
          <pc:docMk/>
          <pc:sldMk cId="3044859179" sldId="581"/>
        </pc:sldMkLst>
        <pc:spChg chg="del mod ord">
          <ac:chgData name="Celine Aas" userId="f9465f8d-bd98-4bd9-90d5-11deb68f070f" providerId="ADAL" clId="{F105E8A8-9252-BE42-A33D-96A20040D601}" dt="2024-01-19T09:23:16.514" v="1641" actId="700"/>
          <ac:spMkLst>
            <pc:docMk/>
            <pc:sldMk cId="3044859179" sldId="581"/>
            <ac:spMk id="2" creationId="{B8E1E005-4E1F-C698-40EB-1E323F25E561}"/>
          </ac:spMkLst>
        </pc:spChg>
        <pc:spChg chg="del mod ord">
          <ac:chgData name="Celine Aas" userId="f9465f8d-bd98-4bd9-90d5-11deb68f070f" providerId="ADAL" clId="{F105E8A8-9252-BE42-A33D-96A20040D601}" dt="2024-01-19T09:23:16.514" v="1641" actId="700"/>
          <ac:spMkLst>
            <pc:docMk/>
            <pc:sldMk cId="3044859179" sldId="581"/>
            <ac:spMk id="3" creationId="{454F20A1-70D2-335B-4410-0E83BA4A6DB3}"/>
          </ac:spMkLst>
        </pc:spChg>
        <pc:spChg chg="add mod ord">
          <ac:chgData name="Celine Aas" userId="f9465f8d-bd98-4bd9-90d5-11deb68f070f" providerId="ADAL" clId="{F105E8A8-9252-BE42-A33D-96A20040D601}" dt="2024-01-19T09:24:02.664" v="1666" actId="20577"/>
          <ac:spMkLst>
            <pc:docMk/>
            <pc:sldMk cId="3044859179" sldId="581"/>
            <ac:spMk id="4" creationId="{A441B5D1-B79F-9A4D-E237-8CB3CFA83320}"/>
          </ac:spMkLst>
        </pc:spChg>
        <pc:spChg chg="add mod ord">
          <ac:chgData name="Celine Aas" userId="f9465f8d-bd98-4bd9-90d5-11deb68f070f" providerId="ADAL" clId="{F105E8A8-9252-BE42-A33D-96A20040D601}" dt="2024-01-19T09:24:05.905" v="1677" actId="20577"/>
          <ac:spMkLst>
            <pc:docMk/>
            <pc:sldMk cId="3044859179" sldId="581"/>
            <ac:spMk id="5" creationId="{C478E738-4D75-8CBB-9731-243EA6F0B4AA}"/>
          </ac:spMkLst>
        </pc:spChg>
      </pc:sldChg>
      <pc:sldMasterChg chg="addSldLayout modSldLayout">
        <pc:chgData name="Celine Aas" userId="f9465f8d-bd98-4bd9-90d5-11deb68f070f" providerId="ADAL" clId="{F105E8A8-9252-BE42-A33D-96A20040D601}" dt="2024-01-19T09:32:55.566" v="1747" actId="6014"/>
        <pc:sldMasterMkLst>
          <pc:docMk/>
          <pc:sldMasterMk cId="1655320109" sldId="2147483648"/>
        </pc:sldMasterMkLst>
        <pc:sldLayoutChg chg="addSp delSp modSp add mod modTransition">
          <pc:chgData name="Celine Aas" userId="f9465f8d-bd98-4bd9-90d5-11deb68f070f" providerId="ADAL" clId="{F105E8A8-9252-BE42-A33D-96A20040D601}" dt="2024-01-19T08:59:42.498" v="1396"/>
          <pc:sldLayoutMkLst>
            <pc:docMk/>
            <pc:sldMasterMk cId="1655320109" sldId="2147483648"/>
            <pc:sldLayoutMk cId="2141643290" sldId="2147483665"/>
          </pc:sldLayoutMkLst>
          <pc:spChg chg="add mod">
            <ac:chgData name="Celine Aas" userId="f9465f8d-bd98-4bd9-90d5-11deb68f070f" providerId="ADAL" clId="{F105E8A8-9252-BE42-A33D-96A20040D601}" dt="2024-01-19T08:58:18.601" v="1392" actId="2085"/>
            <ac:spMkLst>
              <pc:docMk/>
              <pc:sldMasterMk cId="1655320109" sldId="2147483648"/>
              <pc:sldLayoutMk cId="2141643290" sldId="2147483665"/>
              <ac:spMk id="8" creationId="{310E7FFF-36A3-955A-2BF1-E6EC5ABF7A84}"/>
            </ac:spMkLst>
          </pc:spChg>
          <pc:picChg chg="add del mod">
            <ac:chgData name="Celine Aas" userId="f9465f8d-bd98-4bd9-90d5-11deb68f070f" providerId="ADAL" clId="{F105E8A8-9252-BE42-A33D-96A20040D601}" dt="2024-01-19T08:54:39.515" v="1314" actId="478"/>
            <ac:picMkLst>
              <pc:docMk/>
              <pc:sldMasterMk cId="1655320109" sldId="2147483648"/>
              <pc:sldLayoutMk cId="2141643290" sldId="2147483665"/>
              <ac:picMk id="5" creationId="{F93E0CF8-6A62-A529-9FDB-4D662883459F}"/>
            </ac:picMkLst>
          </pc:picChg>
          <pc:picChg chg="add mod modCrop">
            <ac:chgData name="Celine Aas" userId="f9465f8d-bd98-4bd9-90d5-11deb68f070f" providerId="ADAL" clId="{F105E8A8-9252-BE42-A33D-96A20040D601}" dt="2024-01-19T08:56:46.964" v="1337" actId="14100"/>
            <ac:picMkLst>
              <pc:docMk/>
              <pc:sldMasterMk cId="1655320109" sldId="2147483648"/>
              <pc:sldLayoutMk cId="2141643290" sldId="2147483665"/>
              <ac:picMk id="7" creationId="{A015FE4D-3A7F-CC38-D0D7-753DD5BAC1C3}"/>
            </ac:picMkLst>
          </pc:picChg>
          <pc:picChg chg="add mod">
            <ac:chgData name="Celine Aas" userId="f9465f8d-bd98-4bd9-90d5-11deb68f070f" providerId="ADAL" clId="{F105E8A8-9252-BE42-A33D-96A20040D601}" dt="2024-01-19T08:59:42.498" v="1396"/>
            <ac:picMkLst>
              <pc:docMk/>
              <pc:sldMasterMk cId="1655320109" sldId="2147483648"/>
              <pc:sldLayoutMk cId="2141643290" sldId="2147483665"/>
              <ac:picMk id="9" creationId="{6A9D5224-F40F-BCB5-350E-0B3088863A2D}"/>
            </ac:picMkLst>
          </pc:picChg>
          <pc:picChg chg="add mod">
            <ac:chgData name="Celine Aas" userId="f9465f8d-bd98-4bd9-90d5-11deb68f070f" providerId="ADAL" clId="{F105E8A8-9252-BE42-A33D-96A20040D601}" dt="2024-01-19T08:59:42.498" v="1396"/>
            <ac:picMkLst>
              <pc:docMk/>
              <pc:sldMasterMk cId="1655320109" sldId="2147483648"/>
              <pc:sldLayoutMk cId="2141643290" sldId="2147483665"/>
              <ac:picMk id="10" creationId="{77D4B548-30BF-EBE2-5FF6-1EE27CC53EF6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02:10.667" v="1453" actId="1076"/>
          <pc:sldLayoutMkLst>
            <pc:docMk/>
            <pc:sldMasterMk cId="1655320109" sldId="2147483648"/>
            <pc:sldLayoutMk cId="1362293384" sldId="2147483666"/>
          </pc:sldLayoutMkLst>
          <pc:spChg chg="mod">
            <ac:chgData name="Celine Aas" userId="f9465f8d-bd98-4bd9-90d5-11deb68f070f" providerId="ADAL" clId="{F105E8A8-9252-BE42-A33D-96A20040D601}" dt="2024-01-19T09:02:10.667" v="1453" actId="1076"/>
            <ac:spMkLst>
              <pc:docMk/>
              <pc:sldMasterMk cId="1655320109" sldId="2147483648"/>
              <pc:sldLayoutMk cId="1362293384" sldId="2147483666"/>
              <ac:spMk id="8" creationId="{310E7FFF-36A3-955A-2BF1-E6EC5ABF7A84}"/>
            </ac:spMkLst>
          </pc:spChg>
          <pc:picChg chg="add mod modCrop">
            <ac:chgData name="Celine Aas" userId="f9465f8d-bd98-4bd9-90d5-11deb68f070f" providerId="ADAL" clId="{F105E8A8-9252-BE42-A33D-96A20040D601}" dt="2024-01-19T09:01:57.474" v="1448" actId="1076"/>
            <ac:picMkLst>
              <pc:docMk/>
              <pc:sldMasterMk cId="1655320109" sldId="2147483648"/>
              <pc:sldLayoutMk cId="1362293384" sldId="2147483666"/>
              <ac:picMk id="5" creationId="{FFBE33D4-9505-D84B-C760-B73F9BA0D4D6}"/>
            </ac:picMkLst>
          </pc:picChg>
          <pc:picChg chg="del">
            <ac:chgData name="Celine Aas" userId="f9465f8d-bd98-4bd9-90d5-11deb68f070f" providerId="ADAL" clId="{F105E8A8-9252-BE42-A33D-96A20040D601}" dt="2024-01-19T09:00:37.506" v="1430" actId="478"/>
            <ac:picMkLst>
              <pc:docMk/>
              <pc:sldMasterMk cId="1655320109" sldId="2147483648"/>
              <pc:sldLayoutMk cId="1362293384" sldId="2147483666"/>
              <ac:picMk id="7" creationId="{A015FE4D-3A7F-CC38-D0D7-753DD5BAC1C3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10:54.634" v="1473" actId="1076"/>
          <pc:sldLayoutMkLst>
            <pc:docMk/>
            <pc:sldMasterMk cId="1655320109" sldId="2147483648"/>
            <pc:sldLayoutMk cId="2395678336" sldId="2147483667"/>
          </pc:sldLayoutMkLst>
          <pc:spChg chg="mod">
            <ac:chgData name="Celine Aas" userId="f9465f8d-bd98-4bd9-90d5-11deb68f070f" providerId="ADAL" clId="{F105E8A8-9252-BE42-A33D-96A20040D601}" dt="2024-01-19T09:10:54.634" v="1473" actId="1076"/>
            <ac:spMkLst>
              <pc:docMk/>
              <pc:sldMasterMk cId="1655320109" sldId="2147483648"/>
              <pc:sldLayoutMk cId="2395678336" sldId="2147483667"/>
              <ac:spMk id="8" creationId="{310E7FFF-36A3-955A-2BF1-E6EC5ABF7A84}"/>
            </ac:spMkLst>
          </pc:spChg>
          <pc:picChg chg="add del mod">
            <ac:chgData name="Celine Aas" userId="f9465f8d-bd98-4bd9-90d5-11deb68f070f" providerId="ADAL" clId="{F105E8A8-9252-BE42-A33D-96A20040D601}" dt="2024-01-19T09:10:02.971" v="1461" actId="478"/>
            <ac:picMkLst>
              <pc:docMk/>
              <pc:sldMasterMk cId="1655320109" sldId="2147483648"/>
              <pc:sldLayoutMk cId="2395678336" sldId="2147483667"/>
              <ac:picMk id="5" creationId="{E813DD9E-B8F7-3107-12E3-C5A3043A8F1F}"/>
            </ac:picMkLst>
          </pc:picChg>
          <pc:picChg chg="del">
            <ac:chgData name="Celine Aas" userId="f9465f8d-bd98-4bd9-90d5-11deb68f070f" providerId="ADAL" clId="{F105E8A8-9252-BE42-A33D-96A20040D601}" dt="2024-01-19T09:02:24.214" v="1456" actId="478"/>
            <ac:picMkLst>
              <pc:docMk/>
              <pc:sldMasterMk cId="1655320109" sldId="2147483648"/>
              <pc:sldLayoutMk cId="2395678336" sldId="2147483667"/>
              <ac:picMk id="7" creationId="{A015FE4D-3A7F-CC38-D0D7-753DD5BAC1C3}"/>
            </ac:picMkLst>
          </pc:picChg>
          <pc:picChg chg="add mod modCrop">
            <ac:chgData name="Celine Aas" userId="f9465f8d-bd98-4bd9-90d5-11deb68f070f" providerId="ADAL" clId="{F105E8A8-9252-BE42-A33D-96A20040D601}" dt="2024-01-19T09:10:42.679" v="1471" actId="732"/>
            <ac:picMkLst>
              <pc:docMk/>
              <pc:sldMasterMk cId="1655320109" sldId="2147483648"/>
              <pc:sldLayoutMk cId="2395678336" sldId="2147483667"/>
              <ac:picMk id="11" creationId="{6DB47F10-7B67-5465-250E-A52EC4955B41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12:15.011" v="1492" actId="14100"/>
          <pc:sldLayoutMkLst>
            <pc:docMk/>
            <pc:sldMasterMk cId="1655320109" sldId="2147483648"/>
            <pc:sldLayoutMk cId="1391234693" sldId="2147483668"/>
          </pc:sldLayoutMkLst>
          <pc:spChg chg="mod">
            <ac:chgData name="Celine Aas" userId="f9465f8d-bd98-4bd9-90d5-11deb68f070f" providerId="ADAL" clId="{F105E8A8-9252-BE42-A33D-96A20040D601}" dt="2024-01-19T09:12:15.011" v="1492" actId="14100"/>
            <ac:spMkLst>
              <pc:docMk/>
              <pc:sldMasterMk cId="1655320109" sldId="2147483648"/>
              <pc:sldLayoutMk cId="1391234693" sldId="2147483668"/>
              <ac:spMk id="8" creationId="{310E7FFF-36A3-955A-2BF1-E6EC5ABF7A84}"/>
            </ac:spMkLst>
          </pc:spChg>
          <pc:picChg chg="add mod modCrop">
            <ac:chgData name="Celine Aas" userId="f9465f8d-bd98-4bd9-90d5-11deb68f070f" providerId="ADAL" clId="{F105E8A8-9252-BE42-A33D-96A20040D601}" dt="2024-01-19T09:12:02.441" v="1489" actId="18131"/>
            <ac:picMkLst>
              <pc:docMk/>
              <pc:sldMasterMk cId="1655320109" sldId="2147483648"/>
              <pc:sldLayoutMk cId="1391234693" sldId="2147483668"/>
              <ac:picMk id="5" creationId="{A79F12A4-85B1-7154-BE20-D3C77347CF2C}"/>
            </ac:picMkLst>
          </pc:picChg>
          <pc:picChg chg="del">
            <ac:chgData name="Celine Aas" userId="f9465f8d-bd98-4bd9-90d5-11deb68f070f" providerId="ADAL" clId="{F105E8A8-9252-BE42-A33D-96A20040D601}" dt="2024-01-19T09:11:17.024" v="1476" actId="478"/>
            <ac:picMkLst>
              <pc:docMk/>
              <pc:sldMasterMk cId="1655320109" sldId="2147483648"/>
              <pc:sldLayoutMk cId="1391234693" sldId="2147483668"/>
              <ac:picMk id="7" creationId="{A015FE4D-3A7F-CC38-D0D7-753DD5BAC1C3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22:50.926" v="1639" actId="14100"/>
          <pc:sldLayoutMkLst>
            <pc:docMk/>
            <pc:sldMasterMk cId="1655320109" sldId="2147483648"/>
            <pc:sldLayoutMk cId="1767321288" sldId="2147483669"/>
          </pc:sldLayoutMkLst>
          <pc:spChg chg="mod">
            <ac:chgData name="Celine Aas" userId="f9465f8d-bd98-4bd9-90d5-11deb68f070f" providerId="ADAL" clId="{F105E8A8-9252-BE42-A33D-96A20040D601}" dt="2024-01-19T09:22:50.926" v="1639" actId="14100"/>
            <ac:spMkLst>
              <pc:docMk/>
              <pc:sldMasterMk cId="1655320109" sldId="2147483648"/>
              <pc:sldLayoutMk cId="1767321288" sldId="2147483669"/>
              <ac:spMk id="8" creationId="{310E7FFF-36A3-955A-2BF1-E6EC5ABF7A84}"/>
            </ac:spMkLst>
          </pc:spChg>
          <pc:picChg chg="del">
            <ac:chgData name="Celine Aas" userId="f9465f8d-bd98-4bd9-90d5-11deb68f070f" providerId="ADAL" clId="{F105E8A8-9252-BE42-A33D-96A20040D601}" dt="2024-01-19T09:16:07.162" v="1607" actId="478"/>
            <ac:picMkLst>
              <pc:docMk/>
              <pc:sldMasterMk cId="1655320109" sldId="2147483648"/>
              <pc:sldLayoutMk cId="1767321288" sldId="2147483669"/>
              <ac:picMk id="5" creationId="{A79F12A4-85B1-7154-BE20-D3C77347CF2C}"/>
            </ac:picMkLst>
          </pc:picChg>
          <pc:picChg chg="add del mod modCrop">
            <ac:chgData name="Celine Aas" userId="f9465f8d-bd98-4bd9-90d5-11deb68f070f" providerId="ADAL" clId="{F105E8A8-9252-BE42-A33D-96A20040D601}" dt="2024-01-19T09:21:43.062" v="1622" actId="478"/>
            <ac:picMkLst>
              <pc:docMk/>
              <pc:sldMasterMk cId="1655320109" sldId="2147483648"/>
              <pc:sldLayoutMk cId="1767321288" sldId="2147483669"/>
              <ac:picMk id="6" creationId="{9A61410A-074A-2334-C6DA-38C8F2C2DBAC}"/>
            </ac:picMkLst>
          </pc:picChg>
          <pc:picChg chg="add mod modCrop">
            <ac:chgData name="Celine Aas" userId="f9465f8d-bd98-4bd9-90d5-11deb68f070f" providerId="ADAL" clId="{F105E8A8-9252-BE42-A33D-96A20040D601}" dt="2024-01-19T09:22:44.845" v="1637" actId="1076"/>
            <ac:picMkLst>
              <pc:docMk/>
              <pc:sldMasterMk cId="1655320109" sldId="2147483648"/>
              <pc:sldLayoutMk cId="1767321288" sldId="2147483669"/>
              <ac:picMk id="11" creationId="{060FB5FD-36E8-CD1E-3B2E-A7D534B2EC88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32:55.566" v="1747" actId="6014"/>
          <pc:sldLayoutMkLst>
            <pc:docMk/>
            <pc:sldMasterMk cId="1655320109" sldId="2147483648"/>
            <pc:sldLayoutMk cId="1489656510" sldId="2147483670"/>
          </pc:sldLayoutMkLst>
          <pc:spChg chg="add mod">
            <ac:chgData name="Celine Aas" userId="f9465f8d-bd98-4bd9-90d5-11deb68f070f" providerId="ADAL" clId="{F105E8A8-9252-BE42-A33D-96A20040D601}" dt="2024-01-19T09:29:06.898" v="1700"/>
            <ac:spMkLst>
              <pc:docMk/>
              <pc:sldMasterMk cId="1655320109" sldId="2147483648"/>
              <pc:sldLayoutMk cId="1489656510" sldId="2147483670"/>
              <ac:spMk id="7" creationId="{2C614F09-80A7-D8C9-1379-F772DB7E730D}"/>
            </ac:spMkLst>
          </pc:spChg>
          <pc:spChg chg="mod">
            <ac:chgData name="Celine Aas" userId="f9465f8d-bd98-4bd9-90d5-11deb68f070f" providerId="ADAL" clId="{F105E8A8-9252-BE42-A33D-96A20040D601}" dt="2024-01-19T09:28:19.715" v="1688" actId="14100"/>
            <ac:spMkLst>
              <pc:docMk/>
              <pc:sldMasterMk cId="1655320109" sldId="2147483648"/>
              <pc:sldLayoutMk cId="1489656510" sldId="2147483670"/>
              <ac:spMk id="8" creationId="{310E7FFF-36A3-955A-2BF1-E6EC5ABF7A84}"/>
            </ac:spMkLst>
          </pc:spChg>
          <pc:picChg chg="del">
            <ac:chgData name="Celine Aas" userId="f9465f8d-bd98-4bd9-90d5-11deb68f070f" providerId="ADAL" clId="{F105E8A8-9252-BE42-A33D-96A20040D601}" dt="2024-01-19T09:28:20.595" v="1689" actId="478"/>
            <ac:picMkLst>
              <pc:docMk/>
              <pc:sldMasterMk cId="1655320109" sldId="2147483648"/>
              <pc:sldLayoutMk cId="1489656510" sldId="2147483670"/>
              <ac:picMk id="5" creationId="{FFBE33D4-9505-D84B-C760-B73F9BA0D4D6}"/>
            </ac:picMkLst>
          </pc:picChg>
          <pc:picChg chg="add mod modCrop">
            <ac:chgData name="Celine Aas" userId="f9465f8d-bd98-4bd9-90d5-11deb68f070f" providerId="ADAL" clId="{F105E8A8-9252-BE42-A33D-96A20040D601}" dt="2024-01-19T09:28:51.167" v="1699" actId="18131"/>
            <ac:picMkLst>
              <pc:docMk/>
              <pc:sldMasterMk cId="1655320109" sldId="2147483648"/>
              <pc:sldLayoutMk cId="1489656510" sldId="2147483670"/>
              <ac:picMk id="6" creationId="{417F25E4-CDDF-D6BE-833F-76FF05D07A9B}"/>
            </ac:picMkLst>
          </pc:picChg>
          <pc:picChg chg="del">
            <ac:chgData name="Celine Aas" userId="f9465f8d-bd98-4bd9-90d5-11deb68f070f" providerId="ADAL" clId="{F105E8A8-9252-BE42-A33D-96A20040D601}" dt="2024-01-19T09:28:14.110" v="1686" actId="478"/>
            <ac:picMkLst>
              <pc:docMk/>
              <pc:sldMasterMk cId="1655320109" sldId="2147483648"/>
              <pc:sldLayoutMk cId="1489656510" sldId="2147483670"/>
              <ac:picMk id="9" creationId="{6A9D5224-F40F-BCB5-350E-0B3088863A2D}"/>
            </ac:picMkLst>
          </pc:picChg>
          <pc:picChg chg="del">
            <ac:chgData name="Celine Aas" userId="f9465f8d-bd98-4bd9-90d5-11deb68f070f" providerId="ADAL" clId="{F105E8A8-9252-BE42-A33D-96A20040D601}" dt="2024-01-19T09:28:14.915" v="1687" actId="478"/>
            <ac:picMkLst>
              <pc:docMk/>
              <pc:sldMasterMk cId="1655320109" sldId="2147483648"/>
              <pc:sldLayoutMk cId="1489656510" sldId="2147483670"/>
              <ac:picMk id="10" creationId="{77D4B548-30BF-EBE2-5FF6-1EE27CC53EF6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32:49.482" v="1746" actId="6014"/>
          <pc:sldLayoutMkLst>
            <pc:docMk/>
            <pc:sldMasterMk cId="1655320109" sldId="2147483648"/>
            <pc:sldLayoutMk cId="1250507477" sldId="2147483671"/>
          </pc:sldLayoutMkLst>
          <pc:spChg chg="mod">
            <ac:chgData name="Celine Aas" userId="f9465f8d-bd98-4bd9-90d5-11deb68f070f" providerId="ADAL" clId="{F105E8A8-9252-BE42-A33D-96A20040D601}" dt="2024-01-19T09:30:32.983" v="1721" actId="14100"/>
            <ac:spMkLst>
              <pc:docMk/>
              <pc:sldMasterMk cId="1655320109" sldId="2147483648"/>
              <pc:sldLayoutMk cId="1250507477" sldId="2147483671"/>
              <ac:spMk id="7" creationId="{2C614F09-80A7-D8C9-1379-F772DB7E730D}"/>
            </ac:spMkLst>
          </pc:spChg>
          <pc:spChg chg="del mod">
            <ac:chgData name="Celine Aas" userId="f9465f8d-bd98-4bd9-90d5-11deb68f070f" providerId="ADAL" clId="{F105E8A8-9252-BE42-A33D-96A20040D601}" dt="2024-01-19T09:30:14.190" v="1715" actId="478"/>
            <ac:spMkLst>
              <pc:docMk/>
              <pc:sldMasterMk cId="1655320109" sldId="2147483648"/>
              <pc:sldLayoutMk cId="1250507477" sldId="2147483671"/>
              <ac:spMk id="8" creationId="{310E7FFF-36A3-955A-2BF1-E6EC5ABF7A84}"/>
            </ac:spMkLst>
          </pc:spChg>
          <pc:picChg chg="add mod modCrop">
            <ac:chgData name="Celine Aas" userId="f9465f8d-bd98-4bd9-90d5-11deb68f070f" providerId="ADAL" clId="{F105E8A8-9252-BE42-A33D-96A20040D601}" dt="2024-01-19T09:30:17.959" v="1716" actId="1076"/>
            <ac:picMkLst>
              <pc:docMk/>
              <pc:sldMasterMk cId="1655320109" sldId="2147483648"/>
              <pc:sldLayoutMk cId="1250507477" sldId="2147483671"/>
              <ac:picMk id="5" creationId="{554C4A56-CB58-5507-0322-18204F8A205B}"/>
            </ac:picMkLst>
          </pc:picChg>
          <pc:picChg chg="del">
            <ac:chgData name="Celine Aas" userId="f9465f8d-bd98-4bd9-90d5-11deb68f070f" providerId="ADAL" clId="{F105E8A8-9252-BE42-A33D-96A20040D601}" dt="2024-01-19T09:29:23.664" v="1703" actId="478"/>
            <ac:picMkLst>
              <pc:docMk/>
              <pc:sldMasterMk cId="1655320109" sldId="2147483648"/>
              <pc:sldLayoutMk cId="1250507477" sldId="2147483671"/>
              <ac:picMk id="6" creationId="{417F25E4-CDDF-D6BE-833F-76FF05D07A9B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32:42.110" v="1745" actId="6014"/>
          <pc:sldLayoutMkLst>
            <pc:docMk/>
            <pc:sldMasterMk cId="1655320109" sldId="2147483648"/>
            <pc:sldLayoutMk cId="44838239" sldId="2147483672"/>
          </pc:sldLayoutMkLst>
          <pc:spChg chg="mod">
            <ac:chgData name="Celine Aas" userId="f9465f8d-bd98-4bd9-90d5-11deb68f070f" providerId="ADAL" clId="{F105E8A8-9252-BE42-A33D-96A20040D601}" dt="2024-01-19T09:31:50.640" v="1741" actId="14100"/>
            <ac:spMkLst>
              <pc:docMk/>
              <pc:sldMasterMk cId="1655320109" sldId="2147483648"/>
              <pc:sldLayoutMk cId="44838239" sldId="2147483672"/>
              <ac:spMk id="7" creationId="{2C614F09-80A7-D8C9-1379-F772DB7E730D}"/>
            </ac:spMkLst>
          </pc:spChg>
          <pc:picChg chg="del">
            <ac:chgData name="Celine Aas" userId="f9465f8d-bd98-4bd9-90d5-11deb68f070f" providerId="ADAL" clId="{F105E8A8-9252-BE42-A33D-96A20040D601}" dt="2024-01-19T09:30:45.261" v="1724" actId="478"/>
            <ac:picMkLst>
              <pc:docMk/>
              <pc:sldMasterMk cId="1655320109" sldId="2147483648"/>
              <pc:sldLayoutMk cId="44838239" sldId="2147483672"/>
              <ac:picMk id="5" creationId="{554C4A56-CB58-5507-0322-18204F8A205B}"/>
            </ac:picMkLst>
          </pc:picChg>
          <pc:picChg chg="add del mod">
            <ac:chgData name="Celine Aas" userId="f9465f8d-bd98-4bd9-90d5-11deb68f070f" providerId="ADAL" clId="{F105E8A8-9252-BE42-A33D-96A20040D601}" dt="2024-01-19T09:30:56.209" v="1726" actId="478"/>
            <ac:picMkLst>
              <pc:docMk/>
              <pc:sldMasterMk cId="1655320109" sldId="2147483648"/>
              <pc:sldLayoutMk cId="44838239" sldId="2147483672"/>
              <ac:picMk id="6" creationId="{D50CA25A-B6B1-117D-EDF5-5348CBB15EFB}"/>
            </ac:picMkLst>
          </pc:picChg>
          <pc:picChg chg="add mod modCrop">
            <ac:chgData name="Celine Aas" userId="f9465f8d-bd98-4bd9-90d5-11deb68f070f" providerId="ADAL" clId="{F105E8A8-9252-BE42-A33D-96A20040D601}" dt="2024-01-19T09:31:45.294" v="1739" actId="1076"/>
            <ac:picMkLst>
              <pc:docMk/>
              <pc:sldMasterMk cId="1655320109" sldId="2147483648"/>
              <pc:sldLayoutMk cId="44838239" sldId="2147483672"/>
              <ac:picMk id="9" creationId="{ECC6E47F-5915-B0DC-0902-1E0453749E50}"/>
            </ac:picMkLst>
          </pc:picChg>
        </pc:sldLayoutChg>
      </pc:sldMasterChg>
    </pc:docChg>
  </pc:docChgLst>
  <pc:docChgLst>
    <pc:chgData name="Øystein Sørborg" userId="39616bf6-0567-4e85-bbad-c9e729b6e6cd" providerId="ADAL" clId="{17CBC731-E0FF-4FED-A027-1ADB61C501ED}"/>
    <pc:docChg chg="undo custSel modSld">
      <pc:chgData name="Øystein Sørborg" userId="39616bf6-0567-4e85-bbad-c9e729b6e6cd" providerId="ADAL" clId="{17CBC731-E0FF-4FED-A027-1ADB61C501ED}" dt="2024-01-22T13:57:37.282" v="206" actId="13244"/>
      <pc:docMkLst>
        <pc:docMk/>
      </pc:docMkLst>
      <pc:sldChg chg="modSp mod">
        <pc:chgData name="Øystein Sørborg" userId="39616bf6-0567-4e85-bbad-c9e729b6e6cd" providerId="ADAL" clId="{17CBC731-E0FF-4FED-A027-1ADB61C501ED}" dt="2024-01-22T13:51:42.810" v="143" actId="13244"/>
        <pc:sldMkLst>
          <pc:docMk/>
          <pc:sldMk cId="2188128414" sldId="260"/>
        </pc:sldMkLst>
        <pc:spChg chg="ord">
          <ac:chgData name="Øystein Sørborg" userId="39616bf6-0567-4e85-bbad-c9e729b6e6cd" providerId="ADAL" clId="{17CBC731-E0FF-4FED-A027-1ADB61C501ED}" dt="2024-01-22T13:51:42.810" v="143" actId="13244"/>
          <ac:spMkLst>
            <pc:docMk/>
            <pc:sldMk cId="2188128414" sldId="260"/>
            <ac:spMk id="4" creationId="{95CADC55-4389-E3D0-DD8D-6393C4A1033F}"/>
          </ac:spMkLst>
        </pc:spChg>
      </pc:sldChg>
      <pc:sldChg chg="modSp mod">
        <pc:chgData name="Øystein Sørborg" userId="39616bf6-0567-4e85-bbad-c9e729b6e6cd" providerId="ADAL" clId="{17CBC731-E0FF-4FED-A027-1ADB61C501ED}" dt="2024-01-22T13:57:19.350" v="202" actId="13244"/>
        <pc:sldMkLst>
          <pc:docMk/>
          <pc:sldMk cId="2460736852" sldId="308"/>
        </pc:sldMkLst>
        <pc:spChg chg="ord">
          <ac:chgData name="Øystein Sørborg" userId="39616bf6-0567-4e85-bbad-c9e729b6e6cd" providerId="ADAL" clId="{17CBC731-E0FF-4FED-A027-1ADB61C501ED}" dt="2024-01-22T13:57:17.462" v="201" actId="13244"/>
          <ac:spMkLst>
            <pc:docMk/>
            <pc:sldMk cId="2460736852" sldId="308"/>
            <ac:spMk id="2" creationId="{C5003AD8-1FA4-4605-AB02-1CBEE37E6568}"/>
          </ac:spMkLst>
        </pc:spChg>
        <pc:spChg chg="ord">
          <ac:chgData name="Øystein Sørborg" userId="39616bf6-0567-4e85-bbad-c9e729b6e6cd" providerId="ADAL" clId="{17CBC731-E0FF-4FED-A027-1ADB61C501ED}" dt="2024-01-22T13:57:19.350" v="202" actId="13244"/>
          <ac:spMkLst>
            <pc:docMk/>
            <pc:sldMk cId="2460736852" sldId="308"/>
            <ac:spMk id="4" creationId="{6E68F042-76E4-3490-6250-94D8F3AC299A}"/>
          </ac:spMkLst>
        </pc:spChg>
      </pc:sldChg>
      <pc:sldChg chg="modSp mod">
        <pc:chgData name="Øystein Sørborg" userId="39616bf6-0567-4e85-bbad-c9e729b6e6cd" providerId="ADAL" clId="{17CBC731-E0FF-4FED-A027-1ADB61C501ED}" dt="2024-01-22T13:52:02.160" v="145" actId="962"/>
        <pc:sldMkLst>
          <pc:docMk/>
          <pc:sldMk cId="1775095940" sldId="354"/>
        </pc:sldMkLst>
        <pc:spChg chg="ord">
          <ac:chgData name="Øystein Sørborg" userId="39616bf6-0567-4e85-bbad-c9e729b6e6cd" providerId="ADAL" clId="{17CBC731-E0FF-4FED-A027-1ADB61C501ED}" dt="2024-01-22T13:51:51.812" v="144" actId="13244"/>
          <ac:spMkLst>
            <pc:docMk/>
            <pc:sldMk cId="1775095940" sldId="354"/>
            <ac:spMk id="4" creationId="{A10ED297-A675-E6E6-D439-41276ACC7192}"/>
          </ac:spMkLst>
        </pc:spChg>
        <pc:picChg chg="mod">
          <ac:chgData name="Øystein Sørborg" userId="39616bf6-0567-4e85-bbad-c9e729b6e6cd" providerId="ADAL" clId="{17CBC731-E0FF-4FED-A027-1ADB61C501ED}" dt="2024-01-22T13:52:02.160" v="145" actId="962"/>
          <ac:picMkLst>
            <pc:docMk/>
            <pc:sldMk cId="1775095940" sldId="354"/>
            <ac:picMk id="3" creationId="{74A9D825-6946-DB23-7423-51E528F35A7E}"/>
          </ac:picMkLst>
        </pc:picChg>
      </pc:sldChg>
      <pc:sldChg chg="modSp mod">
        <pc:chgData name="Øystein Sørborg" userId="39616bf6-0567-4e85-bbad-c9e729b6e6cd" providerId="ADAL" clId="{17CBC731-E0FF-4FED-A027-1ADB61C501ED}" dt="2024-01-22T13:52:10.424" v="147" actId="13244"/>
        <pc:sldMkLst>
          <pc:docMk/>
          <pc:sldMk cId="3216240977" sldId="380"/>
        </pc:sldMkLst>
        <pc:spChg chg="ord">
          <ac:chgData name="Øystein Sørborg" userId="39616bf6-0567-4e85-bbad-c9e729b6e6cd" providerId="ADAL" clId="{17CBC731-E0FF-4FED-A027-1ADB61C501ED}" dt="2024-01-22T13:52:07.356" v="146" actId="13244"/>
          <ac:spMkLst>
            <pc:docMk/>
            <pc:sldMk cId="3216240977" sldId="380"/>
            <ac:spMk id="4" creationId="{843EDDE1-FF94-72E3-5684-A788AFFE43D7}"/>
          </ac:spMkLst>
        </pc:spChg>
        <pc:grpChg chg="ord">
          <ac:chgData name="Øystein Sørborg" userId="39616bf6-0567-4e85-bbad-c9e729b6e6cd" providerId="ADAL" clId="{17CBC731-E0FF-4FED-A027-1ADB61C501ED}" dt="2024-01-22T13:52:10.424" v="147" actId="13244"/>
          <ac:grpSpMkLst>
            <pc:docMk/>
            <pc:sldMk cId="3216240977" sldId="380"/>
            <ac:grpSpMk id="6" creationId="{0F1FDD1E-BCCF-FD28-AB9B-CAD9E2B77E5C}"/>
          </ac:grpSpMkLst>
        </pc:grpChg>
      </pc:sldChg>
      <pc:sldChg chg="modSp mod">
        <pc:chgData name="Øystein Sørborg" userId="39616bf6-0567-4e85-bbad-c9e729b6e6cd" providerId="ADAL" clId="{17CBC731-E0FF-4FED-A027-1ADB61C501ED}" dt="2024-01-22T13:52:36.856" v="151" actId="13244"/>
        <pc:sldMkLst>
          <pc:docMk/>
          <pc:sldMk cId="4022458642" sldId="381"/>
        </pc:sldMkLst>
        <pc:spChg chg="ord">
          <ac:chgData name="Øystein Sørborg" userId="39616bf6-0567-4e85-bbad-c9e729b6e6cd" providerId="ADAL" clId="{17CBC731-E0FF-4FED-A027-1ADB61C501ED}" dt="2024-01-22T13:52:27.134" v="148" actId="13244"/>
          <ac:spMkLst>
            <pc:docMk/>
            <pc:sldMk cId="4022458642" sldId="381"/>
            <ac:spMk id="2" creationId="{A24A7182-3277-F861-3792-C5851A4EAD96}"/>
          </ac:spMkLst>
        </pc:spChg>
        <pc:spChg chg="ord">
          <ac:chgData name="Øystein Sørborg" userId="39616bf6-0567-4e85-bbad-c9e729b6e6cd" providerId="ADAL" clId="{17CBC731-E0FF-4FED-A027-1ADB61C501ED}" dt="2024-01-22T13:52:31.628" v="149" actId="13244"/>
          <ac:spMkLst>
            <pc:docMk/>
            <pc:sldMk cId="4022458642" sldId="381"/>
            <ac:spMk id="3" creationId="{333BF178-1C53-2D4D-6345-637415779F0D}"/>
          </ac:spMkLst>
        </pc:spChg>
        <pc:picChg chg="ord">
          <ac:chgData name="Øystein Sørborg" userId="39616bf6-0567-4e85-bbad-c9e729b6e6cd" providerId="ADAL" clId="{17CBC731-E0FF-4FED-A027-1ADB61C501ED}" dt="2024-01-22T13:52:36.856" v="151" actId="13244"/>
          <ac:picMkLst>
            <pc:docMk/>
            <pc:sldMk cId="4022458642" sldId="381"/>
            <ac:picMk id="5" creationId="{0F658D89-BA21-C521-29BD-3722DBA0B4A1}"/>
          </ac:picMkLst>
        </pc:picChg>
        <pc:picChg chg="ord">
          <ac:chgData name="Øystein Sørborg" userId="39616bf6-0567-4e85-bbad-c9e729b6e6cd" providerId="ADAL" clId="{17CBC731-E0FF-4FED-A027-1ADB61C501ED}" dt="2024-01-22T13:52:34.564" v="150" actId="13244"/>
          <ac:picMkLst>
            <pc:docMk/>
            <pc:sldMk cId="4022458642" sldId="381"/>
            <ac:picMk id="6" creationId="{73CCFED6-D1A0-3DC9-C2AE-D67D95B2C3B9}"/>
          </ac:picMkLst>
        </pc:picChg>
      </pc:sldChg>
      <pc:sldChg chg="modSp mod">
        <pc:chgData name="Øystein Sørborg" userId="39616bf6-0567-4e85-bbad-c9e729b6e6cd" providerId="ADAL" clId="{17CBC731-E0FF-4FED-A027-1ADB61C501ED}" dt="2024-01-22T13:52:44.766" v="152" actId="13244"/>
        <pc:sldMkLst>
          <pc:docMk/>
          <pc:sldMk cId="181988463" sldId="382"/>
        </pc:sldMkLst>
        <pc:spChg chg="ord">
          <ac:chgData name="Øystein Sørborg" userId="39616bf6-0567-4e85-bbad-c9e729b6e6cd" providerId="ADAL" clId="{17CBC731-E0FF-4FED-A027-1ADB61C501ED}" dt="2024-01-22T13:52:44.766" v="152" actId="13244"/>
          <ac:spMkLst>
            <pc:docMk/>
            <pc:sldMk cId="181988463" sldId="382"/>
            <ac:spMk id="4" creationId="{A10ED297-A675-E6E6-D439-41276ACC7192}"/>
          </ac:spMkLst>
        </pc:spChg>
      </pc:sldChg>
      <pc:sldChg chg="modSp mod">
        <pc:chgData name="Øystein Sørborg" userId="39616bf6-0567-4e85-bbad-c9e729b6e6cd" providerId="ADAL" clId="{17CBC731-E0FF-4FED-A027-1ADB61C501ED}" dt="2024-01-22T13:53:19.242" v="157" actId="13244"/>
        <pc:sldMkLst>
          <pc:docMk/>
          <pc:sldMk cId="2432120602" sldId="386"/>
        </pc:sldMkLst>
        <pc:spChg chg="ord">
          <ac:chgData name="Øystein Sørborg" userId="39616bf6-0567-4e85-bbad-c9e729b6e6cd" providerId="ADAL" clId="{17CBC731-E0FF-4FED-A027-1ADB61C501ED}" dt="2024-01-22T13:53:01.089" v="154" actId="13244"/>
          <ac:spMkLst>
            <pc:docMk/>
            <pc:sldMk cId="2432120602" sldId="386"/>
            <ac:spMk id="5" creationId="{BC1F25C6-D4ED-5EA0-3F61-E8904013853B}"/>
          </ac:spMkLst>
        </pc:spChg>
        <pc:spChg chg="ord">
          <ac:chgData name="Øystein Sørborg" userId="39616bf6-0567-4e85-bbad-c9e729b6e6cd" providerId="ADAL" clId="{17CBC731-E0FF-4FED-A027-1ADB61C501ED}" dt="2024-01-22T13:53:03.856" v="155" actId="13244"/>
          <ac:spMkLst>
            <pc:docMk/>
            <pc:sldMk cId="2432120602" sldId="386"/>
            <ac:spMk id="6" creationId="{3200299A-FE6A-E155-1C0E-B28D853C05C0}"/>
          </ac:spMkLst>
        </pc:spChg>
        <pc:spChg chg="ord">
          <ac:chgData name="Øystein Sørborg" userId="39616bf6-0567-4e85-bbad-c9e729b6e6cd" providerId="ADAL" clId="{17CBC731-E0FF-4FED-A027-1ADB61C501ED}" dt="2024-01-22T13:53:16.968" v="156" actId="13244"/>
          <ac:spMkLst>
            <pc:docMk/>
            <pc:sldMk cId="2432120602" sldId="386"/>
            <ac:spMk id="7" creationId="{F38BB7BE-8CD6-6145-8E3B-EFA211AA76A3}"/>
          </ac:spMkLst>
        </pc:spChg>
        <pc:spChg chg="ord">
          <ac:chgData name="Øystein Sørborg" userId="39616bf6-0567-4e85-bbad-c9e729b6e6cd" providerId="ADAL" clId="{17CBC731-E0FF-4FED-A027-1ADB61C501ED}" dt="2024-01-22T13:53:19.242" v="157" actId="13244"/>
          <ac:spMkLst>
            <pc:docMk/>
            <pc:sldMk cId="2432120602" sldId="386"/>
            <ac:spMk id="8" creationId="{33CE9A89-CBC0-C76F-9793-4EC9A2497579}"/>
          </ac:spMkLst>
        </pc:spChg>
      </pc:sldChg>
      <pc:sldChg chg="modSp mod">
        <pc:chgData name="Øystein Sørborg" userId="39616bf6-0567-4e85-bbad-c9e729b6e6cd" providerId="ADAL" clId="{17CBC731-E0FF-4FED-A027-1ADB61C501ED}" dt="2024-01-22T13:53:51.525" v="162" actId="13244"/>
        <pc:sldMkLst>
          <pc:docMk/>
          <pc:sldMk cId="869964760" sldId="387"/>
        </pc:sldMkLst>
        <pc:spChg chg="ord">
          <ac:chgData name="Øystein Sørborg" userId="39616bf6-0567-4e85-bbad-c9e729b6e6cd" providerId="ADAL" clId="{17CBC731-E0FF-4FED-A027-1ADB61C501ED}" dt="2024-01-22T13:53:26.823" v="158" actId="13244"/>
          <ac:spMkLst>
            <pc:docMk/>
            <pc:sldMk cId="869964760" sldId="387"/>
            <ac:spMk id="2" creationId="{C0ED0AFF-7958-EDB6-8A30-7BF62AB1CFDB}"/>
          </ac:spMkLst>
        </pc:spChg>
        <pc:spChg chg="ord">
          <ac:chgData name="Øystein Sørborg" userId="39616bf6-0567-4e85-bbad-c9e729b6e6cd" providerId="ADAL" clId="{17CBC731-E0FF-4FED-A027-1ADB61C501ED}" dt="2024-01-22T13:53:51.525" v="162" actId="13244"/>
          <ac:spMkLst>
            <pc:docMk/>
            <pc:sldMk cId="869964760" sldId="387"/>
            <ac:spMk id="5" creationId="{B0F303B9-5F86-F3C9-5D48-A76727F16D76}"/>
          </ac:spMkLst>
        </pc:spChg>
        <pc:spChg chg="ord">
          <ac:chgData name="Øystein Sørborg" userId="39616bf6-0567-4e85-bbad-c9e729b6e6cd" providerId="ADAL" clId="{17CBC731-E0FF-4FED-A027-1ADB61C501ED}" dt="2024-01-22T13:53:35.910" v="159" actId="13244"/>
          <ac:spMkLst>
            <pc:docMk/>
            <pc:sldMk cId="869964760" sldId="387"/>
            <ac:spMk id="9" creationId="{2364349C-027D-EF42-8C22-10AAC5C7A6B4}"/>
          </ac:spMkLst>
        </pc:spChg>
        <pc:spChg chg="ord">
          <ac:chgData name="Øystein Sørborg" userId="39616bf6-0567-4e85-bbad-c9e729b6e6cd" providerId="ADAL" clId="{17CBC731-E0FF-4FED-A027-1ADB61C501ED}" dt="2024-01-22T13:53:39.971" v="160" actId="13244"/>
          <ac:spMkLst>
            <pc:docMk/>
            <pc:sldMk cId="869964760" sldId="387"/>
            <ac:spMk id="12" creationId="{EFCE5138-7FA1-DB54-AC87-4D881E97235F}"/>
          </ac:spMkLst>
        </pc:spChg>
        <pc:picChg chg="ord">
          <ac:chgData name="Øystein Sørborg" userId="39616bf6-0567-4e85-bbad-c9e729b6e6cd" providerId="ADAL" clId="{17CBC731-E0FF-4FED-A027-1ADB61C501ED}" dt="2024-01-22T13:53:46.666" v="161" actId="13244"/>
          <ac:picMkLst>
            <pc:docMk/>
            <pc:sldMk cId="869964760" sldId="387"/>
            <ac:picMk id="6" creationId="{ED768AE4-EA24-5B19-9316-A71B147B98F0}"/>
          </ac:picMkLst>
        </pc:picChg>
      </pc:sldChg>
      <pc:sldChg chg="modSp mod">
        <pc:chgData name="Øystein Sørborg" userId="39616bf6-0567-4e85-bbad-c9e729b6e6cd" providerId="ADAL" clId="{17CBC731-E0FF-4FED-A027-1ADB61C501ED}" dt="2024-01-22T13:53:59.616" v="164" actId="13244"/>
        <pc:sldMkLst>
          <pc:docMk/>
          <pc:sldMk cId="4251413560" sldId="389"/>
        </pc:sldMkLst>
        <pc:spChg chg="ord">
          <ac:chgData name="Øystein Sørborg" userId="39616bf6-0567-4e85-bbad-c9e729b6e6cd" providerId="ADAL" clId="{17CBC731-E0FF-4FED-A027-1ADB61C501ED}" dt="2024-01-22T13:53:57.958" v="163" actId="13244"/>
          <ac:spMkLst>
            <pc:docMk/>
            <pc:sldMk cId="4251413560" sldId="389"/>
            <ac:spMk id="4" creationId="{A10ED297-A675-E6E6-D439-41276ACC7192}"/>
          </ac:spMkLst>
        </pc:spChg>
        <pc:picChg chg="ord">
          <ac:chgData name="Øystein Sørborg" userId="39616bf6-0567-4e85-bbad-c9e729b6e6cd" providerId="ADAL" clId="{17CBC731-E0FF-4FED-A027-1ADB61C501ED}" dt="2024-01-22T13:53:59.616" v="164" actId="13244"/>
          <ac:picMkLst>
            <pc:docMk/>
            <pc:sldMk cId="4251413560" sldId="389"/>
            <ac:picMk id="3" creationId="{74A9D825-6946-DB23-7423-51E528F35A7E}"/>
          </ac:picMkLst>
        </pc:picChg>
      </pc:sldChg>
      <pc:sldChg chg="modSp mod">
        <pc:chgData name="Øystein Sørborg" userId="39616bf6-0567-4e85-bbad-c9e729b6e6cd" providerId="ADAL" clId="{17CBC731-E0FF-4FED-A027-1ADB61C501ED}" dt="2024-01-22T13:54:28.412" v="170" actId="13244"/>
        <pc:sldMkLst>
          <pc:docMk/>
          <pc:sldMk cId="4290693665" sldId="391"/>
        </pc:sldMkLst>
        <pc:spChg chg="ord">
          <ac:chgData name="Øystein Sørborg" userId="39616bf6-0567-4e85-bbad-c9e729b6e6cd" providerId="ADAL" clId="{17CBC731-E0FF-4FED-A027-1ADB61C501ED}" dt="2024-01-22T13:54:04.275" v="165" actId="13244"/>
          <ac:spMkLst>
            <pc:docMk/>
            <pc:sldMk cId="4290693665" sldId="391"/>
            <ac:spMk id="2" creationId="{1A338222-73CA-4A05-B2E9-F49D68B63B59}"/>
          </ac:spMkLst>
        </pc:spChg>
        <pc:spChg chg="mod ord">
          <ac:chgData name="Øystein Sørborg" userId="39616bf6-0567-4e85-bbad-c9e729b6e6cd" providerId="ADAL" clId="{17CBC731-E0FF-4FED-A027-1ADB61C501ED}" dt="2024-01-22T13:54:23.228" v="169" actId="13244"/>
          <ac:spMkLst>
            <pc:docMk/>
            <pc:sldMk cId="4290693665" sldId="391"/>
            <ac:spMk id="4" creationId="{ABAAFC8B-7794-0BB7-180B-5E0E88553A87}"/>
          </ac:spMkLst>
        </pc:spChg>
        <pc:spChg chg="ord">
          <ac:chgData name="Øystein Sørborg" userId="39616bf6-0567-4e85-bbad-c9e729b6e6cd" providerId="ADAL" clId="{17CBC731-E0FF-4FED-A027-1ADB61C501ED}" dt="2024-01-22T13:54:28.412" v="170" actId="13244"/>
          <ac:spMkLst>
            <pc:docMk/>
            <pc:sldMk cId="4290693665" sldId="391"/>
            <ac:spMk id="6" creationId="{0DE4F086-EBD8-4EA0-BD3A-7A474C0CCF3A}"/>
          </ac:spMkLst>
        </pc:spChg>
        <pc:graphicFrameChg chg="ord">
          <ac:chgData name="Øystein Sørborg" userId="39616bf6-0567-4e85-bbad-c9e729b6e6cd" providerId="ADAL" clId="{17CBC731-E0FF-4FED-A027-1ADB61C501ED}" dt="2024-01-22T13:54:09.819" v="166" actId="13244"/>
          <ac:graphicFrameMkLst>
            <pc:docMk/>
            <pc:sldMk cId="4290693665" sldId="391"/>
            <ac:graphicFrameMk id="5" creationId="{EC1CA00C-742B-CD5A-0E4D-761BF94A6813}"/>
          </ac:graphicFrameMkLst>
        </pc:graphicFrameChg>
      </pc:sldChg>
      <pc:sldChg chg="modSp mod">
        <pc:chgData name="Øystein Sørborg" userId="39616bf6-0567-4e85-bbad-c9e729b6e6cd" providerId="ADAL" clId="{17CBC731-E0FF-4FED-A027-1ADB61C501ED}" dt="2024-01-22T13:55:26.173" v="175" actId="13244"/>
        <pc:sldMkLst>
          <pc:docMk/>
          <pc:sldMk cId="2523016292" sldId="392"/>
        </pc:sldMkLst>
        <pc:spChg chg="ord">
          <ac:chgData name="Øystein Sørborg" userId="39616bf6-0567-4e85-bbad-c9e729b6e6cd" providerId="ADAL" clId="{17CBC731-E0FF-4FED-A027-1ADB61C501ED}" dt="2024-01-22T13:55:23.638" v="174" actId="13244"/>
          <ac:spMkLst>
            <pc:docMk/>
            <pc:sldMk cId="2523016292" sldId="392"/>
            <ac:spMk id="2" creationId="{82E9AFEA-7CE2-499F-9ACF-A424BBB846AD}"/>
          </ac:spMkLst>
        </pc:spChg>
        <pc:spChg chg="ord">
          <ac:chgData name="Øystein Sørborg" userId="39616bf6-0567-4e85-bbad-c9e729b6e6cd" providerId="ADAL" clId="{17CBC731-E0FF-4FED-A027-1ADB61C501ED}" dt="2024-01-22T13:55:26.173" v="175" actId="13244"/>
          <ac:spMkLst>
            <pc:docMk/>
            <pc:sldMk cId="2523016292" sldId="392"/>
            <ac:spMk id="4" creationId="{95E8395E-16CC-DB03-680E-EC5D1ED48882}"/>
          </ac:spMkLst>
        </pc:spChg>
      </pc:sldChg>
      <pc:sldChg chg="modSp mod">
        <pc:chgData name="Øystein Sørborg" userId="39616bf6-0567-4e85-bbad-c9e729b6e6cd" providerId="ADAL" clId="{17CBC731-E0FF-4FED-A027-1ADB61C501ED}" dt="2024-01-22T13:55:40.811" v="182" actId="13244"/>
        <pc:sldMkLst>
          <pc:docMk/>
          <pc:sldMk cId="2651695895" sldId="538"/>
        </pc:sldMkLst>
        <pc:spChg chg="ord">
          <ac:chgData name="Øystein Sørborg" userId="39616bf6-0567-4e85-bbad-c9e729b6e6cd" providerId="ADAL" clId="{17CBC731-E0FF-4FED-A027-1ADB61C501ED}" dt="2024-01-22T13:55:37.060" v="179" actId="13244"/>
          <ac:spMkLst>
            <pc:docMk/>
            <pc:sldMk cId="2651695895" sldId="538"/>
            <ac:spMk id="2" creationId="{D37F7E40-B82C-4909-928E-643C63D72905}"/>
          </ac:spMkLst>
        </pc:spChg>
        <pc:spChg chg="mod ord">
          <ac:chgData name="Øystein Sørborg" userId="39616bf6-0567-4e85-bbad-c9e729b6e6cd" providerId="ADAL" clId="{17CBC731-E0FF-4FED-A027-1ADB61C501ED}" dt="2024-01-22T13:55:40.811" v="182" actId="13244"/>
          <ac:spMkLst>
            <pc:docMk/>
            <pc:sldMk cId="2651695895" sldId="538"/>
            <ac:spMk id="3" creationId="{94B49F95-E245-B435-1CE5-ECE0ED389EE4}"/>
          </ac:spMkLst>
        </pc:spChg>
      </pc:sldChg>
      <pc:sldChg chg="modSp mod">
        <pc:chgData name="Øystein Sørborg" userId="39616bf6-0567-4e85-bbad-c9e729b6e6cd" providerId="ADAL" clId="{17CBC731-E0FF-4FED-A027-1ADB61C501ED}" dt="2024-01-22T13:56:05.847" v="187" actId="13244"/>
        <pc:sldMkLst>
          <pc:docMk/>
          <pc:sldMk cId="936798843" sldId="539"/>
        </pc:sldMkLst>
        <pc:spChg chg="ord">
          <ac:chgData name="Øystein Sørborg" userId="39616bf6-0567-4e85-bbad-c9e729b6e6cd" providerId="ADAL" clId="{17CBC731-E0FF-4FED-A027-1ADB61C501ED}" dt="2024-01-22T13:56:05.847" v="187" actId="13244"/>
          <ac:spMkLst>
            <pc:docMk/>
            <pc:sldMk cId="936798843" sldId="539"/>
            <ac:spMk id="2" creationId="{00000000-0000-0000-0000-000000000000}"/>
          </ac:spMkLst>
        </pc:spChg>
      </pc:sldChg>
      <pc:sldChg chg="modSp mod">
        <pc:chgData name="Øystein Sørborg" userId="39616bf6-0567-4e85-bbad-c9e729b6e6cd" providerId="ADAL" clId="{17CBC731-E0FF-4FED-A027-1ADB61C501ED}" dt="2024-01-22T13:56:09.941" v="188" actId="13244"/>
        <pc:sldMkLst>
          <pc:docMk/>
          <pc:sldMk cId="3007601038" sldId="540"/>
        </pc:sldMkLst>
        <pc:spChg chg="ord">
          <ac:chgData name="Øystein Sørborg" userId="39616bf6-0567-4e85-bbad-c9e729b6e6cd" providerId="ADAL" clId="{17CBC731-E0FF-4FED-A027-1ADB61C501ED}" dt="2024-01-22T13:56:09.941" v="188" actId="13244"/>
          <ac:spMkLst>
            <pc:docMk/>
            <pc:sldMk cId="3007601038" sldId="540"/>
            <ac:spMk id="3" creationId="{00000000-0000-0000-0000-000000000000}"/>
          </ac:spMkLst>
        </pc:spChg>
      </pc:sldChg>
      <pc:sldChg chg="modSp mod">
        <pc:chgData name="Øystein Sørborg" userId="39616bf6-0567-4e85-bbad-c9e729b6e6cd" providerId="ADAL" clId="{17CBC731-E0FF-4FED-A027-1ADB61C501ED}" dt="2024-01-22T13:56:36.007" v="195" actId="13244"/>
        <pc:sldMkLst>
          <pc:docMk/>
          <pc:sldMk cId="447761208" sldId="546"/>
        </pc:sldMkLst>
        <pc:spChg chg="ord">
          <ac:chgData name="Øystein Sørborg" userId="39616bf6-0567-4e85-bbad-c9e729b6e6cd" providerId="ADAL" clId="{17CBC731-E0FF-4FED-A027-1ADB61C501ED}" dt="2024-01-22T13:56:26.379" v="192" actId="13244"/>
          <ac:spMkLst>
            <pc:docMk/>
            <pc:sldMk cId="447761208" sldId="546"/>
            <ac:spMk id="2" creationId="{29A43FC2-8FDC-4C58-B7ED-7373ECA30884}"/>
          </ac:spMkLst>
        </pc:spChg>
        <pc:spChg chg="ord">
          <ac:chgData name="Øystein Sørborg" userId="39616bf6-0567-4e85-bbad-c9e729b6e6cd" providerId="ADAL" clId="{17CBC731-E0FF-4FED-A027-1ADB61C501ED}" dt="2024-01-22T13:56:33.454" v="194" actId="13244"/>
          <ac:spMkLst>
            <pc:docMk/>
            <pc:sldMk cId="447761208" sldId="546"/>
            <ac:spMk id="3" creationId="{D70FF016-4A3D-445B-8D27-5FBC3154D931}"/>
          </ac:spMkLst>
        </pc:spChg>
        <pc:spChg chg="ord">
          <ac:chgData name="Øystein Sørborg" userId="39616bf6-0567-4e85-bbad-c9e729b6e6cd" providerId="ADAL" clId="{17CBC731-E0FF-4FED-A027-1ADB61C501ED}" dt="2024-01-22T13:56:36.007" v="195" actId="13244"/>
          <ac:spMkLst>
            <pc:docMk/>
            <pc:sldMk cId="447761208" sldId="546"/>
            <ac:spMk id="4" creationId="{2709D8D1-8E56-4021-85DA-566725658BA1}"/>
          </ac:spMkLst>
        </pc:spChg>
        <pc:spChg chg="ord">
          <ac:chgData name="Øystein Sørborg" userId="39616bf6-0567-4e85-bbad-c9e729b6e6cd" providerId="ADAL" clId="{17CBC731-E0FF-4FED-A027-1ADB61C501ED}" dt="2024-01-22T13:56:29.908" v="193" actId="13244"/>
          <ac:spMkLst>
            <pc:docMk/>
            <pc:sldMk cId="447761208" sldId="546"/>
            <ac:spMk id="9" creationId="{E17C32A4-125B-484E-248D-7A31DCCCEA3F}"/>
          </ac:spMkLst>
        </pc:spChg>
      </pc:sldChg>
      <pc:sldChg chg="modSp mod modMedia">
        <pc:chgData name="Øystein Sørborg" userId="39616bf6-0567-4e85-bbad-c9e729b6e6cd" providerId="ADAL" clId="{17CBC731-E0FF-4FED-A027-1ADB61C501ED}" dt="2024-01-22T13:57:37.282" v="206" actId="13244"/>
        <pc:sldMkLst>
          <pc:docMk/>
          <pc:sldMk cId="2304217219" sldId="550"/>
        </pc:sldMkLst>
        <pc:spChg chg="ord">
          <ac:chgData name="Øystein Sørborg" userId="39616bf6-0567-4e85-bbad-c9e729b6e6cd" providerId="ADAL" clId="{17CBC731-E0FF-4FED-A027-1ADB61C501ED}" dt="2024-01-22T13:57:24.939" v="203" actId="13244"/>
          <ac:spMkLst>
            <pc:docMk/>
            <pc:sldMk cId="2304217219" sldId="550"/>
            <ac:spMk id="2" creationId="{C5003AD8-1FA4-4605-AB02-1CBEE37E6568}"/>
          </ac:spMkLst>
        </pc:spChg>
        <pc:grpChg chg="ord">
          <ac:chgData name="Øystein Sørborg" userId="39616bf6-0567-4e85-bbad-c9e729b6e6cd" providerId="ADAL" clId="{17CBC731-E0FF-4FED-A027-1ADB61C501ED}" dt="2024-01-22T13:57:37.282" v="206" actId="13244"/>
          <ac:grpSpMkLst>
            <pc:docMk/>
            <pc:sldMk cId="2304217219" sldId="550"/>
            <ac:grpSpMk id="6" creationId="{B51A02CC-FC65-1EF8-5D71-805EFCD998BF}"/>
          </ac:grpSpMkLst>
        </pc:grpChg>
        <pc:picChg chg="mod">
          <ac:chgData name="Øystein Sørborg" userId="39616bf6-0567-4e85-bbad-c9e729b6e6cd" providerId="ADAL" clId="{17CBC731-E0FF-4FED-A027-1ADB61C501ED}" dt="2024-01-22T13:49:25.273" v="132" actId="27784"/>
          <ac:picMkLst>
            <pc:docMk/>
            <pc:sldMk cId="2304217219" sldId="550"/>
            <ac:picMk id="3" creationId="{BA6476F2-9CE3-7A94-BE96-F32A9CC00E67}"/>
          </ac:picMkLst>
        </pc:picChg>
        <pc:picChg chg="mod">
          <ac:chgData name="Øystein Sørborg" userId="39616bf6-0567-4e85-bbad-c9e729b6e6cd" providerId="ADAL" clId="{17CBC731-E0FF-4FED-A027-1ADB61C501ED}" dt="2024-01-22T13:57:29.815" v="204" actId="962"/>
          <ac:picMkLst>
            <pc:docMk/>
            <pc:sldMk cId="2304217219" sldId="550"/>
            <ac:picMk id="8" creationId="{FCA2C829-3C06-0084-D60C-5792B2667B68}"/>
          </ac:picMkLst>
        </pc:picChg>
        <pc:picChg chg="mod">
          <ac:chgData name="Øystein Sørborg" userId="39616bf6-0567-4e85-bbad-c9e729b6e6cd" providerId="ADAL" clId="{17CBC731-E0FF-4FED-A027-1ADB61C501ED}" dt="2024-01-22T13:57:31.140" v="205" actId="962"/>
          <ac:picMkLst>
            <pc:docMk/>
            <pc:sldMk cId="2304217219" sldId="550"/>
            <ac:picMk id="9" creationId="{4A9B764A-27DA-E462-2230-23BD25B6022D}"/>
          </ac:picMkLst>
        </pc:picChg>
      </pc:sldChg>
      <pc:sldChg chg="modSp mod">
        <pc:chgData name="Øystein Sørborg" userId="39616bf6-0567-4e85-bbad-c9e729b6e6cd" providerId="ADAL" clId="{17CBC731-E0FF-4FED-A027-1ADB61C501ED}" dt="2024-01-22T13:57:11.144" v="200" actId="14100"/>
        <pc:sldMkLst>
          <pc:docMk/>
          <pc:sldMk cId="3172558907" sldId="553"/>
        </pc:sldMkLst>
        <pc:spChg chg="ord">
          <ac:chgData name="Øystein Sørborg" userId="39616bf6-0567-4e85-bbad-c9e729b6e6cd" providerId="ADAL" clId="{17CBC731-E0FF-4FED-A027-1ADB61C501ED}" dt="2024-01-22T13:56:45.421" v="196" actId="13244"/>
          <ac:spMkLst>
            <pc:docMk/>
            <pc:sldMk cId="3172558907" sldId="553"/>
            <ac:spMk id="2" creationId="{29A43FC2-8FDC-4C58-B7ED-7373ECA30884}"/>
          </ac:spMkLst>
        </pc:spChg>
        <pc:spChg chg="mod ord">
          <ac:chgData name="Øystein Sørborg" userId="39616bf6-0567-4e85-bbad-c9e729b6e6cd" providerId="ADAL" clId="{17CBC731-E0FF-4FED-A027-1ADB61C501ED}" dt="2024-01-22T13:57:11.144" v="200" actId="14100"/>
          <ac:spMkLst>
            <pc:docMk/>
            <pc:sldMk cId="3172558907" sldId="553"/>
            <ac:spMk id="7" creationId="{488BF4B6-6305-4FCF-B132-11947FD2B6B7}"/>
          </ac:spMkLst>
        </pc:spChg>
        <pc:spChg chg="ord">
          <ac:chgData name="Øystein Sørborg" userId="39616bf6-0567-4e85-bbad-c9e729b6e6cd" providerId="ADAL" clId="{17CBC731-E0FF-4FED-A027-1ADB61C501ED}" dt="2024-01-22T13:56:48.115" v="197" actId="13244"/>
          <ac:spMkLst>
            <pc:docMk/>
            <pc:sldMk cId="3172558907" sldId="553"/>
            <ac:spMk id="8" creationId="{77CA84C8-6DA7-234A-0C98-C7EB712F4BF5}"/>
          </ac:spMkLst>
        </pc:spChg>
        <pc:graphicFrameChg chg="mod">
          <ac:chgData name="Øystein Sørborg" userId="39616bf6-0567-4e85-bbad-c9e729b6e6cd" providerId="ADAL" clId="{17CBC731-E0FF-4FED-A027-1ADB61C501ED}" dt="2024-01-22T13:48:34.623" v="131" actId="962"/>
          <ac:graphicFrameMkLst>
            <pc:docMk/>
            <pc:sldMk cId="3172558907" sldId="553"/>
            <ac:graphicFrameMk id="3" creationId="{D1B4D007-39C6-6B64-32B1-4FEC35E1F403}"/>
          </ac:graphicFrameMkLst>
        </pc:graphicFrameChg>
      </pc:sldChg>
      <pc:sldChg chg="modSp mod">
        <pc:chgData name="Øystein Sørborg" userId="39616bf6-0567-4e85-bbad-c9e729b6e6cd" providerId="ADAL" clId="{17CBC731-E0FF-4FED-A027-1ADB61C501ED}" dt="2024-01-22T13:56:20.659" v="191" actId="13244"/>
        <pc:sldMkLst>
          <pc:docMk/>
          <pc:sldMk cId="3086872767" sldId="554"/>
        </pc:sldMkLst>
        <pc:spChg chg="ord">
          <ac:chgData name="Øystein Sørborg" userId="39616bf6-0567-4e85-bbad-c9e729b6e6cd" providerId="ADAL" clId="{17CBC731-E0FF-4FED-A027-1ADB61C501ED}" dt="2024-01-22T13:56:14.036" v="189" actId="13244"/>
          <ac:spMkLst>
            <pc:docMk/>
            <pc:sldMk cId="3086872767" sldId="554"/>
            <ac:spMk id="2" creationId="{29A43FC2-8FDC-4C58-B7ED-7373ECA30884}"/>
          </ac:spMkLst>
        </pc:spChg>
        <pc:spChg chg="ord">
          <ac:chgData name="Øystein Sørborg" userId="39616bf6-0567-4e85-bbad-c9e729b6e6cd" providerId="ADAL" clId="{17CBC731-E0FF-4FED-A027-1ADB61C501ED}" dt="2024-01-22T13:56:20.659" v="191" actId="13244"/>
          <ac:spMkLst>
            <pc:docMk/>
            <pc:sldMk cId="3086872767" sldId="554"/>
            <ac:spMk id="7" creationId="{488BF4B6-6305-4FCF-B132-11947FD2B6B7}"/>
          </ac:spMkLst>
        </pc:spChg>
        <pc:spChg chg="ord">
          <ac:chgData name="Øystein Sørborg" userId="39616bf6-0567-4e85-bbad-c9e729b6e6cd" providerId="ADAL" clId="{17CBC731-E0FF-4FED-A027-1ADB61C501ED}" dt="2024-01-22T13:56:18.449" v="190" actId="13244"/>
          <ac:spMkLst>
            <pc:docMk/>
            <pc:sldMk cId="3086872767" sldId="554"/>
            <ac:spMk id="8" creationId="{77CA84C8-6DA7-234A-0C98-C7EB712F4BF5}"/>
          </ac:spMkLst>
        </pc:spChg>
        <pc:graphicFrameChg chg="mod">
          <ac:chgData name="Øystein Sørborg" userId="39616bf6-0567-4e85-bbad-c9e729b6e6cd" providerId="ADAL" clId="{17CBC731-E0FF-4FED-A027-1ADB61C501ED}" dt="2024-01-22T13:48:08.393" v="105" actId="962"/>
          <ac:graphicFrameMkLst>
            <pc:docMk/>
            <pc:sldMk cId="3086872767" sldId="554"/>
            <ac:graphicFrameMk id="3" creationId="{D1B4D007-39C6-6B64-32B1-4FEC35E1F403}"/>
          </ac:graphicFrameMkLst>
        </pc:graphicFrameChg>
      </pc:sldChg>
      <pc:sldChg chg="modSp mod">
        <pc:chgData name="Øystein Sørborg" userId="39616bf6-0567-4e85-bbad-c9e729b6e6cd" providerId="ADAL" clId="{17CBC731-E0FF-4FED-A027-1ADB61C501ED}" dt="2024-01-22T13:54:42.646" v="173" actId="13244"/>
        <pc:sldMkLst>
          <pc:docMk/>
          <pc:sldMk cId="3443724746" sldId="557"/>
        </pc:sldMkLst>
        <pc:spChg chg="mod ord">
          <ac:chgData name="Øystein Sørborg" userId="39616bf6-0567-4e85-bbad-c9e729b6e6cd" providerId="ADAL" clId="{17CBC731-E0FF-4FED-A027-1ADB61C501ED}" dt="2024-01-22T13:54:42.646" v="173" actId="13244"/>
          <ac:spMkLst>
            <pc:docMk/>
            <pc:sldMk cId="3443724746" sldId="557"/>
            <ac:spMk id="3" creationId="{8C35678B-C836-3010-2A03-41EB3B7C8A91}"/>
          </ac:spMkLst>
        </pc:spChg>
        <pc:spChg chg="ord">
          <ac:chgData name="Øystein Sørborg" userId="39616bf6-0567-4e85-bbad-c9e729b6e6cd" providerId="ADAL" clId="{17CBC731-E0FF-4FED-A027-1ADB61C501ED}" dt="2024-01-22T13:52:49.482" v="153" actId="13244"/>
          <ac:spMkLst>
            <pc:docMk/>
            <pc:sldMk cId="3443724746" sldId="557"/>
            <ac:spMk id="4" creationId="{812EB6DB-D05B-3A62-8CB5-9611B3C1D6AA}"/>
          </ac:spMkLst>
        </pc:spChg>
        <pc:graphicFrameChg chg="mod">
          <ac:chgData name="Øystein Sørborg" userId="39616bf6-0567-4e85-bbad-c9e729b6e6cd" providerId="ADAL" clId="{17CBC731-E0FF-4FED-A027-1ADB61C501ED}" dt="2024-01-22T13:47:32.094" v="79" actId="962"/>
          <ac:graphicFrameMkLst>
            <pc:docMk/>
            <pc:sldMk cId="3443724746" sldId="557"/>
            <ac:graphicFrameMk id="25" creationId="{EFF2A2C1-37DD-D9A6-65A9-02A2FF0324E5}"/>
          </ac:graphicFrameMkLst>
        </pc:graphicFrameChg>
      </pc:sldChg>
      <pc:sldChg chg="modSp mod">
        <pc:chgData name="Øystein Sørborg" userId="39616bf6-0567-4e85-bbad-c9e729b6e6cd" providerId="ADAL" clId="{17CBC731-E0FF-4FED-A027-1ADB61C501ED}" dt="2024-01-22T13:55:31.942" v="178" actId="962"/>
        <pc:sldMkLst>
          <pc:docMk/>
          <pc:sldMk cId="2891789679" sldId="558"/>
        </pc:sldMkLst>
        <pc:spChg chg="ord">
          <ac:chgData name="Øystein Sørborg" userId="39616bf6-0567-4e85-bbad-c9e729b6e6cd" providerId="ADAL" clId="{17CBC731-E0FF-4FED-A027-1ADB61C501ED}" dt="2024-01-22T13:55:29.476" v="176" actId="13244"/>
          <ac:spMkLst>
            <pc:docMk/>
            <pc:sldMk cId="2891789679" sldId="558"/>
            <ac:spMk id="4" creationId="{A10ED297-A675-E6E6-D439-41276ACC7192}"/>
          </ac:spMkLst>
        </pc:spChg>
        <pc:spChg chg="mod">
          <ac:chgData name="Øystein Sørborg" userId="39616bf6-0567-4e85-bbad-c9e729b6e6cd" providerId="ADAL" clId="{17CBC731-E0FF-4FED-A027-1ADB61C501ED}" dt="2024-01-22T13:55:31.942" v="178" actId="962"/>
          <ac:spMkLst>
            <pc:docMk/>
            <pc:sldMk cId="2891789679" sldId="558"/>
            <ac:spMk id="5" creationId="{1CE3EE53-F389-BF93-AFA8-B6E850D35614}"/>
          </ac:spMkLst>
        </pc:spChg>
      </pc:sldChg>
      <pc:sldChg chg="modSp mod">
        <pc:chgData name="Øystein Sørborg" userId="39616bf6-0567-4e85-bbad-c9e729b6e6cd" providerId="ADAL" clId="{17CBC731-E0FF-4FED-A027-1ADB61C501ED}" dt="2024-01-22T13:55:57.563" v="186" actId="962"/>
        <pc:sldMkLst>
          <pc:docMk/>
          <pc:sldMk cId="1490664144" sldId="559"/>
        </pc:sldMkLst>
        <pc:spChg chg="ord">
          <ac:chgData name="Øystein Sørborg" userId="39616bf6-0567-4e85-bbad-c9e729b6e6cd" providerId="ADAL" clId="{17CBC731-E0FF-4FED-A027-1ADB61C501ED}" dt="2024-01-22T13:55:53.599" v="183" actId="13244"/>
          <ac:spMkLst>
            <pc:docMk/>
            <pc:sldMk cId="1490664144" sldId="559"/>
            <ac:spMk id="4" creationId="{A10ED297-A675-E6E6-D439-41276ACC7192}"/>
          </ac:spMkLst>
        </pc:spChg>
        <pc:spChg chg="mod">
          <ac:chgData name="Øystein Sørborg" userId="39616bf6-0567-4e85-bbad-c9e729b6e6cd" providerId="ADAL" clId="{17CBC731-E0FF-4FED-A027-1ADB61C501ED}" dt="2024-01-22T13:55:57.563" v="186" actId="962"/>
          <ac:spMkLst>
            <pc:docMk/>
            <pc:sldMk cId="1490664144" sldId="559"/>
            <ac:spMk id="5" creationId="{1CE3EE53-F389-BF93-AFA8-B6E850D35614}"/>
          </ac:spMkLst>
        </pc:spChg>
        <pc:picChg chg="mod">
          <ac:chgData name="Øystein Sørborg" userId="39616bf6-0567-4e85-bbad-c9e729b6e6cd" providerId="ADAL" clId="{17CBC731-E0FF-4FED-A027-1ADB61C501ED}" dt="2024-01-22T13:55:57.131" v="184" actId="962"/>
          <ac:picMkLst>
            <pc:docMk/>
            <pc:sldMk cId="1490664144" sldId="559"/>
            <ac:picMk id="3" creationId="{74A9D825-6946-DB23-7423-51E528F35A7E}"/>
          </ac:picMkLst>
        </pc:picChg>
      </pc:sldChg>
      <pc:sldChg chg="delSp modSp mod modMedia">
        <pc:chgData name="Øystein Sørborg" userId="39616bf6-0567-4e85-bbad-c9e729b6e6cd" providerId="ADAL" clId="{17CBC731-E0FF-4FED-A027-1ADB61C501ED}" dt="2024-01-22T13:51:31.234" v="142" actId="121"/>
        <pc:sldMkLst>
          <pc:docMk/>
          <pc:sldMk cId="2047864915" sldId="580"/>
        </pc:sldMkLst>
        <pc:spChg chg="ord">
          <ac:chgData name="Øystein Sørborg" userId="39616bf6-0567-4e85-bbad-c9e729b6e6cd" providerId="ADAL" clId="{17CBC731-E0FF-4FED-A027-1ADB61C501ED}" dt="2024-01-22T13:50:39.849" v="134" actId="13244"/>
          <ac:spMkLst>
            <pc:docMk/>
            <pc:sldMk cId="2047864915" sldId="580"/>
            <ac:spMk id="4" creationId="{639BD534-6A1A-2677-5C6D-CF8C9A6E00F0}"/>
          </ac:spMkLst>
        </pc:spChg>
        <pc:spChg chg="mod ord">
          <ac:chgData name="Øystein Sørborg" userId="39616bf6-0567-4e85-bbad-c9e729b6e6cd" providerId="ADAL" clId="{17CBC731-E0FF-4FED-A027-1ADB61C501ED}" dt="2024-01-22T13:51:31.234" v="142" actId="121"/>
          <ac:spMkLst>
            <pc:docMk/>
            <pc:sldMk cId="2047864915" sldId="580"/>
            <ac:spMk id="5" creationId="{B24A98D7-926C-9CB5-8A41-F726FBE762E1}"/>
          </ac:spMkLst>
        </pc:spChg>
        <pc:spChg chg="del">
          <ac:chgData name="Øystein Sørborg" userId="39616bf6-0567-4e85-bbad-c9e729b6e6cd" providerId="ADAL" clId="{17CBC731-E0FF-4FED-A027-1ADB61C501ED}" dt="2024-01-22T13:51:23.535" v="139" actId="478"/>
          <ac:spMkLst>
            <pc:docMk/>
            <pc:sldMk cId="2047864915" sldId="580"/>
            <ac:spMk id="10" creationId="{E2C02AEB-79D5-CB8B-A4EA-2F91AD85B50D}"/>
          </ac:spMkLst>
        </pc:spChg>
        <pc:picChg chg="mod ord">
          <ac:chgData name="Øystein Sørborg" userId="39616bf6-0567-4e85-bbad-c9e729b6e6cd" providerId="ADAL" clId="{17CBC731-E0FF-4FED-A027-1ADB61C501ED}" dt="2024-01-22T13:50:57.334" v="136" actId="13244"/>
          <ac:picMkLst>
            <pc:docMk/>
            <pc:sldMk cId="2047864915" sldId="580"/>
            <ac:picMk id="2" creationId="{0F593136-A733-53D9-D0D4-C434700E435B}"/>
          </ac:picMkLst>
        </pc:picChg>
      </pc:sldChg>
    </pc:docChg>
  </pc:docChgLst>
  <pc:docChgLst>
    <pc:chgData name="Øystein Sørborg" userId="39616bf6-0567-4e85-bbad-c9e729b6e6cd" providerId="ADAL" clId="{DB899816-D1B4-448A-AFC6-C5E3F2A3F58F}"/>
    <pc:docChg chg="undo custSel modSld modMainMaster">
      <pc:chgData name="Øystein Sørborg" userId="39616bf6-0567-4e85-bbad-c9e729b6e6cd" providerId="ADAL" clId="{DB899816-D1B4-448A-AFC6-C5E3F2A3F58F}" dt="2024-04-26T17:02:37.927" v="271" actId="1076"/>
      <pc:docMkLst>
        <pc:docMk/>
      </pc:docMkLst>
      <pc:sldChg chg="modSp mod">
        <pc:chgData name="Øystein Sørborg" userId="39616bf6-0567-4e85-bbad-c9e729b6e6cd" providerId="ADAL" clId="{DB899816-D1B4-448A-AFC6-C5E3F2A3F58F}" dt="2024-04-26T16:46:44.310" v="220" actId="948"/>
        <pc:sldMkLst>
          <pc:docMk/>
          <pc:sldMk cId="2460736852" sldId="308"/>
        </pc:sldMkLst>
        <pc:spChg chg="mod">
          <ac:chgData name="Øystein Sørborg" userId="39616bf6-0567-4e85-bbad-c9e729b6e6cd" providerId="ADAL" clId="{DB899816-D1B4-448A-AFC6-C5E3F2A3F58F}" dt="2024-04-26T16:46:44.310" v="220" actId="948"/>
          <ac:spMkLst>
            <pc:docMk/>
            <pc:sldMk cId="2460736852" sldId="308"/>
            <ac:spMk id="3" creationId="{6AC2D44B-D75F-40EC-BAE4-AEF0101D230C}"/>
          </ac:spMkLst>
        </pc:spChg>
      </pc:sldChg>
      <pc:sldChg chg="modSp mod">
        <pc:chgData name="Øystein Sørborg" userId="39616bf6-0567-4e85-bbad-c9e729b6e6cd" providerId="ADAL" clId="{DB899816-D1B4-448A-AFC6-C5E3F2A3F58F}" dt="2024-04-26T16:43:34.098" v="181" actId="14100"/>
        <pc:sldMkLst>
          <pc:docMk/>
          <pc:sldMk cId="3216240977" sldId="380"/>
        </pc:sldMkLst>
        <pc:spChg chg="mod">
          <ac:chgData name="Øystein Sørborg" userId="39616bf6-0567-4e85-bbad-c9e729b6e6cd" providerId="ADAL" clId="{DB899816-D1B4-448A-AFC6-C5E3F2A3F58F}" dt="2024-04-26T16:43:34.098" v="181" actId="14100"/>
          <ac:spMkLst>
            <pc:docMk/>
            <pc:sldMk cId="3216240977" sldId="380"/>
            <ac:spMk id="5" creationId="{B2214A61-3FD7-962F-DB03-69227B3F7AFF}"/>
          </ac:spMkLst>
        </pc:spChg>
        <pc:grpChg chg="mod">
          <ac:chgData name="Øystein Sørborg" userId="39616bf6-0567-4e85-bbad-c9e729b6e6cd" providerId="ADAL" clId="{DB899816-D1B4-448A-AFC6-C5E3F2A3F58F}" dt="2024-04-26T16:41:11.398" v="175" actId="962"/>
          <ac:grpSpMkLst>
            <pc:docMk/>
            <pc:sldMk cId="3216240977" sldId="380"/>
            <ac:grpSpMk id="6" creationId="{0F1FDD1E-BCCF-FD28-AB9B-CAD9E2B77E5C}"/>
          </ac:grpSpMkLst>
        </pc:grpChg>
      </pc:sldChg>
      <pc:sldChg chg="modSp mod">
        <pc:chgData name="Øystein Sørborg" userId="39616bf6-0567-4e85-bbad-c9e729b6e6cd" providerId="ADAL" clId="{DB899816-D1B4-448A-AFC6-C5E3F2A3F58F}" dt="2024-04-26T16:48:10.932" v="225" actId="13244"/>
        <pc:sldMkLst>
          <pc:docMk/>
          <pc:sldMk cId="4251413560" sldId="389"/>
        </pc:sldMkLst>
        <pc:spChg chg="mod ord">
          <ac:chgData name="Øystein Sørborg" userId="39616bf6-0567-4e85-bbad-c9e729b6e6cd" providerId="ADAL" clId="{DB899816-D1B4-448A-AFC6-C5E3F2A3F58F}" dt="2024-04-26T16:48:10.932" v="225" actId="13244"/>
          <ac:spMkLst>
            <pc:docMk/>
            <pc:sldMk cId="4251413560" sldId="389"/>
            <ac:spMk id="5" creationId="{1CE3EE53-F389-BF93-AFA8-B6E850D35614}"/>
          </ac:spMkLst>
        </pc:spChg>
        <pc:picChg chg="mod">
          <ac:chgData name="Øystein Sørborg" userId="39616bf6-0567-4e85-bbad-c9e729b6e6cd" providerId="ADAL" clId="{DB899816-D1B4-448A-AFC6-C5E3F2A3F58F}" dt="2024-04-26T16:48:08.875" v="222" actId="962"/>
          <ac:picMkLst>
            <pc:docMk/>
            <pc:sldMk cId="4251413560" sldId="389"/>
            <ac:picMk id="3" creationId="{74A9D825-6946-DB23-7423-51E528F35A7E}"/>
          </ac:picMkLst>
        </pc:picChg>
      </pc:sldChg>
      <pc:sldChg chg="modSp mod">
        <pc:chgData name="Øystein Sørborg" userId="39616bf6-0567-4e85-bbad-c9e729b6e6cd" providerId="ADAL" clId="{DB899816-D1B4-448A-AFC6-C5E3F2A3F58F}" dt="2024-04-26T16:44:55.382" v="201" actId="1035"/>
        <pc:sldMkLst>
          <pc:docMk/>
          <pc:sldMk cId="4290693665" sldId="391"/>
        </pc:sldMkLst>
        <pc:spChg chg="mod">
          <ac:chgData name="Øystein Sørborg" userId="39616bf6-0567-4e85-bbad-c9e729b6e6cd" providerId="ADAL" clId="{DB899816-D1B4-448A-AFC6-C5E3F2A3F58F}" dt="2024-04-26T16:44:55.382" v="201" actId="1035"/>
          <ac:spMkLst>
            <pc:docMk/>
            <pc:sldMk cId="4290693665" sldId="391"/>
            <ac:spMk id="6" creationId="{0DE4F086-EBD8-4EA0-BD3A-7A474C0CCF3A}"/>
          </ac:spMkLst>
        </pc:spChg>
      </pc:sldChg>
      <pc:sldChg chg="modSp mod">
        <pc:chgData name="Øystein Sørborg" userId="39616bf6-0567-4e85-bbad-c9e729b6e6cd" providerId="ADAL" clId="{DB899816-D1B4-448A-AFC6-C5E3F2A3F58F}" dt="2024-04-26T16:45:33.230" v="216" actId="20577"/>
        <pc:sldMkLst>
          <pc:docMk/>
          <pc:sldMk cId="2651695895" sldId="538"/>
        </pc:sldMkLst>
        <pc:spChg chg="mod">
          <ac:chgData name="Øystein Sørborg" userId="39616bf6-0567-4e85-bbad-c9e729b6e6cd" providerId="ADAL" clId="{DB899816-D1B4-448A-AFC6-C5E3F2A3F58F}" dt="2024-04-26T16:45:33.230" v="216" actId="20577"/>
          <ac:spMkLst>
            <pc:docMk/>
            <pc:sldMk cId="2651695895" sldId="538"/>
            <ac:spMk id="7" creationId="{BC24F027-2493-BAED-8B20-700BBACDBDA0}"/>
          </ac:spMkLst>
        </pc:spChg>
      </pc:sldChg>
      <pc:sldChg chg="modSp mod">
        <pc:chgData name="Øystein Sørborg" userId="39616bf6-0567-4e85-bbad-c9e729b6e6cd" providerId="ADAL" clId="{DB899816-D1B4-448A-AFC6-C5E3F2A3F58F}" dt="2024-04-26T16:49:03.514" v="227" actId="13244"/>
        <pc:sldMkLst>
          <pc:docMk/>
          <pc:sldMk cId="447761208" sldId="546"/>
        </pc:sldMkLst>
        <pc:spChg chg="ord">
          <ac:chgData name="Øystein Sørborg" userId="39616bf6-0567-4e85-bbad-c9e729b6e6cd" providerId="ADAL" clId="{DB899816-D1B4-448A-AFC6-C5E3F2A3F58F}" dt="2024-04-26T16:49:03.514" v="227" actId="13244"/>
          <ac:spMkLst>
            <pc:docMk/>
            <pc:sldMk cId="447761208" sldId="546"/>
            <ac:spMk id="8" creationId="{1A963675-B448-BF16-ED59-C955779C7959}"/>
          </ac:spMkLst>
        </pc:spChg>
      </pc:sldChg>
      <pc:sldChg chg="modSp mod">
        <pc:chgData name="Øystein Sørborg" userId="39616bf6-0567-4e85-bbad-c9e729b6e6cd" providerId="ADAL" clId="{DB899816-D1B4-448A-AFC6-C5E3F2A3F58F}" dt="2024-04-26T16:48:49.378" v="226" actId="13244"/>
        <pc:sldMkLst>
          <pc:docMk/>
          <pc:sldMk cId="3086872767" sldId="554"/>
        </pc:sldMkLst>
        <pc:spChg chg="ord">
          <ac:chgData name="Øystein Sørborg" userId="39616bf6-0567-4e85-bbad-c9e729b6e6cd" providerId="ADAL" clId="{DB899816-D1B4-448A-AFC6-C5E3F2A3F58F}" dt="2024-04-26T16:48:49.378" v="226" actId="13244"/>
          <ac:spMkLst>
            <pc:docMk/>
            <pc:sldMk cId="3086872767" sldId="554"/>
            <ac:spMk id="7" creationId="{488BF4B6-6305-4FCF-B132-11947FD2B6B7}"/>
          </ac:spMkLst>
        </pc:spChg>
      </pc:sldChg>
      <pc:sldChg chg="modSp mod">
        <pc:chgData name="Øystein Sørborg" userId="39616bf6-0567-4e85-bbad-c9e729b6e6cd" providerId="ADAL" clId="{DB899816-D1B4-448A-AFC6-C5E3F2A3F58F}" dt="2024-04-26T16:47:16.233" v="221" actId="13244"/>
        <pc:sldMkLst>
          <pc:docMk/>
          <pc:sldMk cId="3443724746" sldId="557"/>
        </pc:sldMkLst>
        <pc:picChg chg="ord">
          <ac:chgData name="Øystein Sørborg" userId="39616bf6-0567-4e85-bbad-c9e729b6e6cd" providerId="ADAL" clId="{DB899816-D1B4-448A-AFC6-C5E3F2A3F58F}" dt="2024-04-26T16:47:16.233" v="221" actId="13244"/>
          <ac:picMkLst>
            <pc:docMk/>
            <pc:sldMk cId="3443724746" sldId="557"/>
            <ac:picMk id="5" creationId="{F5DD5DC2-70CA-348C-9B87-582318BEE24D}"/>
          </ac:picMkLst>
        </pc:picChg>
      </pc:sldChg>
      <pc:sldChg chg="modSp mod">
        <pc:chgData name="Øystein Sørborg" userId="39616bf6-0567-4e85-bbad-c9e729b6e6cd" providerId="ADAL" clId="{DB899816-D1B4-448A-AFC6-C5E3F2A3F58F}" dt="2024-04-26T16:43:24.791" v="180" actId="14100"/>
        <pc:sldMkLst>
          <pc:docMk/>
          <pc:sldMk cId="2047864915" sldId="580"/>
        </pc:sldMkLst>
        <pc:spChg chg="mod">
          <ac:chgData name="Øystein Sørborg" userId="39616bf6-0567-4e85-bbad-c9e729b6e6cd" providerId="ADAL" clId="{DB899816-D1B4-448A-AFC6-C5E3F2A3F58F}" dt="2024-04-26T16:43:24.791" v="180" actId="14100"/>
          <ac:spMkLst>
            <pc:docMk/>
            <pc:sldMk cId="2047864915" sldId="580"/>
            <ac:spMk id="5" creationId="{B24A98D7-926C-9CB5-8A41-F726FBE762E1}"/>
          </ac:spMkLst>
        </pc:spChg>
        <pc:picChg chg="mod">
          <ac:chgData name="Øystein Sørborg" userId="39616bf6-0567-4e85-bbad-c9e729b6e6cd" providerId="ADAL" clId="{DB899816-D1B4-448A-AFC6-C5E3F2A3F58F}" dt="2024-04-26T16:40:56.658" v="167" actId="962"/>
          <ac:picMkLst>
            <pc:docMk/>
            <pc:sldMk cId="2047864915" sldId="580"/>
            <ac:picMk id="10" creationId="{7444BEA1-EC26-9D00-EE36-A16F2AB7B052}"/>
          </ac:picMkLst>
        </pc:picChg>
      </pc:sldChg>
      <pc:sldChg chg="modSp mod">
        <pc:chgData name="Øystein Sørborg" userId="39616bf6-0567-4e85-bbad-c9e729b6e6cd" providerId="ADAL" clId="{DB899816-D1B4-448A-AFC6-C5E3F2A3F58F}" dt="2024-04-26T16:46:01.857" v="218" actId="948"/>
        <pc:sldMkLst>
          <pc:docMk/>
          <pc:sldMk cId="3777026244" sldId="624"/>
        </pc:sldMkLst>
        <pc:spChg chg="mod">
          <ac:chgData name="Øystein Sørborg" userId="39616bf6-0567-4e85-bbad-c9e729b6e6cd" providerId="ADAL" clId="{DB899816-D1B4-448A-AFC6-C5E3F2A3F58F}" dt="2024-04-26T16:46:01.857" v="218" actId="948"/>
          <ac:spMkLst>
            <pc:docMk/>
            <pc:sldMk cId="3777026244" sldId="624"/>
            <ac:spMk id="6" creationId="{26DB54DE-92DF-8A20-84C2-2F42DDAE22E8}"/>
          </ac:spMkLst>
        </pc:spChg>
      </pc:sldChg>
      <pc:sldChg chg="modSp mod">
        <pc:chgData name="Øystein Sørborg" userId="39616bf6-0567-4e85-bbad-c9e729b6e6cd" providerId="ADAL" clId="{DB899816-D1B4-448A-AFC6-C5E3F2A3F58F}" dt="2024-04-26T16:42:49.804" v="178" actId="14100"/>
        <pc:sldMkLst>
          <pc:docMk/>
          <pc:sldMk cId="1667196132" sldId="625"/>
        </pc:sldMkLst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3" creationId="{2C3F59EB-642F-4E61-C48C-7BDDA913AEDD}"/>
          </ac:spMkLst>
        </pc:spChg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5" creationId="{F858A4DB-0EDF-5C54-C246-03DF306E1DD5}"/>
          </ac:spMkLst>
        </pc:spChg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6" creationId="{34E2BAC6-9889-61B2-1793-92533427DCB5}"/>
          </ac:spMkLst>
        </pc:spChg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8" creationId="{A10D8DEC-1D74-3BC7-9C40-465AAAFAADBE}"/>
          </ac:spMkLst>
        </pc:spChg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9" creationId="{7FCF9F5D-B540-43DB-CA6F-C8144A64E12D}"/>
          </ac:spMkLst>
        </pc:spChg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10" creationId="{3B3CB11B-2768-C107-84A6-1BDAF1ECD8E7}"/>
          </ac:spMkLst>
        </pc:spChg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12" creationId="{9F98A575-6C30-7695-F49D-E0612376DD04}"/>
          </ac:spMkLst>
        </pc:spChg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13" creationId="{82BD024E-EC2A-682A-3CB8-EFEDEE922429}"/>
          </ac:spMkLst>
        </pc:spChg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14" creationId="{B978DD85-7155-A797-46DE-F9E86D34DA55}"/>
          </ac:spMkLst>
        </pc:spChg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15" creationId="{FE7335FE-F328-463B-4E12-3036F7877FA7}"/>
          </ac:spMkLst>
        </pc:spChg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16" creationId="{AC090947-B835-A0CA-08CB-3C0D87CF1A90}"/>
          </ac:spMkLst>
        </pc:spChg>
        <pc:spChg chg="mod">
          <ac:chgData name="Øystein Sørborg" userId="39616bf6-0567-4e85-bbad-c9e729b6e6cd" providerId="ADAL" clId="{DB899816-D1B4-448A-AFC6-C5E3F2A3F58F}" dt="2024-04-26T16:42:49.804" v="178" actId="14100"/>
          <ac:spMkLst>
            <pc:docMk/>
            <pc:sldMk cId="1667196132" sldId="625"/>
            <ac:spMk id="17" creationId="{E0E2CD44-0847-DA0F-6E7A-21729B3DF8A2}"/>
          </ac:spMkLst>
        </pc:spChg>
      </pc:sldChg>
      <pc:sldChg chg="modSp mod">
        <pc:chgData name="Øystein Sørborg" userId="39616bf6-0567-4e85-bbad-c9e729b6e6cd" providerId="ADAL" clId="{DB899816-D1B4-448A-AFC6-C5E3F2A3F58F}" dt="2024-04-26T16:42:32.269" v="177" actId="962"/>
        <pc:sldMkLst>
          <pc:docMk/>
          <pc:sldMk cId="916971455" sldId="626"/>
        </pc:sldMkLst>
        <pc:picChg chg="mod">
          <ac:chgData name="Øystein Sørborg" userId="39616bf6-0567-4e85-bbad-c9e729b6e6cd" providerId="ADAL" clId="{DB899816-D1B4-448A-AFC6-C5E3F2A3F58F}" dt="2024-04-26T16:42:32.269" v="177" actId="962"/>
          <ac:picMkLst>
            <pc:docMk/>
            <pc:sldMk cId="916971455" sldId="626"/>
            <ac:picMk id="10" creationId="{7444BEA1-EC26-9D00-EE36-A16F2AB7B052}"/>
          </ac:picMkLst>
        </pc:picChg>
      </pc:sldChg>
      <pc:sldMasterChg chg="delSldLayout modSldLayout">
        <pc:chgData name="Øystein Sørborg" userId="39616bf6-0567-4e85-bbad-c9e729b6e6cd" providerId="ADAL" clId="{DB899816-D1B4-448A-AFC6-C5E3F2A3F58F}" dt="2024-04-26T17:02:37.927" v="271" actId="1076"/>
        <pc:sldMasterMkLst>
          <pc:docMk/>
          <pc:sldMasterMk cId="1655320109" sldId="2147483648"/>
        </pc:sldMasterMkLst>
        <pc:sldLayoutChg chg="addSp delSp modSp mod">
          <pc:chgData name="Øystein Sørborg" userId="39616bf6-0567-4e85-bbad-c9e729b6e6cd" providerId="ADAL" clId="{DB899816-D1B4-448A-AFC6-C5E3F2A3F58F}" dt="2024-04-26T17:01:07.542" v="243" actId="1076"/>
          <pc:sldLayoutMkLst>
            <pc:docMk/>
            <pc:sldMasterMk cId="1655320109" sldId="2147483648"/>
            <pc:sldLayoutMk cId="2141643290" sldId="2147483665"/>
          </pc:sldLayoutMkLst>
          <pc:spChg chg="add del mod">
            <ac:chgData name="Øystein Sørborg" userId="39616bf6-0567-4e85-bbad-c9e729b6e6cd" providerId="ADAL" clId="{DB899816-D1B4-448A-AFC6-C5E3F2A3F58F}" dt="2024-04-26T17:01:07.542" v="243" actId="1076"/>
            <ac:spMkLst>
              <pc:docMk/>
              <pc:sldMasterMk cId="1655320109" sldId="2147483648"/>
              <pc:sldLayoutMk cId="2141643290" sldId="2147483665"/>
              <ac:spMk id="8" creationId="{310E7FFF-36A3-955A-2BF1-E6EC5ABF7A84}"/>
            </ac:spMkLst>
          </pc:spChg>
          <pc:picChg chg="add del mod">
            <ac:chgData name="Øystein Sørborg" userId="39616bf6-0567-4e85-bbad-c9e729b6e6cd" providerId="ADAL" clId="{DB899816-D1B4-448A-AFC6-C5E3F2A3F58F}" dt="2024-04-26T17:00:55.711" v="239"/>
            <ac:picMkLst>
              <pc:docMk/>
              <pc:sldMasterMk cId="1655320109" sldId="2147483648"/>
              <pc:sldLayoutMk cId="2141643290" sldId="2147483665"/>
              <ac:picMk id="4" creationId="{27C8C84C-79CF-D425-6140-E9B8CE3DFAC4}"/>
            </ac:picMkLst>
          </pc:picChg>
          <pc:picChg chg="add mod ord">
            <ac:chgData name="Øystein Sørborg" userId="39616bf6-0567-4e85-bbad-c9e729b6e6cd" providerId="ADAL" clId="{DB899816-D1B4-448A-AFC6-C5E3F2A3F58F}" dt="2024-04-26T17:01:00.624" v="242" actId="167"/>
            <ac:picMkLst>
              <pc:docMk/>
              <pc:sldMasterMk cId="1655320109" sldId="2147483648"/>
              <pc:sldLayoutMk cId="2141643290" sldId="2147483665"/>
              <ac:picMk id="5" creationId="{9567E6D9-C5BE-293A-D168-E9FC52B53425}"/>
            </ac:picMkLst>
          </pc:picChg>
          <pc:picChg chg="del">
            <ac:chgData name="Øystein Sørborg" userId="39616bf6-0567-4e85-bbad-c9e729b6e6cd" providerId="ADAL" clId="{DB899816-D1B4-448A-AFC6-C5E3F2A3F58F}" dt="2024-04-26T17:00:47.582" v="235" actId="21"/>
            <ac:picMkLst>
              <pc:docMk/>
              <pc:sldMasterMk cId="1655320109" sldId="2147483648"/>
              <pc:sldLayoutMk cId="2141643290" sldId="2147483665"/>
              <ac:picMk id="7" creationId="{A015FE4D-3A7F-CC38-D0D7-753DD5BAC1C3}"/>
            </ac:picMkLst>
          </pc:picChg>
        </pc:sldLayoutChg>
        <pc:sldLayoutChg chg="del">
          <pc:chgData name="Øystein Sørborg" userId="39616bf6-0567-4e85-bbad-c9e729b6e6cd" providerId="ADAL" clId="{DB899816-D1B4-448A-AFC6-C5E3F2A3F58F}" dt="2024-04-26T16:56:05.260" v="228" actId="2696"/>
          <pc:sldLayoutMkLst>
            <pc:docMk/>
            <pc:sldMasterMk cId="1655320109" sldId="2147483648"/>
            <pc:sldLayoutMk cId="1362293384" sldId="2147483666"/>
          </pc:sldLayoutMkLst>
        </pc:sldLayoutChg>
        <pc:sldLayoutChg chg="del">
          <pc:chgData name="Øystein Sørborg" userId="39616bf6-0567-4e85-bbad-c9e729b6e6cd" providerId="ADAL" clId="{DB899816-D1B4-448A-AFC6-C5E3F2A3F58F}" dt="2024-04-26T16:56:07.314" v="229" actId="2696"/>
          <pc:sldLayoutMkLst>
            <pc:docMk/>
            <pc:sldMasterMk cId="1655320109" sldId="2147483648"/>
            <pc:sldLayoutMk cId="2395678336" sldId="2147483667"/>
          </pc:sldLayoutMkLst>
        </pc:sldLayoutChg>
        <pc:sldLayoutChg chg="del">
          <pc:chgData name="Øystein Sørborg" userId="39616bf6-0567-4e85-bbad-c9e729b6e6cd" providerId="ADAL" clId="{DB899816-D1B4-448A-AFC6-C5E3F2A3F58F}" dt="2024-04-26T16:56:13.745" v="231" actId="2696"/>
          <pc:sldLayoutMkLst>
            <pc:docMk/>
            <pc:sldMasterMk cId="1655320109" sldId="2147483648"/>
            <pc:sldLayoutMk cId="1391234693" sldId="2147483668"/>
          </pc:sldLayoutMkLst>
        </pc:sldLayoutChg>
        <pc:sldLayoutChg chg="del">
          <pc:chgData name="Øystein Sørborg" userId="39616bf6-0567-4e85-bbad-c9e729b6e6cd" providerId="ADAL" clId="{DB899816-D1B4-448A-AFC6-C5E3F2A3F58F}" dt="2024-04-26T16:56:10.412" v="230" actId="2696"/>
          <pc:sldLayoutMkLst>
            <pc:docMk/>
            <pc:sldMasterMk cId="1655320109" sldId="2147483648"/>
            <pc:sldLayoutMk cId="1767321288" sldId="2147483669"/>
          </pc:sldLayoutMkLst>
        </pc:sldLayoutChg>
        <pc:sldLayoutChg chg="addSp delSp modSp mod">
          <pc:chgData name="Øystein Sørborg" userId="39616bf6-0567-4e85-bbad-c9e729b6e6cd" providerId="ADAL" clId="{DB899816-D1B4-448A-AFC6-C5E3F2A3F58F}" dt="2024-04-26T17:01:42.789" v="255" actId="1076"/>
          <pc:sldLayoutMkLst>
            <pc:docMk/>
            <pc:sldMasterMk cId="1655320109" sldId="2147483648"/>
            <pc:sldLayoutMk cId="1489656510" sldId="2147483670"/>
          </pc:sldLayoutMkLst>
          <pc:spChg chg="add del mod">
            <ac:chgData name="Øystein Sørborg" userId="39616bf6-0567-4e85-bbad-c9e729b6e6cd" providerId="ADAL" clId="{DB899816-D1B4-448A-AFC6-C5E3F2A3F58F}" dt="2024-04-26T17:01:42.789" v="255" actId="1076"/>
            <ac:spMkLst>
              <pc:docMk/>
              <pc:sldMasterMk cId="1655320109" sldId="2147483648"/>
              <pc:sldLayoutMk cId="1489656510" sldId="2147483670"/>
              <ac:spMk id="7" creationId="{2C614F09-80A7-D8C9-1379-F772DB7E730D}"/>
            </ac:spMkLst>
          </pc:spChg>
          <pc:picChg chg="add del mod">
            <ac:chgData name="Øystein Sørborg" userId="39616bf6-0567-4e85-bbad-c9e729b6e6cd" providerId="ADAL" clId="{DB899816-D1B4-448A-AFC6-C5E3F2A3F58F}" dt="2024-04-26T17:01:30.142" v="251"/>
            <ac:picMkLst>
              <pc:docMk/>
              <pc:sldMasterMk cId="1655320109" sldId="2147483648"/>
              <pc:sldLayoutMk cId="1489656510" sldId="2147483670"/>
              <ac:picMk id="4" creationId="{FF74E71E-4E40-ADD1-CF93-C3CCA8A9D70E}"/>
            </ac:picMkLst>
          </pc:picChg>
          <pc:picChg chg="add mod ord">
            <ac:chgData name="Øystein Sørborg" userId="39616bf6-0567-4e85-bbad-c9e729b6e6cd" providerId="ADAL" clId="{DB899816-D1B4-448A-AFC6-C5E3F2A3F58F}" dt="2024-04-26T17:01:38.987" v="254" actId="167"/>
            <ac:picMkLst>
              <pc:docMk/>
              <pc:sldMasterMk cId="1655320109" sldId="2147483648"/>
              <pc:sldLayoutMk cId="1489656510" sldId="2147483670"/>
              <ac:picMk id="5" creationId="{9CD18D68-4D44-9AAF-911A-0AD16B19BFD4}"/>
            </ac:picMkLst>
          </pc:picChg>
          <pc:picChg chg="del">
            <ac:chgData name="Øystein Sørborg" userId="39616bf6-0567-4e85-bbad-c9e729b6e6cd" providerId="ADAL" clId="{DB899816-D1B4-448A-AFC6-C5E3F2A3F58F}" dt="2024-04-26T17:01:21.694" v="247" actId="21"/>
            <ac:picMkLst>
              <pc:docMk/>
              <pc:sldMasterMk cId="1655320109" sldId="2147483648"/>
              <pc:sldLayoutMk cId="1489656510" sldId="2147483670"/>
              <ac:picMk id="6" creationId="{417F25E4-CDDF-D6BE-833F-76FF05D07A9B}"/>
            </ac:picMkLst>
          </pc:picChg>
        </pc:sldLayoutChg>
        <pc:sldLayoutChg chg="addSp delSp modSp mod">
          <pc:chgData name="Øystein Sørborg" userId="39616bf6-0567-4e85-bbad-c9e729b6e6cd" providerId="ADAL" clId="{DB899816-D1B4-448A-AFC6-C5E3F2A3F58F}" dt="2024-04-26T17:02:15.988" v="263" actId="1076"/>
          <pc:sldLayoutMkLst>
            <pc:docMk/>
            <pc:sldMasterMk cId="1655320109" sldId="2147483648"/>
            <pc:sldLayoutMk cId="1250507477" sldId="2147483671"/>
          </pc:sldLayoutMkLst>
          <pc:spChg chg="mod">
            <ac:chgData name="Øystein Sørborg" userId="39616bf6-0567-4e85-bbad-c9e729b6e6cd" providerId="ADAL" clId="{DB899816-D1B4-448A-AFC6-C5E3F2A3F58F}" dt="2024-04-26T17:02:15.988" v="263" actId="1076"/>
            <ac:spMkLst>
              <pc:docMk/>
              <pc:sldMasterMk cId="1655320109" sldId="2147483648"/>
              <pc:sldLayoutMk cId="1250507477" sldId="2147483671"/>
              <ac:spMk id="7" creationId="{2C614F09-80A7-D8C9-1379-F772DB7E730D}"/>
            </ac:spMkLst>
          </pc:spChg>
          <pc:picChg chg="add del mod">
            <ac:chgData name="Øystein Sørborg" userId="39616bf6-0567-4e85-bbad-c9e729b6e6cd" providerId="ADAL" clId="{DB899816-D1B4-448A-AFC6-C5E3F2A3F58F}" dt="2024-04-26T17:02:07.317" v="259"/>
            <ac:picMkLst>
              <pc:docMk/>
              <pc:sldMasterMk cId="1655320109" sldId="2147483648"/>
              <pc:sldLayoutMk cId="1250507477" sldId="2147483671"/>
              <ac:picMk id="4" creationId="{436B53FE-537A-4AD3-411A-6B54DB24DF31}"/>
            </ac:picMkLst>
          </pc:picChg>
          <pc:picChg chg="del">
            <ac:chgData name="Øystein Sørborg" userId="39616bf6-0567-4e85-bbad-c9e729b6e6cd" providerId="ADAL" clId="{DB899816-D1B4-448A-AFC6-C5E3F2A3F58F}" dt="2024-04-26T17:02:03.303" v="257" actId="21"/>
            <ac:picMkLst>
              <pc:docMk/>
              <pc:sldMasterMk cId="1655320109" sldId="2147483648"/>
              <pc:sldLayoutMk cId="1250507477" sldId="2147483671"/>
              <ac:picMk id="5" creationId="{554C4A56-CB58-5507-0322-18204F8A205B}"/>
            </ac:picMkLst>
          </pc:picChg>
          <pc:picChg chg="add mod ord">
            <ac:chgData name="Øystein Sørborg" userId="39616bf6-0567-4e85-bbad-c9e729b6e6cd" providerId="ADAL" clId="{DB899816-D1B4-448A-AFC6-C5E3F2A3F58F}" dt="2024-04-26T17:02:11.560" v="262" actId="167"/>
            <ac:picMkLst>
              <pc:docMk/>
              <pc:sldMasterMk cId="1655320109" sldId="2147483648"/>
              <pc:sldLayoutMk cId="1250507477" sldId="2147483671"/>
              <ac:picMk id="6" creationId="{B2CFA955-86FE-ABEA-B0FD-2058193126BE}"/>
            </ac:picMkLst>
          </pc:picChg>
        </pc:sldLayoutChg>
        <pc:sldLayoutChg chg="addSp delSp modSp mod">
          <pc:chgData name="Øystein Sørborg" userId="39616bf6-0567-4e85-bbad-c9e729b6e6cd" providerId="ADAL" clId="{DB899816-D1B4-448A-AFC6-C5E3F2A3F58F}" dt="2024-04-26T17:02:37.927" v="271" actId="1076"/>
          <pc:sldLayoutMkLst>
            <pc:docMk/>
            <pc:sldMasterMk cId="1655320109" sldId="2147483648"/>
            <pc:sldLayoutMk cId="44838239" sldId="2147483672"/>
          </pc:sldLayoutMkLst>
          <pc:spChg chg="mod">
            <ac:chgData name="Øystein Sørborg" userId="39616bf6-0567-4e85-bbad-c9e729b6e6cd" providerId="ADAL" clId="{DB899816-D1B4-448A-AFC6-C5E3F2A3F58F}" dt="2024-04-26T17:02:37.927" v="271" actId="1076"/>
            <ac:spMkLst>
              <pc:docMk/>
              <pc:sldMasterMk cId="1655320109" sldId="2147483648"/>
              <pc:sldLayoutMk cId="44838239" sldId="2147483672"/>
              <ac:spMk id="7" creationId="{2C614F09-80A7-D8C9-1379-F772DB7E730D}"/>
            </ac:spMkLst>
          </pc:spChg>
          <pc:picChg chg="add del mod">
            <ac:chgData name="Øystein Sørborg" userId="39616bf6-0567-4e85-bbad-c9e729b6e6cd" providerId="ADAL" clId="{DB899816-D1B4-448A-AFC6-C5E3F2A3F58F}" dt="2024-04-26T17:02:30.823" v="267"/>
            <ac:picMkLst>
              <pc:docMk/>
              <pc:sldMasterMk cId="1655320109" sldId="2147483648"/>
              <pc:sldLayoutMk cId="44838239" sldId="2147483672"/>
              <ac:picMk id="4" creationId="{427237F0-B836-F3EE-2F56-3A834D26A106}"/>
            </ac:picMkLst>
          </pc:picChg>
          <pc:picChg chg="add mod ord">
            <ac:chgData name="Øystein Sørborg" userId="39616bf6-0567-4e85-bbad-c9e729b6e6cd" providerId="ADAL" clId="{DB899816-D1B4-448A-AFC6-C5E3F2A3F58F}" dt="2024-04-26T17:02:35.086" v="270" actId="167"/>
            <ac:picMkLst>
              <pc:docMk/>
              <pc:sldMasterMk cId="1655320109" sldId="2147483648"/>
              <pc:sldLayoutMk cId="44838239" sldId="2147483672"/>
              <ac:picMk id="5" creationId="{E7E4CB55-4535-15C0-7021-488857393FD4}"/>
            </ac:picMkLst>
          </pc:picChg>
          <pc:picChg chg="del">
            <ac:chgData name="Øystein Sørborg" userId="39616bf6-0567-4e85-bbad-c9e729b6e6cd" providerId="ADAL" clId="{DB899816-D1B4-448A-AFC6-C5E3F2A3F58F}" dt="2024-04-26T17:02:27.013" v="265" actId="21"/>
            <ac:picMkLst>
              <pc:docMk/>
              <pc:sldMasterMk cId="1655320109" sldId="2147483648"/>
              <pc:sldLayoutMk cId="44838239" sldId="2147483672"/>
              <ac:picMk id="9" creationId="{ECC6E47F-5915-B0DC-0902-1E0453749E50}"/>
            </ac:picMkLst>
          </pc:pic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F417A3-745C-4A07-B7D9-20BA81CF00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EBB45007-F656-4B3A-B974-CA6E117CC5B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2200" dirty="0"/>
            <a:t>Hvilke områder ute har dere brukt i undervisninga? </a:t>
          </a:r>
          <a:endParaRPr lang="en-US" sz="2200" dirty="0"/>
        </a:p>
      </dgm:t>
    </dgm:pt>
    <dgm:pt modelId="{E14D2ED6-AAB8-48AA-8ECF-F058302AD909}" type="parTrans" cxnId="{B84BD99C-4BB3-4F0F-9E87-34796F83F7C8}">
      <dgm:prSet/>
      <dgm:spPr/>
      <dgm:t>
        <a:bodyPr/>
        <a:lstStyle/>
        <a:p>
          <a:endParaRPr lang="en-US"/>
        </a:p>
      </dgm:t>
    </dgm:pt>
    <dgm:pt modelId="{42E76F3A-97BD-46F8-A9FF-CE56B9DF7ECC}" type="sibTrans" cxnId="{B84BD99C-4BB3-4F0F-9E87-34796F83F7C8}">
      <dgm:prSet/>
      <dgm:spPr/>
      <dgm:t>
        <a:bodyPr/>
        <a:lstStyle/>
        <a:p>
          <a:endParaRPr lang="en-US"/>
        </a:p>
      </dgm:t>
    </dgm:pt>
    <dgm:pt modelId="{AE9CB9B1-3E8D-42BA-91E6-A1965C31B56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2200" dirty="0"/>
            <a:t>Hva opplevde dere at elevene fikk ut av å ha undervisning ute?</a:t>
          </a:r>
          <a:endParaRPr lang="en-US" sz="2200" dirty="0"/>
        </a:p>
      </dgm:t>
    </dgm:pt>
    <dgm:pt modelId="{DAF466D7-88EC-4A09-B6E5-64DB906F024A}" type="parTrans" cxnId="{255EA5AA-607D-4524-867C-8709FF74B5E0}">
      <dgm:prSet/>
      <dgm:spPr/>
      <dgm:t>
        <a:bodyPr/>
        <a:lstStyle/>
        <a:p>
          <a:endParaRPr lang="en-US"/>
        </a:p>
      </dgm:t>
    </dgm:pt>
    <dgm:pt modelId="{C3DBDF80-71B9-448A-BF91-B6E0720416F4}" type="sibTrans" cxnId="{255EA5AA-607D-4524-867C-8709FF74B5E0}">
      <dgm:prSet/>
      <dgm:spPr/>
      <dgm:t>
        <a:bodyPr/>
        <a:lstStyle/>
        <a:p>
          <a:endParaRPr lang="en-US"/>
        </a:p>
      </dgm:t>
    </dgm:pt>
    <dgm:pt modelId="{432E011F-3B14-4965-86CF-C8C0733AAC2A}" type="pres">
      <dgm:prSet presAssocID="{E5F417A3-745C-4A07-B7D9-20BA81CF000F}" presName="root" presStyleCnt="0">
        <dgm:presLayoutVars>
          <dgm:dir/>
          <dgm:resizeHandles val="exact"/>
        </dgm:presLayoutVars>
      </dgm:prSet>
      <dgm:spPr/>
    </dgm:pt>
    <dgm:pt modelId="{5671BD97-154C-4DD1-9579-E59AF9D4F819}" type="pres">
      <dgm:prSet presAssocID="{EBB45007-F656-4B3A-B974-CA6E117CC5B6}" presName="compNode" presStyleCnt="0"/>
      <dgm:spPr/>
    </dgm:pt>
    <dgm:pt modelId="{0E945669-12E8-421E-AB04-77A956563E44}" type="pres">
      <dgm:prSet presAssocID="{EBB45007-F656-4B3A-B974-CA6E117CC5B6}" presName="bgRect" presStyleLbl="bgShp" presStyleIdx="0" presStyleCnt="2" custLinFactNeighborY="-7211"/>
      <dgm:spPr/>
      <dgm:extLst>
        <a:ext uri="{E40237B7-FDA0-4F09-8148-C483321AD2D9}">
          <dgm14:cNvPr xmlns:dgm14="http://schemas.microsoft.com/office/drawing/2010/diagram" id="0" name="" descr="Spørsmål 1"/>
        </a:ext>
      </dgm:extLst>
    </dgm:pt>
    <dgm:pt modelId="{4FC344EC-88EF-432B-9326-D05EFBAD36CA}" type="pres">
      <dgm:prSet presAssocID="{EBB45007-F656-4B3A-B974-CA6E117CC5B6}" presName="iconRect" presStyleLbl="node1" presStyleIdx="0" presStyleCnt="2"/>
      <dgm:spPr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rke 1 med heldekkende fyll"/>
        </a:ext>
      </dgm:extLst>
    </dgm:pt>
    <dgm:pt modelId="{242A519B-59F2-452B-979C-225381CA5AC3}" type="pres">
      <dgm:prSet presAssocID="{EBB45007-F656-4B3A-B974-CA6E117CC5B6}" presName="spaceRect" presStyleCnt="0"/>
      <dgm:spPr/>
    </dgm:pt>
    <dgm:pt modelId="{C6476C8A-78D4-4957-BE78-90CC7A5235A6}" type="pres">
      <dgm:prSet presAssocID="{EBB45007-F656-4B3A-B974-CA6E117CC5B6}" presName="parTx" presStyleLbl="revTx" presStyleIdx="0" presStyleCnt="2">
        <dgm:presLayoutVars>
          <dgm:chMax val="0"/>
          <dgm:chPref val="0"/>
        </dgm:presLayoutVars>
      </dgm:prSet>
      <dgm:spPr/>
    </dgm:pt>
    <dgm:pt modelId="{6B0F6A9C-9E80-4BB2-A87F-7F59DBA53C42}" type="pres">
      <dgm:prSet presAssocID="{42E76F3A-97BD-46F8-A9FF-CE56B9DF7ECC}" presName="sibTrans" presStyleCnt="0"/>
      <dgm:spPr/>
    </dgm:pt>
    <dgm:pt modelId="{567F4613-A760-4D42-B643-A6F8A7D5C5EC}" type="pres">
      <dgm:prSet presAssocID="{AE9CB9B1-3E8D-42BA-91E6-A1965C31B567}" presName="compNode" presStyleCnt="0"/>
      <dgm:spPr/>
    </dgm:pt>
    <dgm:pt modelId="{184FFD82-BFBC-48CB-A77C-FC784B1FD2F8}" type="pres">
      <dgm:prSet presAssocID="{AE9CB9B1-3E8D-42BA-91E6-A1965C31B567}" presName="bgRect" presStyleLbl="bgShp" presStyleIdx="1" presStyleCnt="2"/>
      <dgm:spPr/>
      <dgm:extLst>
        <a:ext uri="{E40237B7-FDA0-4F09-8148-C483321AD2D9}">
          <dgm14:cNvPr xmlns:dgm14="http://schemas.microsoft.com/office/drawing/2010/diagram" id="0" name="" descr="Spørsmål 2"/>
        </a:ext>
      </dgm:extLst>
    </dgm:pt>
    <dgm:pt modelId="{D7B35DC0-1560-4355-BA37-0ECEB5BF419B}" type="pres">
      <dgm:prSet presAssocID="{AE9CB9B1-3E8D-42BA-91E6-A1965C31B56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rke med heldekkende fyll"/>
        </a:ext>
      </dgm:extLst>
    </dgm:pt>
    <dgm:pt modelId="{03A4BDE2-F3E8-4FA5-A6A3-E589C41DBA6C}" type="pres">
      <dgm:prSet presAssocID="{AE9CB9B1-3E8D-42BA-91E6-A1965C31B567}" presName="spaceRect" presStyleCnt="0"/>
      <dgm:spPr/>
    </dgm:pt>
    <dgm:pt modelId="{2C25D107-F56D-4C1D-96B6-BFAD3F4474D4}" type="pres">
      <dgm:prSet presAssocID="{AE9CB9B1-3E8D-42BA-91E6-A1965C31B56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78D1564-C026-455B-A89A-2CB584E032C6}" type="presOf" srcId="{EBB45007-F656-4B3A-B974-CA6E117CC5B6}" destId="{C6476C8A-78D4-4957-BE78-90CC7A5235A6}" srcOrd="0" destOrd="0" presId="urn:microsoft.com/office/officeart/2018/2/layout/IconVerticalSolidList"/>
    <dgm:cxn modelId="{0F89C268-A9E1-4F99-83A8-8183DA6BDD5D}" type="presOf" srcId="{AE9CB9B1-3E8D-42BA-91E6-A1965C31B567}" destId="{2C25D107-F56D-4C1D-96B6-BFAD3F4474D4}" srcOrd="0" destOrd="0" presId="urn:microsoft.com/office/officeart/2018/2/layout/IconVerticalSolidList"/>
    <dgm:cxn modelId="{B84BD99C-4BB3-4F0F-9E87-34796F83F7C8}" srcId="{E5F417A3-745C-4A07-B7D9-20BA81CF000F}" destId="{EBB45007-F656-4B3A-B974-CA6E117CC5B6}" srcOrd="0" destOrd="0" parTransId="{E14D2ED6-AAB8-48AA-8ECF-F058302AD909}" sibTransId="{42E76F3A-97BD-46F8-A9FF-CE56B9DF7ECC}"/>
    <dgm:cxn modelId="{255EA5AA-607D-4524-867C-8709FF74B5E0}" srcId="{E5F417A3-745C-4A07-B7D9-20BA81CF000F}" destId="{AE9CB9B1-3E8D-42BA-91E6-A1965C31B567}" srcOrd="1" destOrd="0" parTransId="{DAF466D7-88EC-4A09-B6E5-64DB906F024A}" sibTransId="{C3DBDF80-71B9-448A-BF91-B6E0720416F4}"/>
    <dgm:cxn modelId="{2EA45AC5-0B54-4E18-B092-EDEC167F9FED}" type="presOf" srcId="{E5F417A3-745C-4A07-B7D9-20BA81CF000F}" destId="{432E011F-3B14-4965-86CF-C8C0733AAC2A}" srcOrd="0" destOrd="0" presId="urn:microsoft.com/office/officeart/2018/2/layout/IconVerticalSolidList"/>
    <dgm:cxn modelId="{FD96A782-A98F-4B6F-A35D-5E09DF5FD00F}" type="presParOf" srcId="{432E011F-3B14-4965-86CF-C8C0733AAC2A}" destId="{5671BD97-154C-4DD1-9579-E59AF9D4F819}" srcOrd="0" destOrd="0" presId="urn:microsoft.com/office/officeart/2018/2/layout/IconVerticalSolidList"/>
    <dgm:cxn modelId="{0E734494-35D4-46B3-BD4B-B05BA1FDD431}" type="presParOf" srcId="{5671BD97-154C-4DD1-9579-E59AF9D4F819}" destId="{0E945669-12E8-421E-AB04-77A956563E44}" srcOrd="0" destOrd="0" presId="urn:microsoft.com/office/officeart/2018/2/layout/IconVerticalSolidList"/>
    <dgm:cxn modelId="{4375FDCC-D916-4B3D-AB53-133820F85CFF}" type="presParOf" srcId="{5671BD97-154C-4DD1-9579-E59AF9D4F819}" destId="{4FC344EC-88EF-432B-9326-D05EFBAD36CA}" srcOrd="1" destOrd="0" presId="urn:microsoft.com/office/officeart/2018/2/layout/IconVerticalSolidList"/>
    <dgm:cxn modelId="{CA6A791F-50C4-467C-B453-8B1290A11012}" type="presParOf" srcId="{5671BD97-154C-4DD1-9579-E59AF9D4F819}" destId="{242A519B-59F2-452B-979C-225381CA5AC3}" srcOrd="2" destOrd="0" presId="urn:microsoft.com/office/officeart/2018/2/layout/IconVerticalSolidList"/>
    <dgm:cxn modelId="{E9ECFA53-B922-4F3A-8D86-0E09D5552F16}" type="presParOf" srcId="{5671BD97-154C-4DD1-9579-E59AF9D4F819}" destId="{C6476C8A-78D4-4957-BE78-90CC7A5235A6}" srcOrd="3" destOrd="0" presId="urn:microsoft.com/office/officeart/2018/2/layout/IconVerticalSolidList"/>
    <dgm:cxn modelId="{C09E8E00-E4D8-4E09-8F49-B24ACEE279F2}" type="presParOf" srcId="{432E011F-3B14-4965-86CF-C8C0733AAC2A}" destId="{6B0F6A9C-9E80-4BB2-A87F-7F59DBA53C42}" srcOrd="1" destOrd="0" presId="urn:microsoft.com/office/officeart/2018/2/layout/IconVerticalSolidList"/>
    <dgm:cxn modelId="{7452464A-EDF8-4142-905F-86265E0534F8}" type="presParOf" srcId="{432E011F-3B14-4965-86CF-C8C0733AAC2A}" destId="{567F4613-A760-4D42-B643-A6F8A7D5C5EC}" srcOrd="2" destOrd="0" presId="urn:microsoft.com/office/officeart/2018/2/layout/IconVerticalSolidList"/>
    <dgm:cxn modelId="{21A8B0FC-8144-4321-8BAE-B113BBDD753D}" type="presParOf" srcId="{567F4613-A760-4D42-B643-A6F8A7D5C5EC}" destId="{184FFD82-BFBC-48CB-A77C-FC784B1FD2F8}" srcOrd="0" destOrd="0" presId="urn:microsoft.com/office/officeart/2018/2/layout/IconVerticalSolidList"/>
    <dgm:cxn modelId="{972B9958-EAA7-451D-9FF8-C6494FCD82D0}" type="presParOf" srcId="{567F4613-A760-4D42-B643-A6F8A7D5C5EC}" destId="{D7B35DC0-1560-4355-BA37-0ECEB5BF419B}" srcOrd="1" destOrd="0" presId="urn:microsoft.com/office/officeart/2018/2/layout/IconVerticalSolidList"/>
    <dgm:cxn modelId="{9F2EE4D2-2BA6-4156-8CCB-D42465788096}" type="presParOf" srcId="{567F4613-A760-4D42-B643-A6F8A7D5C5EC}" destId="{03A4BDE2-F3E8-4FA5-A6A3-E589C41DBA6C}" srcOrd="2" destOrd="0" presId="urn:microsoft.com/office/officeart/2018/2/layout/IconVerticalSolidList"/>
    <dgm:cxn modelId="{44654DE3-A981-4F3F-9B8F-7EDC54EA2F48}" type="presParOf" srcId="{567F4613-A760-4D42-B643-A6F8A7D5C5EC}" destId="{2C25D107-F56D-4C1D-96B6-BFAD3F4474D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F417A3-745C-4A07-B7D9-20BA81CF00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EBB45007-F656-4B3A-B974-CA6E117CC5B6}">
      <dgm:prSet custT="1"/>
      <dgm:spPr/>
      <dgm:t>
        <a:bodyPr/>
        <a:lstStyle/>
        <a:p>
          <a:r>
            <a:rPr lang="nb-NO" sz="2200" dirty="0"/>
            <a:t>Hvilken aktivitet valgte du, og hvorfor?</a:t>
          </a:r>
          <a:endParaRPr lang="en-US" sz="2200" dirty="0"/>
        </a:p>
      </dgm:t>
    </dgm:pt>
    <dgm:pt modelId="{E14D2ED6-AAB8-48AA-8ECF-F058302AD909}" type="parTrans" cxnId="{B84BD99C-4BB3-4F0F-9E87-34796F83F7C8}">
      <dgm:prSet/>
      <dgm:spPr/>
      <dgm:t>
        <a:bodyPr/>
        <a:lstStyle/>
        <a:p>
          <a:endParaRPr lang="en-US"/>
        </a:p>
      </dgm:t>
    </dgm:pt>
    <dgm:pt modelId="{42E76F3A-97BD-46F8-A9FF-CE56B9DF7ECC}" type="sibTrans" cxnId="{B84BD99C-4BB3-4F0F-9E87-34796F83F7C8}">
      <dgm:prSet/>
      <dgm:spPr/>
      <dgm:t>
        <a:bodyPr/>
        <a:lstStyle/>
        <a:p>
          <a:endParaRPr lang="en-US"/>
        </a:p>
      </dgm:t>
    </dgm:pt>
    <dgm:pt modelId="{AE9CB9B1-3E8D-42BA-91E6-A1965C31B567}">
      <dgm:prSet custT="1"/>
      <dgm:spPr/>
      <dgm:t>
        <a:bodyPr/>
        <a:lstStyle/>
        <a:p>
          <a:r>
            <a:rPr lang="nb-NO" sz="2200" dirty="0"/>
            <a:t>Fortell om eventuelle justeringer du har gjort i tabellen etter utprøving.</a:t>
          </a:r>
          <a:endParaRPr lang="en-US" sz="2200" dirty="0"/>
        </a:p>
      </dgm:t>
    </dgm:pt>
    <dgm:pt modelId="{DAF466D7-88EC-4A09-B6E5-64DB906F024A}" type="parTrans" cxnId="{255EA5AA-607D-4524-867C-8709FF74B5E0}">
      <dgm:prSet/>
      <dgm:spPr/>
      <dgm:t>
        <a:bodyPr/>
        <a:lstStyle/>
        <a:p>
          <a:endParaRPr lang="en-US"/>
        </a:p>
      </dgm:t>
    </dgm:pt>
    <dgm:pt modelId="{C3DBDF80-71B9-448A-BF91-B6E0720416F4}" type="sibTrans" cxnId="{255EA5AA-607D-4524-867C-8709FF74B5E0}">
      <dgm:prSet/>
      <dgm:spPr/>
      <dgm:t>
        <a:bodyPr/>
        <a:lstStyle/>
        <a:p>
          <a:endParaRPr lang="en-US"/>
        </a:p>
      </dgm:t>
    </dgm:pt>
    <dgm:pt modelId="{73ECFCAB-1A89-453F-AAE6-FA4FFD1BCCCA}">
      <dgm:prSet custT="1"/>
      <dgm:spPr/>
      <dgm:t>
        <a:bodyPr/>
        <a:lstStyle/>
        <a:p>
          <a:r>
            <a:rPr lang="nb-NO" sz="2200" dirty="0"/>
            <a:t>Hvilke fag tenker du aktiviteten kan gjøres relevant for?</a:t>
          </a:r>
          <a:endParaRPr lang="en-US" sz="2200" dirty="0"/>
        </a:p>
      </dgm:t>
    </dgm:pt>
    <dgm:pt modelId="{DB766A42-9BAE-4010-BC3E-411BFFCA9BB3}" type="parTrans" cxnId="{545E9290-5B2A-4AA6-9430-07EEE06C09A8}">
      <dgm:prSet/>
      <dgm:spPr/>
      <dgm:t>
        <a:bodyPr/>
        <a:lstStyle/>
        <a:p>
          <a:endParaRPr lang="en-US"/>
        </a:p>
      </dgm:t>
    </dgm:pt>
    <dgm:pt modelId="{D35A02A2-3587-4A4B-A7FC-E714CC15D50F}" type="sibTrans" cxnId="{545E9290-5B2A-4AA6-9430-07EEE06C09A8}">
      <dgm:prSet/>
      <dgm:spPr/>
      <dgm:t>
        <a:bodyPr/>
        <a:lstStyle/>
        <a:p>
          <a:endParaRPr lang="en-US"/>
        </a:p>
      </dgm:t>
    </dgm:pt>
    <dgm:pt modelId="{432E011F-3B14-4965-86CF-C8C0733AAC2A}" type="pres">
      <dgm:prSet presAssocID="{E5F417A3-745C-4A07-B7D9-20BA81CF000F}" presName="root" presStyleCnt="0">
        <dgm:presLayoutVars>
          <dgm:dir/>
          <dgm:resizeHandles val="exact"/>
        </dgm:presLayoutVars>
      </dgm:prSet>
      <dgm:spPr/>
    </dgm:pt>
    <dgm:pt modelId="{5671BD97-154C-4DD1-9579-E59AF9D4F819}" type="pres">
      <dgm:prSet presAssocID="{EBB45007-F656-4B3A-B974-CA6E117CC5B6}" presName="compNode" presStyleCnt="0"/>
      <dgm:spPr/>
    </dgm:pt>
    <dgm:pt modelId="{0E945669-12E8-421E-AB04-77A956563E44}" type="pres">
      <dgm:prSet presAssocID="{EBB45007-F656-4B3A-B974-CA6E117CC5B6}" presName="bgRect" presStyleLbl="bgShp" presStyleIdx="0" presStyleCnt="3"/>
      <dgm:spPr/>
      <dgm:extLst>
        <a:ext uri="{E40237B7-FDA0-4F09-8148-C483321AD2D9}">
          <dgm14:cNvPr xmlns:dgm14="http://schemas.microsoft.com/office/drawing/2010/diagram" id="0" name="" descr="1"/>
        </a:ext>
      </dgm:extLst>
    </dgm:pt>
    <dgm:pt modelId="{4FC344EC-88EF-432B-9326-D05EFBAD36CA}" type="pres">
      <dgm:prSet presAssocID="{EBB45007-F656-4B3A-B974-CA6E117CC5B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rke 1 med heldekkende fyll"/>
        </a:ext>
      </dgm:extLst>
    </dgm:pt>
    <dgm:pt modelId="{242A519B-59F2-452B-979C-225381CA5AC3}" type="pres">
      <dgm:prSet presAssocID="{EBB45007-F656-4B3A-B974-CA6E117CC5B6}" presName="spaceRect" presStyleCnt="0"/>
      <dgm:spPr/>
    </dgm:pt>
    <dgm:pt modelId="{C6476C8A-78D4-4957-BE78-90CC7A5235A6}" type="pres">
      <dgm:prSet presAssocID="{EBB45007-F656-4B3A-B974-CA6E117CC5B6}" presName="parTx" presStyleLbl="revTx" presStyleIdx="0" presStyleCnt="3">
        <dgm:presLayoutVars>
          <dgm:chMax val="0"/>
          <dgm:chPref val="0"/>
        </dgm:presLayoutVars>
      </dgm:prSet>
      <dgm:spPr/>
    </dgm:pt>
    <dgm:pt modelId="{6B0F6A9C-9E80-4BB2-A87F-7F59DBA53C42}" type="pres">
      <dgm:prSet presAssocID="{42E76F3A-97BD-46F8-A9FF-CE56B9DF7ECC}" presName="sibTrans" presStyleCnt="0"/>
      <dgm:spPr/>
    </dgm:pt>
    <dgm:pt modelId="{567F4613-A760-4D42-B643-A6F8A7D5C5EC}" type="pres">
      <dgm:prSet presAssocID="{AE9CB9B1-3E8D-42BA-91E6-A1965C31B567}" presName="compNode" presStyleCnt="0"/>
      <dgm:spPr/>
    </dgm:pt>
    <dgm:pt modelId="{184FFD82-BFBC-48CB-A77C-FC784B1FD2F8}" type="pres">
      <dgm:prSet presAssocID="{AE9CB9B1-3E8D-42BA-91E6-A1965C31B567}" presName="bgRect" presStyleLbl="bgShp" presStyleIdx="1" presStyleCnt="3"/>
      <dgm:spPr/>
      <dgm:extLst>
        <a:ext uri="{E40237B7-FDA0-4F09-8148-C483321AD2D9}">
          <dgm14:cNvPr xmlns:dgm14="http://schemas.microsoft.com/office/drawing/2010/diagram" id="0" name="" descr="2"/>
        </a:ext>
      </dgm:extLst>
    </dgm:pt>
    <dgm:pt modelId="{D7B35DC0-1560-4355-BA37-0ECEB5BF419B}" type="pres">
      <dgm:prSet presAssocID="{AE9CB9B1-3E8D-42BA-91E6-A1965C31B56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rke med heldekkende fyll"/>
        </a:ext>
      </dgm:extLst>
    </dgm:pt>
    <dgm:pt modelId="{03A4BDE2-F3E8-4FA5-A6A3-E589C41DBA6C}" type="pres">
      <dgm:prSet presAssocID="{AE9CB9B1-3E8D-42BA-91E6-A1965C31B567}" presName="spaceRect" presStyleCnt="0"/>
      <dgm:spPr/>
    </dgm:pt>
    <dgm:pt modelId="{2C25D107-F56D-4C1D-96B6-BFAD3F4474D4}" type="pres">
      <dgm:prSet presAssocID="{AE9CB9B1-3E8D-42BA-91E6-A1965C31B567}" presName="parTx" presStyleLbl="revTx" presStyleIdx="1" presStyleCnt="3">
        <dgm:presLayoutVars>
          <dgm:chMax val="0"/>
          <dgm:chPref val="0"/>
        </dgm:presLayoutVars>
      </dgm:prSet>
      <dgm:spPr/>
    </dgm:pt>
    <dgm:pt modelId="{A235F6C4-D85B-41C7-989E-7A846FB0BF79}" type="pres">
      <dgm:prSet presAssocID="{C3DBDF80-71B9-448A-BF91-B6E0720416F4}" presName="sibTrans" presStyleCnt="0"/>
      <dgm:spPr/>
    </dgm:pt>
    <dgm:pt modelId="{C920CD9B-B5F8-4B6E-B412-80508DF2290E}" type="pres">
      <dgm:prSet presAssocID="{73ECFCAB-1A89-453F-AAE6-FA4FFD1BCCCA}" presName="compNode" presStyleCnt="0"/>
      <dgm:spPr/>
    </dgm:pt>
    <dgm:pt modelId="{EAE81EFE-628C-4281-A295-9AE47830B14A}" type="pres">
      <dgm:prSet presAssocID="{73ECFCAB-1A89-453F-AAE6-FA4FFD1BCCCA}" presName="bgRect" presStyleLbl="bgShp" presStyleIdx="2" presStyleCnt="3"/>
      <dgm:spPr/>
      <dgm:extLst>
        <a:ext uri="{E40237B7-FDA0-4F09-8148-C483321AD2D9}">
          <dgm14:cNvPr xmlns:dgm14="http://schemas.microsoft.com/office/drawing/2010/diagram" id="0" name="" descr="3"/>
        </a:ext>
      </dgm:extLst>
    </dgm:pt>
    <dgm:pt modelId="{E31B22D6-9070-47EA-BCE5-A1E986D4A558}" type="pres">
      <dgm:prSet presAssocID="{73ECFCAB-1A89-453F-AAE6-FA4FFD1BCCC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rke 3 med heldekkende fyll"/>
        </a:ext>
      </dgm:extLst>
    </dgm:pt>
    <dgm:pt modelId="{1C37BCC3-AF31-4438-B3D6-84624E1F72D2}" type="pres">
      <dgm:prSet presAssocID="{73ECFCAB-1A89-453F-AAE6-FA4FFD1BCCCA}" presName="spaceRect" presStyleCnt="0"/>
      <dgm:spPr/>
    </dgm:pt>
    <dgm:pt modelId="{34EE29A0-F941-4364-95F3-34D4264CA494}" type="pres">
      <dgm:prSet presAssocID="{73ECFCAB-1A89-453F-AAE6-FA4FFD1BCC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78D1564-C026-455B-A89A-2CB584E032C6}" type="presOf" srcId="{EBB45007-F656-4B3A-B974-CA6E117CC5B6}" destId="{C6476C8A-78D4-4957-BE78-90CC7A5235A6}" srcOrd="0" destOrd="0" presId="urn:microsoft.com/office/officeart/2018/2/layout/IconVerticalSolidList"/>
    <dgm:cxn modelId="{0F89C268-A9E1-4F99-83A8-8183DA6BDD5D}" type="presOf" srcId="{AE9CB9B1-3E8D-42BA-91E6-A1965C31B567}" destId="{2C25D107-F56D-4C1D-96B6-BFAD3F4474D4}" srcOrd="0" destOrd="0" presId="urn:microsoft.com/office/officeart/2018/2/layout/IconVerticalSolidList"/>
    <dgm:cxn modelId="{545E9290-5B2A-4AA6-9430-07EEE06C09A8}" srcId="{E5F417A3-745C-4A07-B7D9-20BA81CF000F}" destId="{73ECFCAB-1A89-453F-AAE6-FA4FFD1BCCCA}" srcOrd="2" destOrd="0" parTransId="{DB766A42-9BAE-4010-BC3E-411BFFCA9BB3}" sibTransId="{D35A02A2-3587-4A4B-A7FC-E714CC15D50F}"/>
    <dgm:cxn modelId="{B84BD99C-4BB3-4F0F-9E87-34796F83F7C8}" srcId="{E5F417A3-745C-4A07-B7D9-20BA81CF000F}" destId="{EBB45007-F656-4B3A-B974-CA6E117CC5B6}" srcOrd="0" destOrd="0" parTransId="{E14D2ED6-AAB8-48AA-8ECF-F058302AD909}" sibTransId="{42E76F3A-97BD-46F8-A9FF-CE56B9DF7ECC}"/>
    <dgm:cxn modelId="{255EA5AA-607D-4524-867C-8709FF74B5E0}" srcId="{E5F417A3-745C-4A07-B7D9-20BA81CF000F}" destId="{AE9CB9B1-3E8D-42BA-91E6-A1965C31B567}" srcOrd="1" destOrd="0" parTransId="{DAF466D7-88EC-4A09-B6E5-64DB906F024A}" sibTransId="{C3DBDF80-71B9-448A-BF91-B6E0720416F4}"/>
    <dgm:cxn modelId="{2EA45AC5-0B54-4E18-B092-EDEC167F9FED}" type="presOf" srcId="{E5F417A3-745C-4A07-B7D9-20BA81CF000F}" destId="{432E011F-3B14-4965-86CF-C8C0733AAC2A}" srcOrd="0" destOrd="0" presId="urn:microsoft.com/office/officeart/2018/2/layout/IconVerticalSolidList"/>
    <dgm:cxn modelId="{FEC4D7D2-B460-436E-9748-AFFCDBDE58EC}" type="presOf" srcId="{73ECFCAB-1A89-453F-AAE6-FA4FFD1BCCCA}" destId="{34EE29A0-F941-4364-95F3-34D4264CA494}" srcOrd="0" destOrd="0" presId="urn:microsoft.com/office/officeart/2018/2/layout/IconVerticalSolidList"/>
    <dgm:cxn modelId="{FD96A782-A98F-4B6F-A35D-5E09DF5FD00F}" type="presParOf" srcId="{432E011F-3B14-4965-86CF-C8C0733AAC2A}" destId="{5671BD97-154C-4DD1-9579-E59AF9D4F819}" srcOrd="0" destOrd="0" presId="urn:microsoft.com/office/officeart/2018/2/layout/IconVerticalSolidList"/>
    <dgm:cxn modelId="{0E734494-35D4-46B3-BD4B-B05BA1FDD431}" type="presParOf" srcId="{5671BD97-154C-4DD1-9579-E59AF9D4F819}" destId="{0E945669-12E8-421E-AB04-77A956563E44}" srcOrd="0" destOrd="0" presId="urn:microsoft.com/office/officeart/2018/2/layout/IconVerticalSolidList"/>
    <dgm:cxn modelId="{4375FDCC-D916-4B3D-AB53-133820F85CFF}" type="presParOf" srcId="{5671BD97-154C-4DD1-9579-E59AF9D4F819}" destId="{4FC344EC-88EF-432B-9326-D05EFBAD36CA}" srcOrd="1" destOrd="0" presId="urn:microsoft.com/office/officeart/2018/2/layout/IconVerticalSolidList"/>
    <dgm:cxn modelId="{CA6A791F-50C4-467C-B453-8B1290A11012}" type="presParOf" srcId="{5671BD97-154C-4DD1-9579-E59AF9D4F819}" destId="{242A519B-59F2-452B-979C-225381CA5AC3}" srcOrd="2" destOrd="0" presId="urn:microsoft.com/office/officeart/2018/2/layout/IconVerticalSolidList"/>
    <dgm:cxn modelId="{E9ECFA53-B922-4F3A-8D86-0E09D5552F16}" type="presParOf" srcId="{5671BD97-154C-4DD1-9579-E59AF9D4F819}" destId="{C6476C8A-78D4-4957-BE78-90CC7A5235A6}" srcOrd="3" destOrd="0" presId="urn:microsoft.com/office/officeart/2018/2/layout/IconVerticalSolidList"/>
    <dgm:cxn modelId="{C09E8E00-E4D8-4E09-8F49-B24ACEE279F2}" type="presParOf" srcId="{432E011F-3B14-4965-86CF-C8C0733AAC2A}" destId="{6B0F6A9C-9E80-4BB2-A87F-7F59DBA53C42}" srcOrd="1" destOrd="0" presId="urn:microsoft.com/office/officeart/2018/2/layout/IconVerticalSolidList"/>
    <dgm:cxn modelId="{7452464A-EDF8-4142-905F-86265E0534F8}" type="presParOf" srcId="{432E011F-3B14-4965-86CF-C8C0733AAC2A}" destId="{567F4613-A760-4D42-B643-A6F8A7D5C5EC}" srcOrd="2" destOrd="0" presId="urn:microsoft.com/office/officeart/2018/2/layout/IconVerticalSolidList"/>
    <dgm:cxn modelId="{21A8B0FC-8144-4321-8BAE-B113BBDD753D}" type="presParOf" srcId="{567F4613-A760-4D42-B643-A6F8A7D5C5EC}" destId="{184FFD82-BFBC-48CB-A77C-FC784B1FD2F8}" srcOrd="0" destOrd="0" presId="urn:microsoft.com/office/officeart/2018/2/layout/IconVerticalSolidList"/>
    <dgm:cxn modelId="{972B9958-EAA7-451D-9FF8-C6494FCD82D0}" type="presParOf" srcId="{567F4613-A760-4D42-B643-A6F8A7D5C5EC}" destId="{D7B35DC0-1560-4355-BA37-0ECEB5BF419B}" srcOrd="1" destOrd="0" presId="urn:microsoft.com/office/officeart/2018/2/layout/IconVerticalSolidList"/>
    <dgm:cxn modelId="{9F2EE4D2-2BA6-4156-8CCB-D42465788096}" type="presParOf" srcId="{567F4613-A760-4D42-B643-A6F8A7D5C5EC}" destId="{03A4BDE2-F3E8-4FA5-A6A3-E589C41DBA6C}" srcOrd="2" destOrd="0" presId="urn:microsoft.com/office/officeart/2018/2/layout/IconVerticalSolidList"/>
    <dgm:cxn modelId="{44654DE3-A981-4F3F-9B8F-7EDC54EA2F48}" type="presParOf" srcId="{567F4613-A760-4D42-B643-A6F8A7D5C5EC}" destId="{2C25D107-F56D-4C1D-96B6-BFAD3F4474D4}" srcOrd="3" destOrd="0" presId="urn:microsoft.com/office/officeart/2018/2/layout/IconVerticalSolidList"/>
    <dgm:cxn modelId="{2B46AB8E-77A2-4FD5-8FF4-A497D1B260FB}" type="presParOf" srcId="{432E011F-3B14-4965-86CF-C8C0733AAC2A}" destId="{A235F6C4-D85B-41C7-989E-7A846FB0BF79}" srcOrd="3" destOrd="0" presId="urn:microsoft.com/office/officeart/2018/2/layout/IconVerticalSolidList"/>
    <dgm:cxn modelId="{39D9DD47-5336-49AC-B8C1-BA8898155B05}" type="presParOf" srcId="{432E011F-3B14-4965-86CF-C8C0733AAC2A}" destId="{C920CD9B-B5F8-4B6E-B412-80508DF2290E}" srcOrd="4" destOrd="0" presId="urn:microsoft.com/office/officeart/2018/2/layout/IconVerticalSolidList"/>
    <dgm:cxn modelId="{0CEB803E-FE53-4EA8-9EEF-2C304A95F2B8}" type="presParOf" srcId="{C920CD9B-B5F8-4B6E-B412-80508DF2290E}" destId="{EAE81EFE-628C-4281-A295-9AE47830B14A}" srcOrd="0" destOrd="0" presId="urn:microsoft.com/office/officeart/2018/2/layout/IconVerticalSolidList"/>
    <dgm:cxn modelId="{0B2C978E-C197-4555-AFAC-2EAF8E9B3818}" type="presParOf" srcId="{C920CD9B-B5F8-4B6E-B412-80508DF2290E}" destId="{E31B22D6-9070-47EA-BCE5-A1E986D4A558}" srcOrd="1" destOrd="0" presId="urn:microsoft.com/office/officeart/2018/2/layout/IconVerticalSolidList"/>
    <dgm:cxn modelId="{7D963CDD-C6D3-4383-A5B9-8A245F733408}" type="presParOf" srcId="{C920CD9B-B5F8-4B6E-B412-80508DF2290E}" destId="{1C37BCC3-AF31-4438-B3D6-84624E1F72D2}" srcOrd="2" destOrd="0" presId="urn:microsoft.com/office/officeart/2018/2/layout/IconVerticalSolidList"/>
    <dgm:cxn modelId="{8F5C6650-9478-4786-A6F5-E7B939A34240}" type="presParOf" srcId="{C920CD9B-B5F8-4B6E-B412-80508DF2290E}" destId="{34EE29A0-F941-4364-95F3-34D4264CA49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F417A3-745C-4A07-B7D9-20BA81CF00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EBB45007-F656-4B3A-B974-CA6E117CC5B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2200" dirty="0"/>
            <a:t>et eksempel på en aktivitet, om eventuelle justeringer og tilpasninger samt hvilke fag aktiviteten kan gjøres relevant for</a:t>
          </a:r>
          <a:endParaRPr lang="en-US" sz="2200" dirty="0"/>
        </a:p>
      </dgm:t>
    </dgm:pt>
    <dgm:pt modelId="{E14D2ED6-AAB8-48AA-8ECF-F058302AD909}" type="parTrans" cxnId="{B84BD99C-4BB3-4F0F-9E87-34796F83F7C8}">
      <dgm:prSet/>
      <dgm:spPr/>
      <dgm:t>
        <a:bodyPr/>
        <a:lstStyle/>
        <a:p>
          <a:endParaRPr lang="en-US"/>
        </a:p>
      </dgm:t>
    </dgm:pt>
    <dgm:pt modelId="{42E76F3A-97BD-46F8-A9FF-CE56B9DF7ECC}" type="sibTrans" cxnId="{B84BD99C-4BB3-4F0F-9E87-34796F83F7C8}">
      <dgm:prSet/>
      <dgm:spPr/>
      <dgm:t>
        <a:bodyPr/>
        <a:lstStyle/>
        <a:p>
          <a:endParaRPr lang="en-US"/>
        </a:p>
      </dgm:t>
    </dgm:pt>
    <dgm:pt modelId="{AE9CB9B1-3E8D-42BA-91E6-A1965C31B56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2200" dirty="0"/>
            <a:t>hvordan forskninga stemte overens med deres erfaringer fra utprøving</a:t>
          </a:r>
          <a:endParaRPr lang="en-US" sz="2200" dirty="0"/>
        </a:p>
      </dgm:t>
    </dgm:pt>
    <dgm:pt modelId="{DAF466D7-88EC-4A09-B6E5-64DB906F024A}" type="parTrans" cxnId="{255EA5AA-607D-4524-867C-8709FF74B5E0}">
      <dgm:prSet/>
      <dgm:spPr/>
      <dgm:t>
        <a:bodyPr/>
        <a:lstStyle/>
        <a:p>
          <a:endParaRPr lang="en-US"/>
        </a:p>
      </dgm:t>
    </dgm:pt>
    <dgm:pt modelId="{C3DBDF80-71B9-448A-BF91-B6E0720416F4}" type="sibTrans" cxnId="{255EA5AA-607D-4524-867C-8709FF74B5E0}">
      <dgm:prSet/>
      <dgm:spPr/>
      <dgm:t>
        <a:bodyPr/>
        <a:lstStyle/>
        <a:p>
          <a:endParaRPr lang="en-US"/>
        </a:p>
      </dgm:t>
    </dgm:pt>
    <dgm:pt modelId="{432E011F-3B14-4965-86CF-C8C0733AAC2A}" type="pres">
      <dgm:prSet presAssocID="{E5F417A3-745C-4A07-B7D9-20BA81CF000F}" presName="root" presStyleCnt="0">
        <dgm:presLayoutVars>
          <dgm:dir/>
          <dgm:resizeHandles val="exact"/>
        </dgm:presLayoutVars>
      </dgm:prSet>
      <dgm:spPr/>
    </dgm:pt>
    <dgm:pt modelId="{5671BD97-154C-4DD1-9579-E59AF9D4F819}" type="pres">
      <dgm:prSet presAssocID="{EBB45007-F656-4B3A-B974-CA6E117CC5B6}" presName="compNode" presStyleCnt="0"/>
      <dgm:spPr/>
    </dgm:pt>
    <dgm:pt modelId="{0E945669-12E8-421E-AB04-77A956563E44}" type="pres">
      <dgm:prSet presAssocID="{EBB45007-F656-4B3A-B974-CA6E117CC5B6}" presName="bgRect" presStyleLbl="bgShp" presStyleIdx="0" presStyleCnt="2"/>
      <dgm:spPr/>
      <dgm:extLst>
        <a:ext uri="{E40237B7-FDA0-4F09-8148-C483321AD2D9}">
          <dgm14:cNvPr xmlns:dgm14="http://schemas.microsoft.com/office/drawing/2010/diagram" id="0" name="" descr="1"/>
        </a:ext>
      </dgm:extLst>
    </dgm:pt>
    <dgm:pt modelId="{4FC344EC-88EF-432B-9326-D05EFBAD36CA}" type="pres">
      <dgm:prSet presAssocID="{EBB45007-F656-4B3A-B974-CA6E117CC5B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242A519B-59F2-452B-979C-225381CA5AC3}" type="pres">
      <dgm:prSet presAssocID="{EBB45007-F656-4B3A-B974-CA6E117CC5B6}" presName="spaceRect" presStyleCnt="0"/>
      <dgm:spPr/>
    </dgm:pt>
    <dgm:pt modelId="{C6476C8A-78D4-4957-BE78-90CC7A5235A6}" type="pres">
      <dgm:prSet presAssocID="{EBB45007-F656-4B3A-B974-CA6E117CC5B6}" presName="parTx" presStyleLbl="revTx" presStyleIdx="0" presStyleCnt="2">
        <dgm:presLayoutVars>
          <dgm:chMax val="0"/>
          <dgm:chPref val="0"/>
        </dgm:presLayoutVars>
      </dgm:prSet>
      <dgm:spPr/>
    </dgm:pt>
    <dgm:pt modelId="{6B0F6A9C-9E80-4BB2-A87F-7F59DBA53C42}" type="pres">
      <dgm:prSet presAssocID="{42E76F3A-97BD-46F8-A9FF-CE56B9DF7ECC}" presName="sibTrans" presStyleCnt="0"/>
      <dgm:spPr/>
    </dgm:pt>
    <dgm:pt modelId="{567F4613-A760-4D42-B643-A6F8A7D5C5EC}" type="pres">
      <dgm:prSet presAssocID="{AE9CB9B1-3E8D-42BA-91E6-A1965C31B567}" presName="compNode" presStyleCnt="0"/>
      <dgm:spPr/>
    </dgm:pt>
    <dgm:pt modelId="{184FFD82-BFBC-48CB-A77C-FC784B1FD2F8}" type="pres">
      <dgm:prSet presAssocID="{AE9CB9B1-3E8D-42BA-91E6-A1965C31B567}" presName="bgRect" presStyleLbl="bgShp" presStyleIdx="1" presStyleCnt="2"/>
      <dgm:spPr/>
      <dgm:extLst>
        <a:ext uri="{E40237B7-FDA0-4F09-8148-C483321AD2D9}">
          <dgm14:cNvPr xmlns:dgm14="http://schemas.microsoft.com/office/drawing/2010/diagram" id="0" name="" descr="2"/>
        </a:ext>
      </dgm:extLst>
    </dgm:pt>
    <dgm:pt modelId="{D7B35DC0-1560-4355-BA37-0ECEB5BF419B}" type="pres">
      <dgm:prSet presAssocID="{AE9CB9B1-3E8D-42BA-91E6-A1965C31B56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3A4BDE2-F3E8-4FA5-A6A3-E589C41DBA6C}" type="pres">
      <dgm:prSet presAssocID="{AE9CB9B1-3E8D-42BA-91E6-A1965C31B567}" presName="spaceRect" presStyleCnt="0"/>
      <dgm:spPr/>
    </dgm:pt>
    <dgm:pt modelId="{2C25D107-F56D-4C1D-96B6-BFAD3F4474D4}" type="pres">
      <dgm:prSet presAssocID="{AE9CB9B1-3E8D-42BA-91E6-A1965C31B56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78D1564-C026-455B-A89A-2CB584E032C6}" type="presOf" srcId="{EBB45007-F656-4B3A-B974-CA6E117CC5B6}" destId="{C6476C8A-78D4-4957-BE78-90CC7A5235A6}" srcOrd="0" destOrd="0" presId="urn:microsoft.com/office/officeart/2018/2/layout/IconVerticalSolidList"/>
    <dgm:cxn modelId="{0F89C268-A9E1-4F99-83A8-8183DA6BDD5D}" type="presOf" srcId="{AE9CB9B1-3E8D-42BA-91E6-A1965C31B567}" destId="{2C25D107-F56D-4C1D-96B6-BFAD3F4474D4}" srcOrd="0" destOrd="0" presId="urn:microsoft.com/office/officeart/2018/2/layout/IconVerticalSolidList"/>
    <dgm:cxn modelId="{B84BD99C-4BB3-4F0F-9E87-34796F83F7C8}" srcId="{E5F417A3-745C-4A07-B7D9-20BA81CF000F}" destId="{EBB45007-F656-4B3A-B974-CA6E117CC5B6}" srcOrd="0" destOrd="0" parTransId="{E14D2ED6-AAB8-48AA-8ECF-F058302AD909}" sibTransId="{42E76F3A-97BD-46F8-A9FF-CE56B9DF7ECC}"/>
    <dgm:cxn modelId="{255EA5AA-607D-4524-867C-8709FF74B5E0}" srcId="{E5F417A3-745C-4A07-B7D9-20BA81CF000F}" destId="{AE9CB9B1-3E8D-42BA-91E6-A1965C31B567}" srcOrd="1" destOrd="0" parTransId="{DAF466D7-88EC-4A09-B6E5-64DB906F024A}" sibTransId="{C3DBDF80-71B9-448A-BF91-B6E0720416F4}"/>
    <dgm:cxn modelId="{2EA45AC5-0B54-4E18-B092-EDEC167F9FED}" type="presOf" srcId="{E5F417A3-745C-4A07-B7D9-20BA81CF000F}" destId="{432E011F-3B14-4965-86CF-C8C0733AAC2A}" srcOrd="0" destOrd="0" presId="urn:microsoft.com/office/officeart/2018/2/layout/IconVerticalSolidList"/>
    <dgm:cxn modelId="{FD96A782-A98F-4B6F-A35D-5E09DF5FD00F}" type="presParOf" srcId="{432E011F-3B14-4965-86CF-C8C0733AAC2A}" destId="{5671BD97-154C-4DD1-9579-E59AF9D4F819}" srcOrd="0" destOrd="0" presId="urn:microsoft.com/office/officeart/2018/2/layout/IconVerticalSolidList"/>
    <dgm:cxn modelId="{0E734494-35D4-46B3-BD4B-B05BA1FDD431}" type="presParOf" srcId="{5671BD97-154C-4DD1-9579-E59AF9D4F819}" destId="{0E945669-12E8-421E-AB04-77A956563E44}" srcOrd="0" destOrd="0" presId="urn:microsoft.com/office/officeart/2018/2/layout/IconVerticalSolidList"/>
    <dgm:cxn modelId="{4375FDCC-D916-4B3D-AB53-133820F85CFF}" type="presParOf" srcId="{5671BD97-154C-4DD1-9579-E59AF9D4F819}" destId="{4FC344EC-88EF-432B-9326-D05EFBAD36CA}" srcOrd="1" destOrd="0" presId="urn:microsoft.com/office/officeart/2018/2/layout/IconVerticalSolidList"/>
    <dgm:cxn modelId="{CA6A791F-50C4-467C-B453-8B1290A11012}" type="presParOf" srcId="{5671BD97-154C-4DD1-9579-E59AF9D4F819}" destId="{242A519B-59F2-452B-979C-225381CA5AC3}" srcOrd="2" destOrd="0" presId="urn:microsoft.com/office/officeart/2018/2/layout/IconVerticalSolidList"/>
    <dgm:cxn modelId="{E9ECFA53-B922-4F3A-8D86-0E09D5552F16}" type="presParOf" srcId="{5671BD97-154C-4DD1-9579-E59AF9D4F819}" destId="{C6476C8A-78D4-4957-BE78-90CC7A5235A6}" srcOrd="3" destOrd="0" presId="urn:microsoft.com/office/officeart/2018/2/layout/IconVerticalSolidList"/>
    <dgm:cxn modelId="{C09E8E00-E4D8-4E09-8F49-B24ACEE279F2}" type="presParOf" srcId="{432E011F-3B14-4965-86CF-C8C0733AAC2A}" destId="{6B0F6A9C-9E80-4BB2-A87F-7F59DBA53C42}" srcOrd="1" destOrd="0" presId="urn:microsoft.com/office/officeart/2018/2/layout/IconVerticalSolidList"/>
    <dgm:cxn modelId="{7452464A-EDF8-4142-905F-86265E0534F8}" type="presParOf" srcId="{432E011F-3B14-4965-86CF-C8C0733AAC2A}" destId="{567F4613-A760-4D42-B643-A6F8A7D5C5EC}" srcOrd="2" destOrd="0" presId="urn:microsoft.com/office/officeart/2018/2/layout/IconVerticalSolidList"/>
    <dgm:cxn modelId="{21A8B0FC-8144-4321-8BAE-B113BBDD753D}" type="presParOf" srcId="{567F4613-A760-4D42-B643-A6F8A7D5C5EC}" destId="{184FFD82-BFBC-48CB-A77C-FC784B1FD2F8}" srcOrd="0" destOrd="0" presId="urn:microsoft.com/office/officeart/2018/2/layout/IconVerticalSolidList"/>
    <dgm:cxn modelId="{972B9958-EAA7-451D-9FF8-C6494FCD82D0}" type="presParOf" srcId="{567F4613-A760-4D42-B643-A6F8A7D5C5EC}" destId="{D7B35DC0-1560-4355-BA37-0ECEB5BF419B}" srcOrd="1" destOrd="0" presId="urn:microsoft.com/office/officeart/2018/2/layout/IconVerticalSolidList"/>
    <dgm:cxn modelId="{9F2EE4D2-2BA6-4156-8CCB-D42465788096}" type="presParOf" srcId="{567F4613-A760-4D42-B643-A6F8A7D5C5EC}" destId="{03A4BDE2-F3E8-4FA5-A6A3-E589C41DBA6C}" srcOrd="2" destOrd="0" presId="urn:microsoft.com/office/officeart/2018/2/layout/IconVerticalSolidList"/>
    <dgm:cxn modelId="{44654DE3-A981-4F3F-9B8F-7EDC54EA2F48}" type="presParOf" srcId="{567F4613-A760-4D42-B643-A6F8A7D5C5EC}" destId="{2C25D107-F56D-4C1D-96B6-BFAD3F4474D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45669-12E8-421E-AB04-77A956563E44}">
      <dsp:nvSpPr>
        <dsp:cNvPr id="0" name=""/>
        <dsp:cNvSpPr/>
      </dsp:nvSpPr>
      <dsp:spPr>
        <a:xfrm>
          <a:off x="0" y="612959"/>
          <a:ext cx="6221506" cy="13054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344EC-88EF-432B-9326-D05EFBAD36CA}">
      <dsp:nvSpPr>
        <dsp:cNvPr id="0" name=""/>
        <dsp:cNvSpPr/>
      </dsp:nvSpPr>
      <dsp:spPr>
        <a:xfrm>
          <a:off x="394883" y="1000807"/>
          <a:ext cx="717970" cy="7179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76C8A-78D4-4957-BE78-90CC7A5235A6}">
      <dsp:nvSpPr>
        <dsp:cNvPr id="0" name=""/>
        <dsp:cNvSpPr/>
      </dsp:nvSpPr>
      <dsp:spPr>
        <a:xfrm>
          <a:off x="1507738" y="707092"/>
          <a:ext cx="4713768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Hvilke områder ute har dere brukt i undervisninga? </a:t>
          </a:r>
          <a:endParaRPr lang="en-US" sz="2200" kern="1200" dirty="0"/>
        </a:p>
      </dsp:txBody>
      <dsp:txXfrm>
        <a:off x="1507738" y="707092"/>
        <a:ext cx="4713768" cy="1305401"/>
      </dsp:txXfrm>
    </dsp:sp>
    <dsp:sp modelId="{184FFD82-BFBC-48CB-A77C-FC784B1FD2F8}">
      <dsp:nvSpPr>
        <dsp:cNvPr id="0" name=""/>
        <dsp:cNvSpPr/>
      </dsp:nvSpPr>
      <dsp:spPr>
        <a:xfrm>
          <a:off x="0" y="2338844"/>
          <a:ext cx="6221506" cy="13054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35DC0-1560-4355-BA37-0ECEB5BF419B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5D107-F56D-4C1D-96B6-BFAD3F4474D4}">
      <dsp:nvSpPr>
        <dsp:cNvPr id="0" name=""/>
        <dsp:cNvSpPr/>
      </dsp:nvSpPr>
      <dsp:spPr>
        <a:xfrm>
          <a:off x="1507738" y="2338844"/>
          <a:ext cx="4713768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Hva opplevde dere at elevene fikk ut av å ha undervisning ute?</a:t>
          </a:r>
          <a:endParaRPr lang="en-US" sz="2200" kern="1200" dirty="0"/>
        </a:p>
      </dsp:txBody>
      <dsp:txXfrm>
        <a:off x="1507738" y="2338844"/>
        <a:ext cx="4713768" cy="1305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45669-12E8-421E-AB04-77A956563E44}">
      <dsp:nvSpPr>
        <dsp:cNvPr id="0" name=""/>
        <dsp:cNvSpPr/>
      </dsp:nvSpPr>
      <dsp:spPr>
        <a:xfrm>
          <a:off x="0" y="515"/>
          <a:ext cx="10515600" cy="12064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344EC-88EF-432B-9326-D05EFBAD36CA}">
      <dsp:nvSpPr>
        <dsp:cNvPr id="0" name=""/>
        <dsp:cNvSpPr/>
      </dsp:nvSpPr>
      <dsp:spPr>
        <a:xfrm>
          <a:off x="364945" y="271962"/>
          <a:ext cx="663536" cy="6635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76C8A-78D4-4957-BE78-90CC7A5235A6}">
      <dsp:nvSpPr>
        <dsp:cNvPr id="0" name=""/>
        <dsp:cNvSpPr/>
      </dsp:nvSpPr>
      <dsp:spPr>
        <a:xfrm>
          <a:off x="1393426" y="515"/>
          <a:ext cx="9122173" cy="1206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81" tIns="127681" rIns="127681" bIns="12768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Hvilken aktivitet valgte du, og hvorfor?</a:t>
          </a:r>
          <a:endParaRPr lang="en-US" sz="2200" kern="1200" dirty="0"/>
        </a:p>
      </dsp:txBody>
      <dsp:txXfrm>
        <a:off x="1393426" y="515"/>
        <a:ext cx="9122173" cy="1206430"/>
      </dsp:txXfrm>
    </dsp:sp>
    <dsp:sp modelId="{184FFD82-BFBC-48CB-A77C-FC784B1FD2F8}">
      <dsp:nvSpPr>
        <dsp:cNvPr id="0" name=""/>
        <dsp:cNvSpPr/>
      </dsp:nvSpPr>
      <dsp:spPr>
        <a:xfrm>
          <a:off x="0" y="1508553"/>
          <a:ext cx="10515600" cy="12064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35DC0-1560-4355-BA37-0ECEB5BF419B}">
      <dsp:nvSpPr>
        <dsp:cNvPr id="0" name=""/>
        <dsp:cNvSpPr/>
      </dsp:nvSpPr>
      <dsp:spPr>
        <a:xfrm>
          <a:off x="364945" y="1780000"/>
          <a:ext cx="663536" cy="6635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5D107-F56D-4C1D-96B6-BFAD3F4474D4}">
      <dsp:nvSpPr>
        <dsp:cNvPr id="0" name=""/>
        <dsp:cNvSpPr/>
      </dsp:nvSpPr>
      <dsp:spPr>
        <a:xfrm>
          <a:off x="1393426" y="1508553"/>
          <a:ext cx="9122173" cy="1206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81" tIns="127681" rIns="127681" bIns="12768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Fortell om eventuelle justeringer du har gjort i tabellen etter utprøving.</a:t>
          </a:r>
          <a:endParaRPr lang="en-US" sz="2200" kern="1200" dirty="0"/>
        </a:p>
      </dsp:txBody>
      <dsp:txXfrm>
        <a:off x="1393426" y="1508553"/>
        <a:ext cx="9122173" cy="1206430"/>
      </dsp:txXfrm>
    </dsp:sp>
    <dsp:sp modelId="{EAE81EFE-628C-4281-A295-9AE47830B14A}">
      <dsp:nvSpPr>
        <dsp:cNvPr id="0" name=""/>
        <dsp:cNvSpPr/>
      </dsp:nvSpPr>
      <dsp:spPr>
        <a:xfrm>
          <a:off x="0" y="3016591"/>
          <a:ext cx="10515600" cy="12064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B22D6-9070-47EA-BCE5-A1E986D4A558}">
      <dsp:nvSpPr>
        <dsp:cNvPr id="0" name=""/>
        <dsp:cNvSpPr/>
      </dsp:nvSpPr>
      <dsp:spPr>
        <a:xfrm>
          <a:off x="364945" y="3288037"/>
          <a:ext cx="663536" cy="6635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E29A0-F941-4364-95F3-34D4264CA494}">
      <dsp:nvSpPr>
        <dsp:cNvPr id="0" name=""/>
        <dsp:cNvSpPr/>
      </dsp:nvSpPr>
      <dsp:spPr>
        <a:xfrm>
          <a:off x="1393426" y="3016591"/>
          <a:ext cx="9122173" cy="1206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81" tIns="127681" rIns="127681" bIns="12768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Hvilke fag tenker du aktiviteten kan gjøres relevant for?</a:t>
          </a:r>
          <a:endParaRPr lang="en-US" sz="2200" kern="1200" dirty="0"/>
        </a:p>
      </dsp:txBody>
      <dsp:txXfrm>
        <a:off x="1393426" y="3016591"/>
        <a:ext cx="9122173" cy="12064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45669-12E8-421E-AB04-77A956563E44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344EC-88EF-432B-9326-D05EFBAD36CA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76C8A-78D4-4957-BE78-90CC7A5235A6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et eksempel på en aktivitet, om eventuelle justeringer og tilpasninger samt hvilke fag aktiviteten kan gjøres relevant for</a:t>
          </a:r>
          <a:endParaRPr lang="en-US" sz="2200" kern="1200" dirty="0"/>
        </a:p>
      </dsp:txBody>
      <dsp:txXfrm>
        <a:off x="1507738" y="707092"/>
        <a:ext cx="9007861" cy="1305401"/>
      </dsp:txXfrm>
    </dsp:sp>
    <dsp:sp modelId="{184FFD82-BFBC-48CB-A77C-FC784B1FD2F8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35DC0-1560-4355-BA37-0ECEB5BF419B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5D107-F56D-4C1D-96B6-BFAD3F4474D4}">
      <dsp:nvSpPr>
        <dsp:cNvPr id="0" name=""/>
        <dsp:cNvSpPr/>
      </dsp:nvSpPr>
      <dsp:spPr>
        <a:xfrm>
          <a:off x="1507738" y="2338844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hvordan forskninga stemte overens med deres erfaringer fra utprøving</a:t>
          </a:r>
          <a:endParaRPr lang="en-US" sz="2200" kern="1200" dirty="0"/>
        </a:p>
      </dsp:txBody>
      <dsp:txXfrm>
        <a:off x="1507738" y="2338844"/>
        <a:ext cx="9007861" cy="1305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E5740EF2-BF26-D74B-B76B-2264CCA3BAAA}" type="datetimeFigureOut">
              <a:rPr lang="nb-NO" smtClean="0"/>
              <a:pPr/>
              <a:t>26.04.2024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090EDEF5-C786-594C-A590-441095D3935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985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452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577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406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i="1" dirty="0"/>
              <a:t>Hvilke kjennetegn har småkrypene?. </a:t>
            </a:r>
          </a:p>
          <a:p>
            <a:r>
              <a:rPr lang="nb-NO" sz="1200" dirty="0"/>
              <a:t>Relevant</a:t>
            </a:r>
          </a:p>
          <a:p>
            <a:r>
              <a:rPr lang="nb-NO" dirty="0"/>
              <a:t>Uterommet på vår skole</a:t>
            </a: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522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439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548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0371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70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cap="small" baseline="0"/>
              <a:t>LÆRINGSARENA</a:t>
            </a:r>
            <a:endParaRPr lang="nb-NO" cap="small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27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2155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med 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B32EE4A5-2561-8CBC-5DD7-1BE69BA7BA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EBF1FAB0-B014-B437-5FF0-37A93F75F1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_grått vindu og minut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94400" cy="1325563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4400" cy="435133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26.04.2024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>
            <a:lvl1pPr>
              <a:defRPr b="1"/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0B5B0D5-6887-F98E-EE21-7BBD4C07A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59538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F0DA1291-4E8B-FB19-6351-63D65ED4E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7888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med minut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00" t="5000" r="3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EA1229-5C75-08E9-E2AB-96056B3B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40710D-705C-3669-B34E-633D9B1F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24263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E1E731-8639-C84F-99F1-E6D90F24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6868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5135D4-1B62-464F-DA72-5073D088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61868083-FE11-5197-6359-48C64B608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algn="ctr"/>
            <a:r>
              <a:rPr lang="en-US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x </a:t>
            </a:r>
            <a:r>
              <a:rPr lang="en-US" sz="280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minutter</a:t>
            </a:r>
            <a:endParaRPr lang="en-US" sz="28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8" descr="Stoppeklokke">
            <a:extLst>
              <a:ext uri="{FF2B5EF4-FFF2-40B4-BE49-F238E27FC236}">
                <a16:creationId xmlns:a16="http://schemas.microsoft.com/office/drawing/2014/main" id="{5DB20F6D-F30F-6874-6027-F12D2168D4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94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00" t="5000" r="3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EA1229-5C75-08E9-E2AB-96056B3B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40710D-705C-3669-B34E-633D9B1F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24263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73629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122436-6796-8E7F-AA72-6955E25C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865226-71C3-F617-49F3-54824241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CD650C-C086-3BA7-6A51-A1645DC2A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4F4B84-EB57-E99E-750A-8CAC220BE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DF68ECD-DFE6-5A58-F412-28F83A9E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3005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122436-6796-8E7F-AA72-6955E25C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865226-71C3-F617-49F3-54824241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CD650C-C086-3BA7-6A51-A1645DC2A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4F4B84-EB57-E99E-750A-8CAC220BE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DF68ECD-DFE6-5A58-F412-28F83A9E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7352247-872F-53EF-2155-7DA140155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4C37A712-E21A-F5DF-3977-1AF5B10B2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78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8224E1-B6CD-2F5E-A6EB-C3FE37F7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F47D4E-6365-A603-5A05-0C753F0C6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42B3B2-E788-40B3-D569-BEE7FD46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98EAAF-752D-C020-B5D1-772111D66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D062E3-ADE0-7DF6-0C1C-3C5006A2A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30861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8224E1-B6CD-2F5E-A6EB-C3FE37F7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dirty="0"/>
              <a:t>Klikk for å redigere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F47D4E-6365-A603-5A05-0C753F0C6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42B3B2-E788-40B3-D569-BEE7FD46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98EAAF-752D-C020-B5D1-772111D66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D062E3-ADE0-7DF6-0C1C-3C5006A2A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unntekst 5">
            <a:extLst>
              <a:ext uri="{FF2B5EF4-FFF2-40B4-BE49-F238E27FC236}">
                <a16:creationId xmlns:a16="http://schemas.microsoft.com/office/drawing/2014/main" id="{7C3DC44B-A964-5057-2E4A-D80E37D5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6868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841FBF3A-6E2D-0375-5078-CB87AFCE8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925FE3F4-A048-FE58-B894-6E7185F5A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31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7A0256-B464-E11C-ABCC-3FE20E35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F0C461D-8A84-8210-BD51-E24EDF11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8240A463-623C-1D5A-EAA8-466CF7AC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5370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01C8706-5957-F8BD-A51E-0B73A587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5CA953-7A3E-AE2B-899C-5D90CB71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4193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39A6D3-4C92-EAB0-060B-A0A563FD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072806-8FD0-EDA8-6A98-095A6DD85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B08B8F-00BD-2C3A-1D21-1DF4BD4C4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E659E5FA-4091-DC14-98EC-19F37FC87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573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169956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A1AB34-0FD9-5234-0135-36A60131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3DD2C40-6712-BBD3-8E57-2EFAA15E2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B6F8DFF-228B-6C53-E640-D97129F93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0422F79A-8D19-DED0-798A-6150EFAE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372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567E6D9-C5BE-293A-D168-E9FC52B534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52932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0" y="0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3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–Forarbei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CD18D68-4D44-9AAF-911A-0AD16B19BF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75"/>
            <a:ext cx="12192000" cy="452932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1219200" y="0"/>
            <a:ext cx="109728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C614F09-80A7-D8C9-1379-F772DB7E730D}"/>
              </a:ext>
            </a:extLst>
          </p:cNvPr>
          <p:cNvSpPr/>
          <p:nvPr userDrawn="1"/>
        </p:nvSpPr>
        <p:spPr>
          <a:xfrm>
            <a:off x="0" y="-1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965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–Utprøv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2CFA955-86FE-ABEA-B0FD-2058193126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52932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C614F09-80A7-D8C9-1379-F772DB7E730D}"/>
              </a:ext>
            </a:extLst>
          </p:cNvPr>
          <p:cNvSpPr/>
          <p:nvPr userDrawn="1"/>
        </p:nvSpPr>
        <p:spPr>
          <a:xfrm>
            <a:off x="0" y="-1575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050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–Etterarbei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7E4CB55-4535-15C0-7021-488857393F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52932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C614F09-80A7-D8C9-1379-F772DB7E730D}"/>
              </a:ext>
            </a:extLst>
          </p:cNvPr>
          <p:cNvSpPr/>
          <p:nvPr userDrawn="1"/>
        </p:nvSpPr>
        <p:spPr>
          <a:xfrm>
            <a:off x="-1" y="0"/>
            <a:ext cx="12192001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83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26.04.2024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861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26.04.2024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D5F259A0-C79D-3144-4D91-177077E8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72C139-93D1-A791-26CC-900DBDC01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6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_grått vindu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94400" cy="1325563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4400" cy="435133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26.04.2024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601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65F2C74-739A-8025-56A1-47208785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33AC08-433E-35CE-329A-AA0287345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1533D5-E1E0-4775-3F17-9AD302994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35AE09-36C3-B55D-9738-5EF2E9B78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A745D962-C5E0-4A44-9AB9-993321B6FEF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ADF5A1C3-9884-71E2-BFC6-5CAF15BCE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EABDCD83-4E1C-5C48-9E4D-4CCE995C0134}" type="datetimeFigureOut">
              <a:rPr lang="nb-NO" smtClean="0"/>
              <a:pPr/>
              <a:t>26.04.2024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53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5" r:id="rId3"/>
    <p:sldLayoutId id="2147483670" r:id="rId4"/>
    <p:sldLayoutId id="2147483671" r:id="rId5"/>
    <p:sldLayoutId id="2147483672" r:id="rId6"/>
    <p:sldLayoutId id="2147483660" r:id="rId7"/>
    <p:sldLayoutId id="2147483650" r:id="rId8"/>
    <p:sldLayoutId id="2147483658" r:id="rId9"/>
    <p:sldLayoutId id="2147483663" r:id="rId10"/>
    <p:sldLayoutId id="2147483651" r:id="rId11"/>
    <p:sldLayoutId id="2147483664" r:id="rId12"/>
    <p:sldLayoutId id="2147483652" r:id="rId13"/>
    <p:sldLayoutId id="2147483661" r:id="rId14"/>
    <p:sldLayoutId id="2147483653" r:id="rId15"/>
    <p:sldLayoutId id="2147483662" r:id="rId16"/>
    <p:sldLayoutId id="2147483654" r:id="rId17"/>
    <p:sldLayoutId id="2147483655" r:id="rId18"/>
    <p:sldLayoutId id="2147483656" r:id="rId19"/>
    <p:sldLayoutId id="214748365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91FEE5-523C-5EB8-B402-A1C5B7A92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Uterommet på vår skole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04DFAE-E613-184B-ED35-CB94982938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MODUL 3</a:t>
            </a:r>
          </a:p>
        </p:txBody>
      </p:sp>
    </p:spTree>
    <p:extLst>
      <p:ext uri="{BB962C8B-B14F-4D97-AF65-F5344CB8AC3E}">
        <p14:creationId xmlns:p14="http://schemas.microsoft.com/office/powerpoint/2010/main" val="377649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BC1F25C6-D4ED-5EA0-3F61-E890401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sier læreplanen?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200299A-FE6A-E155-1C0E-B28D853C0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72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I den overordnete delen av læreplanen står det:</a:t>
            </a:r>
            <a:br>
              <a:rPr lang="nb-NO" sz="2200" dirty="0"/>
            </a:br>
            <a:endParaRPr lang="nb-NO" sz="2200" i="1" dirty="0"/>
          </a:p>
          <a:p>
            <a:pPr marL="0" indent="0">
              <a:buNone/>
            </a:pPr>
            <a:r>
              <a:rPr lang="nb-NO" sz="2200" i="1" dirty="0"/>
              <a:t>Gjennom opplæringen skal elevene få kunnskap om og utvikle respekt for naturen. De skal få oppleve naturen og se den som en kilde til nytte, glede, helse og læring.</a:t>
            </a:r>
            <a:endParaRPr lang="nb-NO" sz="2200" i="1" dirty="0">
              <a:cs typeface="Calibri"/>
            </a:endParaRPr>
          </a:p>
          <a:p>
            <a:pPr marL="0" indent="0">
              <a:buNone/>
            </a:pPr>
            <a:endParaRPr lang="nb-NO" sz="2200" i="1" dirty="0"/>
          </a:p>
          <a:p>
            <a:pPr marL="0" indent="0">
              <a:buNone/>
            </a:pPr>
            <a:endParaRPr lang="nb-NO" sz="22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3CE9A89-CBC0-C76F-9793-4EC9A2497579}"/>
              </a:ext>
            </a:extLst>
          </p:cNvPr>
          <p:cNvSpPr/>
          <p:nvPr/>
        </p:nvSpPr>
        <p:spPr>
          <a:xfrm>
            <a:off x="7202664" y="3428620"/>
            <a:ext cx="4151136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nb-NO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Kunnskapsdepartementet (2017), pkt. </a:t>
            </a:r>
            <a:r>
              <a:rPr lang="nb-NO" b="1" dirty="0">
                <a:solidFill>
                  <a:schemeClr val="accent1"/>
                </a:solidFill>
              </a:rPr>
              <a:t>1.5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30FF3DC-E8A3-871A-4252-7402EC3BD506}"/>
              </a:ext>
            </a:extLst>
          </p:cNvPr>
          <p:cNvSpPr txBox="1"/>
          <p:nvPr/>
        </p:nvSpPr>
        <p:spPr>
          <a:xfrm>
            <a:off x="838199" y="4173045"/>
            <a:ext cx="10515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2200" i="1" dirty="0"/>
              <a:t>Ved å bruke varierte læringsarenaer kan skolen gi elevene praktiske og livsnære erfaringer som fremmer motivasjon og innsikt. Lokalmiljøets og samfunnets engasjement kan bidra positivt til skolens og elevenes utvikling.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38BB7BE-8CD6-6145-8E3B-EFA211AA76A3}"/>
              </a:ext>
            </a:extLst>
          </p:cNvPr>
          <p:cNvSpPr/>
          <p:nvPr/>
        </p:nvSpPr>
        <p:spPr>
          <a:xfrm>
            <a:off x="7202664" y="5474868"/>
            <a:ext cx="4151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Kunnskapsdepartementet (2017), pkt.</a:t>
            </a:r>
            <a:r>
              <a:rPr lang="nb-NO" b="1" dirty="0">
                <a:solidFill>
                  <a:schemeClr val="accent1"/>
                </a:solidFill>
              </a:rPr>
              <a:t> 3.1</a:t>
            </a:r>
          </a:p>
        </p:txBody>
      </p:sp>
    </p:spTree>
    <p:extLst>
      <p:ext uri="{BB962C8B-B14F-4D97-AF65-F5344CB8AC3E}">
        <p14:creationId xmlns:p14="http://schemas.microsoft.com/office/powerpoint/2010/main" val="2432120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ED0AFF-7958-EDB6-8A30-7BF62AB1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sier forskninga?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2364349C-027D-EF42-8C22-10AAC5C7A6B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algn="ctr"/>
            <a:r>
              <a:rPr lang="nb-NO" dirty="0"/>
              <a:t>5 min</a:t>
            </a:r>
          </a:p>
        </p:txBody>
      </p:sp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EFCE5138-7FA1-DB54-AC87-4D881E972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428045" cy="4351338"/>
          </a:xfrm>
        </p:spPr>
        <p:txBody>
          <a:bodyPr>
            <a:noAutofit/>
          </a:bodyPr>
          <a:lstStyle/>
          <a:p>
            <a:pPr marL="50800" indent="0">
              <a:buFont typeface="Arial" panose="020B0604020202020204" pitchFamily="34" charset="0"/>
              <a:buNone/>
            </a:pPr>
            <a:r>
              <a:rPr lang="nb-NO" sz="2200" dirty="0"/>
              <a:t>Det er mange fordeler ved å bruke andre læringsarenaer i undervisninga, blant annet kan elevene:  </a:t>
            </a:r>
          </a:p>
          <a:p>
            <a:r>
              <a:rPr lang="nb-NO" sz="2200" dirty="0"/>
              <a:t>bedre forstå sammenhengen mellom teori og praksis</a:t>
            </a:r>
          </a:p>
          <a:p>
            <a:r>
              <a:rPr lang="nb-NO" sz="2200" dirty="0"/>
              <a:t>få autentiske erfaringer</a:t>
            </a:r>
          </a:p>
          <a:p>
            <a:r>
              <a:rPr lang="nb-NO" sz="2200" dirty="0"/>
              <a:t>oppleve at fagstoffet blir mer relevant</a:t>
            </a:r>
          </a:p>
          <a:p>
            <a:r>
              <a:rPr lang="nb-NO" sz="2200" dirty="0"/>
              <a:t>bli mer aktive i egen læringsprosess</a:t>
            </a:r>
          </a:p>
          <a:p>
            <a:r>
              <a:rPr lang="nb-NO" sz="2200" dirty="0"/>
              <a:t>bli mer motiverte</a:t>
            </a:r>
          </a:p>
          <a:p>
            <a:r>
              <a:rPr lang="nb-NO" sz="2200" dirty="0"/>
              <a:t>få sosialt utbytte som samarbeid og kommunikasjon</a:t>
            </a:r>
            <a:endParaRPr lang="nb-NO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0F303B9-5F86-F3C9-5D48-A76727F16D76}"/>
              </a:ext>
            </a:extLst>
          </p:cNvPr>
          <p:cNvSpPr txBox="1"/>
          <p:nvPr/>
        </p:nvSpPr>
        <p:spPr>
          <a:xfrm>
            <a:off x="838200" y="6057292"/>
            <a:ext cx="513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Becker et al., 2017; Frøyland og Remmen, 2019; Gabrielsen og Korsager, 2018; </a:t>
            </a:r>
            <a:r>
              <a:rPr lang="nb-NO" sz="12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Mygind</a:t>
            </a:r>
            <a:r>
              <a:rPr lang="nb-NO" sz="12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2019; Remmen og Iversen, 2023</a:t>
            </a:r>
            <a:endParaRPr lang="nb-NO" sz="1000" b="1" dirty="0">
              <a:solidFill>
                <a:schemeClr val="accent1"/>
              </a:solidFill>
            </a:endParaRPr>
          </a:p>
        </p:txBody>
      </p:sp>
      <p:sp>
        <p:nvSpPr>
          <p:cNvPr id="7" name="Bildeforklaring formet som et avrundet rektangel 6">
            <a:extLst>
              <a:ext uri="{FF2B5EF4-FFF2-40B4-BE49-F238E27FC236}">
                <a16:creationId xmlns:a16="http://schemas.microsoft.com/office/drawing/2014/main" id="{52B8FEE7-D2FC-91F6-7E02-E61D194471B9}"/>
              </a:ext>
            </a:extLst>
          </p:cNvPr>
          <p:cNvSpPr/>
          <p:nvPr/>
        </p:nvSpPr>
        <p:spPr>
          <a:xfrm>
            <a:off x="8178655" y="491830"/>
            <a:ext cx="3131500" cy="1885218"/>
          </a:xfrm>
          <a:prstGeom prst="wedgeRoundRectCallout">
            <a:avLst>
              <a:gd name="adj1" fmla="val -21198"/>
              <a:gd name="adj2" fmla="val 76043"/>
              <a:gd name="adj3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b="1" dirty="0">
                <a:solidFill>
                  <a:schemeClr val="accent1">
                    <a:lumMod val="50000"/>
                  </a:schemeClr>
                </a:solidFill>
              </a:rPr>
              <a:t>Diskuter</a:t>
            </a:r>
            <a:br>
              <a:rPr lang="nb-NO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b-NO" sz="2200" dirty="0">
                <a:solidFill>
                  <a:schemeClr val="accent1">
                    <a:lumMod val="50000"/>
                  </a:schemeClr>
                </a:solidFill>
              </a:rPr>
              <a:t>Hvordan stemmer dette med deres erfaringer? </a:t>
            </a:r>
          </a:p>
        </p:txBody>
      </p:sp>
      <p:pic>
        <p:nvPicPr>
          <p:cNvPr id="6" name="Bilde 5" descr="Foto av barn som går på en vei. ">
            <a:extLst>
              <a:ext uri="{FF2B5EF4-FFF2-40B4-BE49-F238E27FC236}">
                <a16:creationId xmlns:a16="http://schemas.microsoft.com/office/drawing/2014/main" id="{ED768AE4-EA24-5B19-9316-A71B147B98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176" y="2960948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6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4"/>
            <a:ext cx="8582025" cy="2441909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nb-NO" sz="6600" b="1" kern="120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Vurder uteromsaktiviteter for skolens nærområde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20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1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338222-73CA-4A05-B2E9-F49D68B6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Gruppearbeid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BAAFC8B-7794-0BB7-180B-5E0E88553A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10 min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DE4F086-EBD8-4EA0-BD3A-7A474C0CC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003"/>
            <a:ext cx="59944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nb-NO" sz="2200" dirty="0">
                <a:solidFill>
                  <a:schemeClr val="tx2"/>
                </a:solidFill>
              </a:rPr>
              <a:t>Jobb gjerne på trinn eller i team</a:t>
            </a:r>
            <a:endParaRPr lang="nb-NO" dirty="0"/>
          </a:p>
          <a:p>
            <a:pPr marL="0" indent="0">
              <a:spcBef>
                <a:spcPts val="2400"/>
              </a:spcBef>
              <a:buNone/>
            </a:pPr>
            <a:r>
              <a:rPr lang="nb-NO" sz="2200" dirty="0"/>
              <a:t>Vi skal nå kartlegge noen uteaktiviteter og vurdere om disse er aktuelle i skolens nærområde:</a:t>
            </a:r>
            <a:endParaRPr lang="nb-NO" sz="2200" i="1" dirty="0"/>
          </a:p>
          <a:p>
            <a:pPr>
              <a:spcBef>
                <a:spcPts val="1800"/>
              </a:spcBef>
            </a:pPr>
            <a:r>
              <a:rPr lang="nb-NO" sz="2200" dirty="0"/>
              <a:t>Gå inn på naturfag.no/uterommet </a:t>
            </a:r>
          </a:p>
          <a:p>
            <a:pPr>
              <a:spcBef>
                <a:spcPts val="1800"/>
              </a:spcBef>
            </a:pPr>
            <a:r>
              <a:rPr lang="nb-NO" sz="2200" dirty="0"/>
              <a:t>Velg minst to aktiviteter som dere leser gjennom. </a:t>
            </a:r>
          </a:p>
          <a:p>
            <a:pPr>
              <a:spcBef>
                <a:spcPts val="1800"/>
              </a:spcBef>
            </a:pPr>
            <a:r>
              <a:rPr lang="nb-NO" sz="2200" dirty="0"/>
              <a:t>Fyll inn i tabellen dere får utdelt.</a:t>
            </a:r>
          </a:p>
          <a:p>
            <a:pPr>
              <a:spcBef>
                <a:spcPts val="1800"/>
              </a:spcBef>
            </a:pPr>
            <a:r>
              <a:rPr lang="nb-NO" sz="2200" dirty="0"/>
              <a:t>Les gjerne gjennom flere aktiviteter og fyll i tabellen.</a:t>
            </a:r>
          </a:p>
        </p:txBody>
      </p:sp>
      <p:pic>
        <p:nvPicPr>
          <p:cNvPr id="7" name="Bilde 6" descr="Skjermdump av naturfag.no/uterommet">
            <a:extLst>
              <a:ext uri="{FF2B5EF4-FFF2-40B4-BE49-F238E27FC236}">
                <a16:creationId xmlns:a16="http://schemas.microsoft.com/office/drawing/2014/main" id="{0B83F401-A25F-493A-B0D5-5BFD9A3D9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092" y="222530"/>
            <a:ext cx="3471333" cy="4400067"/>
          </a:xfrm>
          <a:prstGeom prst="rect">
            <a:avLst/>
          </a:prstGeom>
        </p:spPr>
      </p:pic>
      <p:graphicFrame>
        <p:nvGraphicFramePr>
          <p:cNvPr id="5" name="Tabell 4" title="Tabell for kartlegging av uterommet i nærmiljøet">
            <a:extLst>
              <a:ext uri="{FF2B5EF4-FFF2-40B4-BE49-F238E27FC236}">
                <a16:creationId xmlns:a16="http://schemas.microsoft.com/office/drawing/2014/main" id="{EC1CA00C-742B-CD5A-0E4D-761BF94A68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067135"/>
              </p:ext>
            </p:extLst>
          </p:nvPr>
        </p:nvGraphicFramePr>
        <p:xfrm>
          <a:off x="7745733" y="4882784"/>
          <a:ext cx="4096052" cy="1752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478">
                  <a:extLst>
                    <a:ext uri="{9D8B030D-6E8A-4147-A177-3AD203B41FA5}">
                      <a16:colId xmlns:a16="http://schemas.microsoft.com/office/drawing/2014/main" val="3368189033"/>
                    </a:ext>
                  </a:extLst>
                </a:gridCol>
                <a:gridCol w="614408">
                  <a:extLst>
                    <a:ext uri="{9D8B030D-6E8A-4147-A177-3AD203B41FA5}">
                      <a16:colId xmlns:a16="http://schemas.microsoft.com/office/drawing/2014/main" val="3861957641"/>
                    </a:ext>
                  </a:extLst>
                </a:gridCol>
                <a:gridCol w="887478">
                  <a:extLst>
                    <a:ext uri="{9D8B030D-6E8A-4147-A177-3AD203B41FA5}">
                      <a16:colId xmlns:a16="http://schemas.microsoft.com/office/drawing/2014/main" val="1753880367"/>
                    </a:ext>
                  </a:extLst>
                </a:gridCol>
                <a:gridCol w="682675">
                  <a:extLst>
                    <a:ext uri="{9D8B030D-6E8A-4147-A177-3AD203B41FA5}">
                      <a16:colId xmlns:a16="http://schemas.microsoft.com/office/drawing/2014/main" val="1535725991"/>
                    </a:ext>
                  </a:extLst>
                </a:gridCol>
                <a:gridCol w="1024013">
                  <a:extLst>
                    <a:ext uri="{9D8B030D-6E8A-4147-A177-3AD203B41FA5}">
                      <a16:colId xmlns:a16="http://schemas.microsoft.com/office/drawing/2014/main" val="3563834274"/>
                    </a:ext>
                  </a:extLst>
                </a:gridCol>
              </a:tblGrid>
              <a:tr h="2552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b-NO" sz="700" b="0" dirty="0">
                          <a:solidFill>
                            <a:schemeClr val="bg1"/>
                          </a:solidFill>
                        </a:rPr>
                        <a:t>Navn på aktivitet</a:t>
                      </a:r>
                      <a:endParaRPr lang="nb-NO" sz="700" b="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b-NO" sz="700" b="0" dirty="0">
                          <a:solidFill>
                            <a:schemeClr val="bg1"/>
                          </a:solidFill>
                        </a:rPr>
                        <a:t>Klassetrinn</a:t>
                      </a:r>
                      <a:endParaRPr lang="nb-NO" sz="700" b="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700" b="0" dirty="0">
                          <a:solidFill>
                            <a:schemeClr val="bg1"/>
                          </a:solidFill>
                        </a:rPr>
                        <a:t>Egnet område i skolens nærmiljø</a:t>
                      </a:r>
                      <a:endParaRPr lang="nb-NO" sz="700" b="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b-NO" sz="700" b="0" dirty="0">
                          <a:solidFill>
                            <a:schemeClr val="bg1"/>
                          </a:solidFill>
                        </a:rPr>
                        <a:t>Avstand/</a:t>
                      </a:r>
                      <a:br>
                        <a:rPr lang="nb-NO" sz="7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nb-NO" sz="700" b="0" dirty="0">
                          <a:solidFill>
                            <a:schemeClr val="bg1"/>
                          </a:solidFill>
                        </a:rPr>
                        <a:t>gangtid</a:t>
                      </a:r>
                      <a:endParaRPr lang="nb-NO" sz="700" b="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b-NO" sz="700" b="0" dirty="0">
                          <a:solidFill>
                            <a:schemeClr val="bg1"/>
                          </a:solidFill>
                        </a:rPr>
                        <a:t>Andre krav</a:t>
                      </a:r>
                    </a:p>
                    <a:p>
                      <a:pPr algn="ctr"/>
                      <a:r>
                        <a:rPr lang="nb-NO" sz="700" b="0" dirty="0">
                          <a:solidFill>
                            <a:schemeClr val="bg1"/>
                          </a:solidFill>
                        </a:rPr>
                        <a:t>(årstid, værforhold osv.)</a:t>
                      </a:r>
                      <a:endParaRPr lang="nb-NO" sz="700" b="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995998"/>
                  </a:ext>
                </a:extLst>
              </a:tr>
              <a:tr h="370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833498"/>
                  </a:ext>
                </a:extLst>
              </a:tr>
              <a:tr h="384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768506"/>
                  </a:ext>
                </a:extLst>
              </a:tr>
              <a:tr h="370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783339"/>
                  </a:ext>
                </a:extLst>
              </a:tr>
              <a:tr h="370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sz="700" b="0" i="0" dirty="0">
                        <a:latin typeface="Calibri" panose="020F0502020204030204" pitchFamily="34" charset="0"/>
                      </a:endParaRPr>
                    </a:p>
                  </a:txBody>
                  <a:tcPr marL="35626" marR="35626" marT="17813" marB="178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652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693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E9AFEA-7CE2-499F-9ACF-A424BBB84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Oppsummer i plenum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5E8395E-16CC-DB03-680E-EC5D1ED4888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10 min</a:t>
            </a:r>
          </a:p>
        </p:txBody>
      </p:sp>
      <p:graphicFrame>
        <p:nvGraphicFramePr>
          <p:cNvPr id="6" name="Tabell 5" title="Tabell for kartlegging av uterommet i nærmiljøet">
            <a:extLst>
              <a:ext uri="{FF2B5EF4-FFF2-40B4-BE49-F238E27FC236}">
                <a16:creationId xmlns:a16="http://schemas.microsoft.com/office/drawing/2014/main" id="{B8C64EF5-4AF2-70CA-DCFE-4CF574F65D91}"/>
              </a:ext>
            </a:extLst>
          </p:cNvPr>
          <p:cNvGraphicFramePr>
            <a:graphicFrameLocks/>
          </p:cNvGraphicFramePr>
          <p:nvPr/>
        </p:nvGraphicFramePr>
        <p:xfrm>
          <a:off x="911424" y="1988840"/>
          <a:ext cx="10513168" cy="4483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853">
                  <a:extLst>
                    <a:ext uri="{9D8B030D-6E8A-4147-A177-3AD203B41FA5}">
                      <a16:colId xmlns:a16="http://schemas.microsoft.com/office/drawing/2014/main" val="3368189033"/>
                    </a:ext>
                  </a:extLst>
                </a:gridCol>
                <a:gridCol w="1576975">
                  <a:extLst>
                    <a:ext uri="{9D8B030D-6E8A-4147-A177-3AD203B41FA5}">
                      <a16:colId xmlns:a16="http://schemas.microsoft.com/office/drawing/2014/main" val="3861957641"/>
                    </a:ext>
                  </a:extLst>
                </a:gridCol>
                <a:gridCol w="2277853">
                  <a:extLst>
                    <a:ext uri="{9D8B030D-6E8A-4147-A177-3AD203B41FA5}">
                      <a16:colId xmlns:a16="http://schemas.microsoft.com/office/drawing/2014/main" val="1753880367"/>
                    </a:ext>
                  </a:extLst>
                </a:gridCol>
                <a:gridCol w="1752195">
                  <a:extLst>
                    <a:ext uri="{9D8B030D-6E8A-4147-A177-3AD203B41FA5}">
                      <a16:colId xmlns:a16="http://schemas.microsoft.com/office/drawing/2014/main" val="1535725991"/>
                    </a:ext>
                  </a:extLst>
                </a:gridCol>
                <a:gridCol w="2628292">
                  <a:extLst>
                    <a:ext uri="{9D8B030D-6E8A-4147-A177-3AD203B41FA5}">
                      <a16:colId xmlns:a16="http://schemas.microsoft.com/office/drawing/2014/main" val="3563834274"/>
                    </a:ext>
                  </a:extLst>
                </a:gridCol>
              </a:tblGrid>
              <a:tr h="631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b-NO" b="0" dirty="0">
                          <a:solidFill>
                            <a:schemeClr val="bg1"/>
                          </a:solidFill>
                        </a:rPr>
                        <a:t>Navn på aktivitet</a:t>
                      </a:r>
                      <a:endParaRPr lang="nb-NO" b="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b-NO" b="0" dirty="0">
                          <a:solidFill>
                            <a:schemeClr val="bg1"/>
                          </a:solidFill>
                        </a:rPr>
                        <a:t>Klassetrinn</a:t>
                      </a:r>
                      <a:endParaRPr lang="nb-NO" b="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0" dirty="0">
                          <a:solidFill>
                            <a:schemeClr val="bg1"/>
                          </a:solidFill>
                        </a:rPr>
                        <a:t>Egnet område i skolens nærmiljø</a:t>
                      </a:r>
                      <a:endParaRPr lang="nb-NO" sz="1800" b="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b-NO" b="0" dirty="0">
                          <a:solidFill>
                            <a:schemeClr val="bg1"/>
                          </a:solidFill>
                        </a:rPr>
                        <a:t>Avstand/</a:t>
                      </a:r>
                      <a:br>
                        <a:rPr lang="nb-NO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nb-NO" b="0" dirty="0">
                          <a:solidFill>
                            <a:schemeClr val="bg1"/>
                          </a:solidFill>
                        </a:rPr>
                        <a:t>gangtid</a:t>
                      </a:r>
                      <a:endParaRPr lang="nb-NO" b="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nb-NO" b="0" dirty="0">
                          <a:solidFill>
                            <a:schemeClr val="bg1"/>
                          </a:solidFill>
                        </a:rPr>
                        <a:t>Andre krav</a:t>
                      </a:r>
                    </a:p>
                    <a:p>
                      <a:pPr algn="ctr"/>
                      <a:r>
                        <a:rPr lang="nb-NO" b="0" dirty="0">
                          <a:solidFill>
                            <a:schemeClr val="bg1"/>
                          </a:solidFill>
                        </a:rPr>
                        <a:t>(årstid, værforhold osv.)</a:t>
                      </a:r>
                      <a:endParaRPr lang="nb-NO" b="0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995998"/>
                  </a:ext>
                </a:extLst>
              </a:tr>
              <a:tr h="952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833498"/>
                  </a:ext>
                </a:extLst>
              </a:tr>
              <a:tr h="9869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768506"/>
                  </a:ext>
                </a:extLst>
              </a:tr>
              <a:tr h="952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783339"/>
                  </a:ext>
                </a:extLst>
              </a:tr>
              <a:tr h="952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nb-NO" b="0" i="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652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016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4"/>
            <a:ext cx="8582025" cy="2441909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Planlegg utprøving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20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89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F7E40-B82C-4909-928E-643C63D72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 utprøving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B49F95-E245-B435-1CE5-ECE0ED389EE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10 min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BC24F027-2493-BAED-8B20-700BBACD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498"/>
            <a:ext cx="828322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>
                <a:solidFill>
                  <a:schemeClr val="tx2"/>
                </a:solidFill>
              </a:rPr>
              <a:t>Jobb gjerne på trinn eller i team</a:t>
            </a:r>
          </a:p>
          <a:p>
            <a:pPr marL="0" indent="0">
              <a:buNone/>
            </a:pPr>
            <a:endParaRPr lang="nb-NO" sz="2200" dirty="0"/>
          </a:p>
          <a:p>
            <a:r>
              <a:rPr lang="nb-NO" sz="2200" dirty="0"/>
              <a:t>Se gjennom tabellen med oversikt over uteromsaktiviteter. </a:t>
            </a:r>
          </a:p>
          <a:p>
            <a:r>
              <a:rPr lang="nb-NO" sz="2200" dirty="0"/>
              <a:t>Velg en av aktivitetene som dere vil prøve ut med elever. </a:t>
            </a:r>
          </a:p>
          <a:p>
            <a:r>
              <a:rPr lang="nb-NO" sz="2200" dirty="0"/>
              <a:t>Reflekter over hvilke fag dere tenker aktiviteten er relevant for. </a:t>
            </a:r>
          </a:p>
          <a:p>
            <a:r>
              <a:rPr lang="nb-NO" sz="2200" dirty="0"/>
              <a:t>Planlegg når og hvor dere skal prøve ut aktiviteten.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b-NO" sz="2200" b="1" dirty="0">
                <a:solidFill>
                  <a:schemeClr val="tx2"/>
                </a:solidFill>
              </a:rPr>
              <a:t>Etter utprøving: </a:t>
            </a:r>
          </a:p>
          <a:p>
            <a:r>
              <a:rPr lang="nb-NO" sz="2200" dirty="0"/>
              <a:t>Noter hvordan utprøvinga gikk, og juster ev. innholdet i tabellen.</a:t>
            </a:r>
          </a:p>
          <a:p>
            <a:r>
              <a:rPr lang="nb-NO" sz="2200" dirty="0"/>
              <a:t>Ta med notatene dine til C – Etterarbeid.</a:t>
            </a:r>
          </a:p>
        </p:txBody>
      </p:sp>
    </p:spTree>
    <p:extLst>
      <p:ext uri="{BB962C8B-B14F-4D97-AF65-F5344CB8AC3E}">
        <p14:creationId xmlns:p14="http://schemas.microsoft.com/office/powerpoint/2010/main" val="2651695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5FFB837A-55A8-17DA-E83F-8BCF7407D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Tre raske før vi avslutter</a:t>
            </a:r>
            <a:br>
              <a:rPr lang="nb-NO" dirty="0"/>
            </a:br>
            <a:r>
              <a:rPr lang="nb-NO" sz="3200" dirty="0"/>
              <a:t>Hvilke ord mangler?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6DB54DE-92DF-8A20-84C2-2F42DDAE2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2447"/>
            <a:ext cx="8339667" cy="3614516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nb-NO" sz="2200" dirty="0"/>
              <a:t>Aktiviteten som vi har gjennomført i denne modulen heter …</a:t>
            </a:r>
          </a:p>
          <a:p>
            <a:pPr>
              <a:spcBef>
                <a:spcPts val="3000"/>
              </a:spcBef>
            </a:pPr>
            <a:r>
              <a:rPr lang="nb-NO" sz="2200" dirty="0"/>
              <a:t>Ved å bruke andre læringsarenaer i undervisninga, kan elevene oppleve at fagstoffet blir mer …</a:t>
            </a:r>
          </a:p>
          <a:p>
            <a:pPr>
              <a:spcBef>
                <a:spcPts val="3000"/>
              </a:spcBef>
            </a:pPr>
            <a:r>
              <a:rPr lang="nb-NO" sz="2200" dirty="0"/>
              <a:t>Denne modulen handler om…</a:t>
            </a:r>
          </a:p>
          <a:p>
            <a:pPr>
              <a:spcBef>
                <a:spcPts val="3000"/>
              </a:spcBef>
            </a:pP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777026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E0C1DA6-DE26-1E03-1F3B-B783A3133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B – Utprøving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C74EEC6-9239-DA70-0D94-009373C5F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Uterommet på vår skole</a:t>
            </a:r>
          </a:p>
        </p:txBody>
      </p:sp>
    </p:spTree>
    <p:extLst>
      <p:ext uri="{BB962C8B-B14F-4D97-AF65-F5344CB8AC3E}">
        <p14:creationId xmlns:p14="http://schemas.microsoft.com/office/powerpoint/2010/main" val="388204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4"/>
            <a:ext cx="8582025" cy="2441909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Gjennomfør utprøving med elever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60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64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CA85774-CEFE-8109-50F8-6C8295C0E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A – Samarbeid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B29DA340-A3B8-C6C3-CF6E-BBB18D7A4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Uterommet på vår skole</a:t>
            </a:r>
          </a:p>
        </p:txBody>
      </p:sp>
    </p:spTree>
    <p:extLst>
      <p:ext uri="{BB962C8B-B14F-4D97-AF65-F5344CB8AC3E}">
        <p14:creationId xmlns:p14="http://schemas.microsoft.com/office/powerpoint/2010/main" val="1987299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B0BC282-DD68-6F6C-FA80-5B673AA5A0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C – Etterarbeid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02E13395-46C5-E77F-C56B-45CF2E178E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Uterommet på vår skole</a:t>
            </a:r>
          </a:p>
        </p:txBody>
      </p:sp>
    </p:spTree>
    <p:extLst>
      <p:ext uri="{BB962C8B-B14F-4D97-AF65-F5344CB8AC3E}">
        <p14:creationId xmlns:p14="http://schemas.microsoft.com/office/powerpoint/2010/main" val="1555336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FEA87-FFF0-EE67-6E07-871F9A438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39BD534-6A1A-2677-5C6D-CF8C9A6E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24A98D7-926C-9CB5-8A41-F726FBE76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2200" dirty="0">
                <a:sym typeface="Calibri"/>
              </a:rPr>
              <a:t>Målet med denne modulen er at lærere, ledere og andre ansatte skal reflektere over felles verdier, og vurdere og videreutvikle sin praksis i uteundervisning for å bidra til elevenes læring og utvikling. </a:t>
            </a:r>
          </a:p>
          <a:p>
            <a:pPr marL="0" indent="0" algn="r"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1800" b="1" dirty="0">
                <a:solidFill>
                  <a:schemeClr val="accent1"/>
                </a:solidFill>
              </a:rPr>
              <a:t>Jfr. Overordnet del av læreplanverket, </a:t>
            </a:r>
            <a:r>
              <a:rPr lang="nb-NO" sz="1800" b="1" dirty="0">
                <a:solidFill>
                  <a:schemeClr val="accent1"/>
                </a:solidFill>
                <a:sym typeface="Calibri"/>
              </a:rPr>
              <a:t>pkt.3.5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2200" dirty="0">
                <a:sym typeface="Calibri"/>
              </a:rPr>
              <a:t>I denne modulen skal dere i samarbeid bli kjent med noen uteaktiviteter og vurdere hvor </a:t>
            </a:r>
            <a:r>
              <a:rPr lang="nb-NO" sz="2200" dirty="0"/>
              <a:t>i skolens nærområde disse kan gjennomføres samt hvordan aktiviteten kan være relevant for ulike fag.</a:t>
            </a:r>
            <a:endParaRPr lang="nb-NO" sz="2200" dirty="0">
              <a:sym typeface="Calibri"/>
            </a:endParaRPr>
          </a:p>
        </p:txBody>
      </p:sp>
      <p:pic>
        <p:nvPicPr>
          <p:cNvPr id="10" name="Bilde 9" descr="To elever studerer en stein med forstørrelsesglass ute i skogen. Foto.">
            <a:extLst>
              <a:ext uri="{FF2B5EF4-FFF2-40B4-BE49-F238E27FC236}">
                <a16:creationId xmlns:a16="http://schemas.microsoft.com/office/drawing/2014/main" id="{7444BEA1-EC26-9D00-EE36-A16F2AB7B0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9" y="1027906"/>
            <a:ext cx="3097457" cy="46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71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b-NO" dirty="0"/>
              <a:t>Tidsplan for økt C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A601A4A-603E-FA08-9768-0682D6A91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328193"/>
              </p:ext>
            </p:extLst>
          </p:nvPr>
        </p:nvGraphicFramePr>
        <p:xfrm>
          <a:off x="1130424" y="2276872"/>
          <a:ext cx="9502080" cy="211223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479924">
                  <a:extLst>
                    <a:ext uri="{9D8B030D-6E8A-4147-A177-3AD203B41FA5}">
                      <a16:colId xmlns:a16="http://schemas.microsoft.com/office/drawing/2014/main" val="682717409"/>
                    </a:ext>
                  </a:extLst>
                </a:gridCol>
                <a:gridCol w="3022156">
                  <a:extLst>
                    <a:ext uri="{9D8B030D-6E8A-4147-A177-3AD203B41FA5}">
                      <a16:colId xmlns:a16="http://schemas.microsoft.com/office/drawing/2014/main" val="985515506"/>
                    </a:ext>
                  </a:extLst>
                </a:gridCol>
              </a:tblGrid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u="none" strike="noStrike" cap="none" dirty="0">
                          <a:solidFill>
                            <a:schemeClr val="bg1"/>
                          </a:solidFill>
                        </a:rPr>
                        <a:t>Aktivitet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dirty="0">
                          <a:solidFill>
                            <a:schemeClr val="bg1"/>
                          </a:solidFill>
                        </a:rPr>
                        <a:t>Tid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98461526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>
                          <a:solidFill>
                            <a:schemeClr val="tx1"/>
                          </a:solidFill>
                        </a:rPr>
                        <a:t>Gruppearbeid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35</a:t>
                      </a:r>
                      <a:r>
                        <a:rPr lang="x-none" sz="2200"/>
                        <a:t> </a:t>
                      </a:r>
                      <a:r>
                        <a:rPr lang="x-none" sz="2200" dirty="0"/>
                        <a:t>minutter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4440700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b="0" dirty="0">
                          <a:solidFill>
                            <a:schemeClr val="dk1"/>
                          </a:solidFill>
                          <a:sym typeface="Calibri"/>
                        </a:rPr>
                        <a:t>Del erfaringer i plenum</a:t>
                      </a:r>
                      <a:endParaRPr lang="nb-NO"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25 minutter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38647732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Totalt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60 minutter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221886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601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43FC2-8FDC-4C58-B7ED-7373ECA3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dirty="0"/>
              <a:t>Del erfaringer i grupper</a:t>
            </a: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77CA84C8-6DA7-234A-0C98-C7EB712F4BF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Autofit/>
          </a:bodyPr>
          <a:lstStyle/>
          <a:p>
            <a:r>
              <a:rPr lang="nb-NO" dirty="0"/>
              <a:t>20 min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488BF4B6-6305-4FCF-B132-11947FD2B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371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2000" dirty="0">
                <a:solidFill>
                  <a:schemeClr val="tx2"/>
                </a:solidFill>
              </a:rPr>
              <a:t>Jobb gjerne på tvers av trinn.</a:t>
            </a:r>
          </a:p>
        </p:txBody>
      </p:sp>
      <p:graphicFrame>
        <p:nvGraphicFramePr>
          <p:cNvPr id="3" name="Plassholder for innhold 4" descr="Punktliste">
            <a:extLst>
              <a:ext uri="{FF2B5EF4-FFF2-40B4-BE49-F238E27FC236}">
                <a16:creationId xmlns:a16="http://schemas.microsoft.com/office/drawing/2014/main" id="{D1B4D007-39C6-6B64-32B1-4FEC35E1F4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525143"/>
              </p:ext>
            </p:extLst>
          </p:nvPr>
        </p:nvGraphicFramePr>
        <p:xfrm>
          <a:off x="838200" y="2269338"/>
          <a:ext cx="10515600" cy="4223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6872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43FC2-8FDC-4C58-B7ED-7373ECA3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sier forskninga? 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E17C32A4-125B-484E-248D-7A31DCCCEA3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10 min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0FF016-4A3D-445B-8D27-5FBC3154D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83138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nb-NO" sz="2200" dirty="0">
                <a:solidFill>
                  <a:schemeClr val="tx1"/>
                </a:solidFill>
              </a:rPr>
              <a:t>Det er mange fordeler </a:t>
            </a:r>
            <a:r>
              <a:rPr lang="nb-NO" sz="2200" dirty="0"/>
              <a:t>ved</a:t>
            </a:r>
            <a:r>
              <a:rPr lang="nb-NO" sz="2200" dirty="0">
                <a:solidFill>
                  <a:schemeClr val="tx1"/>
                </a:solidFill>
              </a:rPr>
              <a:t> å bruke andre læringsarenaer i undervisninga, blant annet </a:t>
            </a:r>
            <a:r>
              <a:rPr lang="nb-NO" sz="2200" dirty="0"/>
              <a:t>kan</a:t>
            </a:r>
            <a:r>
              <a:rPr lang="nb-NO" sz="2200" dirty="0">
                <a:solidFill>
                  <a:schemeClr val="tx1"/>
                </a:solidFill>
              </a:rPr>
              <a:t> elevene:  </a:t>
            </a:r>
          </a:p>
          <a:p>
            <a:r>
              <a:rPr lang="nb-NO" sz="2200" dirty="0"/>
              <a:t>bedre forstå sammenhengen </a:t>
            </a:r>
            <a:r>
              <a:rPr lang="nb-NO" sz="2200" dirty="0">
                <a:solidFill>
                  <a:schemeClr val="tx1"/>
                </a:solidFill>
              </a:rPr>
              <a:t>mellom teori og praksis</a:t>
            </a:r>
          </a:p>
          <a:p>
            <a:r>
              <a:rPr lang="nb-NO" sz="2200" dirty="0"/>
              <a:t>få</a:t>
            </a:r>
            <a:r>
              <a:rPr lang="nb-NO" sz="2200" dirty="0">
                <a:solidFill>
                  <a:schemeClr val="tx1"/>
                </a:solidFill>
              </a:rPr>
              <a:t> autentiske erfaringer</a:t>
            </a:r>
          </a:p>
          <a:p>
            <a:r>
              <a:rPr lang="nb-NO" sz="2200" dirty="0"/>
              <a:t>oppleve at fag</a:t>
            </a:r>
            <a:r>
              <a:rPr lang="nb-NO" sz="2200" dirty="0">
                <a:solidFill>
                  <a:schemeClr val="tx1"/>
                </a:solidFill>
              </a:rPr>
              <a:t>stoffet blir mer relevant</a:t>
            </a:r>
          </a:p>
          <a:p>
            <a:r>
              <a:rPr lang="nb-NO" sz="2200" dirty="0">
                <a:solidFill>
                  <a:schemeClr val="tx1"/>
                </a:solidFill>
              </a:rPr>
              <a:t>bli mer aktive i egen læringsprosess</a:t>
            </a:r>
          </a:p>
          <a:p>
            <a:r>
              <a:rPr lang="nb-NO" sz="2200" dirty="0">
                <a:solidFill>
                  <a:schemeClr val="tx1"/>
                </a:solidFill>
              </a:rPr>
              <a:t>bli mer motiverte</a:t>
            </a:r>
          </a:p>
          <a:p>
            <a:r>
              <a:rPr lang="nb-NO" sz="2200" dirty="0">
                <a:solidFill>
                  <a:schemeClr val="tx1"/>
                </a:solidFill>
              </a:rPr>
              <a:t>få sosialt utbytte som samarbeid og kommunikasjon</a:t>
            </a:r>
            <a:endParaRPr lang="nb-NO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709D8D1-8E56-4021-85DA-566725658BA1}"/>
              </a:ext>
            </a:extLst>
          </p:cNvPr>
          <p:cNvSpPr txBox="1"/>
          <p:nvPr/>
        </p:nvSpPr>
        <p:spPr>
          <a:xfrm>
            <a:off x="838200" y="6057292"/>
            <a:ext cx="513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Becker et al., 2017; Frøyland og Remmen, 2019; Gabrielsen og Korsager, 2018; </a:t>
            </a:r>
            <a:r>
              <a:rPr lang="nb-NO" sz="12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Mygind</a:t>
            </a:r>
            <a:r>
              <a:rPr lang="nb-NO" sz="12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2019; Remmen og Iversen, 2023</a:t>
            </a:r>
            <a:endParaRPr lang="nb-NO" sz="1000" b="1" dirty="0">
              <a:solidFill>
                <a:schemeClr val="accent1"/>
              </a:solidFill>
            </a:endParaRPr>
          </a:p>
        </p:txBody>
      </p:sp>
      <p:sp>
        <p:nvSpPr>
          <p:cNvPr id="8" name="Bildeforklaring formet som et avrundet rektangel 7">
            <a:extLst>
              <a:ext uri="{FF2B5EF4-FFF2-40B4-BE49-F238E27FC236}">
                <a16:creationId xmlns:a16="http://schemas.microsoft.com/office/drawing/2014/main" id="{1A963675-B448-BF16-ED59-C955779C7959}"/>
              </a:ext>
            </a:extLst>
          </p:cNvPr>
          <p:cNvSpPr/>
          <p:nvPr/>
        </p:nvSpPr>
        <p:spPr>
          <a:xfrm>
            <a:off x="8178654" y="365125"/>
            <a:ext cx="3175146" cy="1885218"/>
          </a:xfrm>
          <a:prstGeom prst="wedgeRoundRectCallout">
            <a:avLst>
              <a:gd name="adj1" fmla="val -21198"/>
              <a:gd name="adj2" fmla="val 76043"/>
              <a:gd name="adj3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b="1" dirty="0">
                <a:solidFill>
                  <a:schemeClr val="accent1">
                    <a:lumMod val="50000"/>
                  </a:schemeClr>
                </a:solidFill>
              </a:rPr>
              <a:t>Diskuter i grupper:</a:t>
            </a:r>
            <a:br>
              <a:rPr lang="nb-NO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b-NO" sz="2200" dirty="0">
                <a:solidFill>
                  <a:schemeClr val="accent1">
                    <a:lumMod val="50000"/>
                  </a:schemeClr>
                </a:solidFill>
              </a:rPr>
              <a:t>Hvordan stemmer forskninga med deres erfaringer fra utprøving?</a:t>
            </a:r>
          </a:p>
        </p:txBody>
      </p:sp>
      <p:pic>
        <p:nvPicPr>
          <p:cNvPr id="5" name="Bilde 4" descr="Foto av barn som går på en vei.">
            <a:extLst>
              <a:ext uri="{FF2B5EF4-FFF2-40B4-BE49-F238E27FC236}">
                <a16:creationId xmlns:a16="http://schemas.microsoft.com/office/drawing/2014/main" id="{9E0A0ED5-4D9F-C5EA-F73D-C1E7FC18AC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176" y="2960948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6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43FC2-8FDC-4C58-B7ED-7373ECA3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Del i plenum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77CA84C8-6DA7-234A-0C98-C7EB712F4BF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Autofit/>
          </a:bodyPr>
          <a:lstStyle/>
          <a:p>
            <a:r>
              <a:rPr lang="nb-NO" dirty="0"/>
              <a:t>15 min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488BF4B6-6305-4FCF-B132-11947FD2B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4359"/>
            <a:ext cx="10515600" cy="524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Gruppene deler:</a:t>
            </a:r>
          </a:p>
        </p:txBody>
      </p:sp>
      <p:graphicFrame>
        <p:nvGraphicFramePr>
          <p:cNvPr id="3" name="Plassholder for innhold 4" descr="Punktliste">
            <a:extLst>
              <a:ext uri="{FF2B5EF4-FFF2-40B4-BE49-F238E27FC236}">
                <a16:creationId xmlns:a16="http://schemas.microsoft.com/office/drawing/2014/main" id="{D1B4D007-39C6-6B64-32B1-4FEC35E1F4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9875709"/>
              </p:ext>
            </p:extLst>
          </p:nvPr>
        </p:nvGraphicFramePr>
        <p:xfrm>
          <a:off x="838200" y="169068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2558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003AD8-1FA4-4605-AB02-1CBEE37E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E68F042-76E4-3490-6250-94D8F3AC299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10 min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C2D44B-D75F-40EC-BAE4-AEF0101D2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978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nb-NO" sz="2200" dirty="0"/>
              <a:t>I denne modulen har dere blitt kjent med noen uteaktiviteter og vurdert hvor i skolens nærområde disse kan gjennomføres samt hvordan aktiviteten kan være relevant for ulike fag.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nb-NO" sz="2200" dirty="0"/>
              <a:t>Ved å jobbe i skolens læringsfelleskap har dere reflektert over felles verdier, og vurdert og videreutviklet praksis i uteundervisning for å bidra til elevenes læring og utvikling.</a:t>
            </a:r>
          </a:p>
          <a:p>
            <a:pPr marL="0" indent="0" algn="r">
              <a:spcBef>
                <a:spcPts val="1800"/>
              </a:spcBef>
              <a:spcAft>
                <a:spcPts val="600"/>
              </a:spcAft>
              <a:buNone/>
            </a:pPr>
            <a:r>
              <a:rPr lang="nb-NO" sz="1800" b="1" dirty="0">
                <a:solidFill>
                  <a:schemeClr val="accent1"/>
                </a:solidFill>
              </a:rPr>
              <a:t>Kunnskapsdepartementet (2017), pkt.3.5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nb-NO" sz="2200" dirty="0"/>
              <a:t>Avslutt med å diskutere hvordan dere kan hjelpe hverandre med fortsatt å dele informasjon og erfaringer om uteaktiviteter og hvor man kan gjennomføre disse i skolens nærmiljø.</a:t>
            </a:r>
          </a:p>
        </p:txBody>
      </p:sp>
    </p:spTree>
    <p:extLst>
      <p:ext uri="{BB962C8B-B14F-4D97-AF65-F5344CB8AC3E}">
        <p14:creationId xmlns:p14="http://schemas.microsoft.com/office/powerpoint/2010/main" val="2460736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C30409-E7F8-F7F3-6084-C78734E3D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Helt til slutt</a:t>
            </a:r>
            <a:br>
              <a:rPr lang="nb-NO" dirty="0"/>
            </a:br>
            <a:r>
              <a:rPr lang="nb-NO" sz="3200" dirty="0"/>
              <a:t>Hvilket ord gjemmer seg her?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4E2BAC6-9889-61B2-1793-92533427DCB5}"/>
              </a:ext>
            </a:extLst>
          </p:cNvPr>
          <p:cNvSpPr txBox="1"/>
          <p:nvPr/>
        </p:nvSpPr>
        <p:spPr>
          <a:xfrm>
            <a:off x="6919150" y="5319948"/>
            <a:ext cx="721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L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10D8DEC-1D74-3BC7-9C40-465AAAFAADBE}"/>
              </a:ext>
            </a:extLst>
          </p:cNvPr>
          <p:cNvSpPr txBox="1"/>
          <p:nvPr/>
        </p:nvSpPr>
        <p:spPr>
          <a:xfrm>
            <a:off x="8182061" y="1669785"/>
            <a:ext cx="940702" cy="111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N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FCF9F5D-B540-43DB-CA6F-C8144A64E12D}"/>
              </a:ext>
            </a:extLst>
          </p:cNvPr>
          <p:cNvSpPr txBox="1"/>
          <p:nvPr/>
        </p:nvSpPr>
        <p:spPr>
          <a:xfrm>
            <a:off x="6903244" y="3856982"/>
            <a:ext cx="721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A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B3CB11B-2768-C107-84A6-1BDAF1ECD8E7}"/>
              </a:ext>
            </a:extLst>
          </p:cNvPr>
          <p:cNvSpPr txBox="1"/>
          <p:nvPr/>
        </p:nvSpPr>
        <p:spPr>
          <a:xfrm>
            <a:off x="483870" y="5319948"/>
            <a:ext cx="721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A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F98A575-6C30-7695-F49D-E0612376DD04}"/>
              </a:ext>
            </a:extLst>
          </p:cNvPr>
          <p:cNvSpPr txBox="1"/>
          <p:nvPr/>
        </p:nvSpPr>
        <p:spPr>
          <a:xfrm>
            <a:off x="5381077" y="2732629"/>
            <a:ext cx="721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I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2BD024E-EC2A-682A-3CB8-EFEDEE922429}"/>
              </a:ext>
            </a:extLst>
          </p:cNvPr>
          <p:cNvSpPr txBox="1"/>
          <p:nvPr/>
        </p:nvSpPr>
        <p:spPr>
          <a:xfrm>
            <a:off x="3282671" y="3225844"/>
            <a:ext cx="721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N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978DD85-7155-A797-46DE-F9E86D34DA55}"/>
              </a:ext>
            </a:extLst>
          </p:cNvPr>
          <p:cNvSpPr txBox="1"/>
          <p:nvPr/>
        </p:nvSpPr>
        <p:spPr>
          <a:xfrm>
            <a:off x="3424535" y="4266387"/>
            <a:ext cx="721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R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E7335FE-F328-463B-4E12-3036F7877FA7}"/>
              </a:ext>
            </a:extLst>
          </p:cNvPr>
          <p:cNvSpPr txBox="1"/>
          <p:nvPr/>
        </p:nvSpPr>
        <p:spPr>
          <a:xfrm>
            <a:off x="838200" y="2263957"/>
            <a:ext cx="721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R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C090947-B835-A0CA-08CB-3C0D87CF1A90}"/>
              </a:ext>
            </a:extLst>
          </p:cNvPr>
          <p:cNvSpPr txBox="1"/>
          <p:nvPr/>
        </p:nvSpPr>
        <p:spPr>
          <a:xfrm>
            <a:off x="3921254" y="4929355"/>
            <a:ext cx="721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Æ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0E2CD44-0847-DA0F-6E7A-21729B3DF8A2}"/>
              </a:ext>
            </a:extLst>
          </p:cNvPr>
          <p:cNvSpPr txBox="1"/>
          <p:nvPr/>
        </p:nvSpPr>
        <p:spPr>
          <a:xfrm>
            <a:off x="10239565" y="3856982"/>
            <a:ext cx="721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E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C3F59EB-642F-4E61-C48C-7BDDA913AEDD}"/>
              </a:ext>
            </a:extLst>
          </p:cNvPr>
          <p:cNvSpPr txBox="1"/>
          <p:nvPr/>
        </p:nvSpPr>
        <p:spPr>
          <a:xfrm>
            <a:off x="8002713" y="2671846"/>
            <a:ext cx="721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S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858A4DB-0EDF-5C54-C246-03DF306E1DD5}"/>
              </a:ext>
            </a:extLst>
          </p:cNvPr>
          <p:cNvSpPr txBox="1"/>
          <p:nvPr/>
        </p:nvSpPr>
        <p:spPr>
          <a:xfrm>
            <a:off x="4666800" y="1843324"/>
            <a:ext cx="721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G</a:t>
            </a:r>
            <a:endParaRPr lang="nb-NO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96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Referanser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1500" b="1" dirty="0">
                <a:solidFill>
                  <a:schemeClr val="tx2"/>
                </a:solidFill>
              </a:rPr>
              <a:t>Becker, C., Lauterbach, G., Spengler, S., </a:t>
            </a:r>
            <a:r>
              <a:rPr lang="de-DE" sz="1500" b="1" dirty="0" err="1">
                <a:solidFill>
                  <a:schemeClr val="tx2"/>
                </a:solidFill>
              </a:rPr>
              <a:t>Dettweiler</a:t>
            </a:r>
            <a:r>
              <a:rPr lang="de-DE" sz="1500" b="1" dirty="0">
                <a:solidFill>
                  <a:schemeClr val="tx2"/>
                </a:solidFill>
              </a:rPr>
              <a:t>, U., &amp; </a:t>
            </a:r>
            <a:r>
              <a:rPr lang="de-DE" sz="1500" b="1" dirty="0" err="1">
                <a:solidFill>
                  <a:schemeClr val="tx2"/>
                </a:solidFill>
              </a:rPr>
              <a:t>Mess</a:t>
            </a:r>
            <a:r>
              <a:rPr lang="de-DE" sz="1500" b="1" dirty="0">
                <a:solidFill>
                  <a:schemeClr val="tx2"/>
                </a:solidFill>
              </a:rPr>
              <a:t>, F. (2017). </a:t>
            </a:r>
            <a:r>
              <a:rPr lang="en-US" sz="1500" b="1" dirty="0">
                <a:solidFill>
                  <a:schemeClr val="tx2"/>
                </a:solidFill>
              </a:rPr>
              <a:t>Effects of regular classes in outdoor education settings: A systematic review on students’ learning, social and health dimension. International Journal of Environmental Research and Public Health, 14(5), 1–20.</a:t>
            </a:r>
            <a:endParaRPr lang="nb-NO" sz="15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n-NO" sz="1500" b="1" dirty="0">
                <a:solidFill>
                  <a:schemeClr val="tx2"/>
                </a:solidFill>
              </a:rPr>
              <a:t>Frøyland, M., &amp; Remmen, K. B. (2019). </a:t>
            </a:r>
            <a:r>
              <a:rPr lang="nn-NO" sz="1500" b="1" dirty="0" err="1">
                <a:solidFill>
                  <a:schemeClr val="tx2"/>
                </a:solidFill>
              </a:rPr>
              <a:t>Utvidet</a:t>
            </a:r>
            <a:r>
              <a:rPr lang="nn-NO" sz="1500" b="1" dirty="0">
                <a:solidFill>
                  <a:schemeClr val="tx2"/>
                </a:solidFill>
              </a:rPr>
              <a:t> klasserom i naturfag. Oslo: universitetsforlaget.</a:t>
            </a:r>
          </a:p>
          <a:p>
            <a:pPr marL="0" indent="0">
              <a:buNone/>
            </a:pPr>
            <a:r>
              <a:rPr lang="nb-NO" sz="1500" b="1" dirty="0">
                <a:solidFill>
                  <a:schemeClr val="tx2"/>
                </a:solidFill>
              </a:rPr>
              <a:t>Gabrielsen, A., &amp; </a:t>
            </a:r>
            <a:r>
              <a:rPr lang="nb-NO" sz="1500" b="1" dirty="0" err="1">
                <a:solidFill>
                  <a:schemeClr val="tx2"/>
                </a:solidFill>
              </a:rPr>
              <a:t>Korsager</a:t>
            </a:r>
            <a:r>
              <a:rPr lang="nb-NO" sz="1500" b="1" dirty="0">
                <a:solidFill>
                  <a:schemeClr val="tx2"/>
                </a:solidFill>
              </a:rPr>
              <a:t>, M. (2018). Nærmiljø som læringsarena i undervisning for bærekraftig utvikling. En analyse av læreres erfaringer og refleksjoner.</a:t>
            </a:r>
          </a:p>
          <a:p>
            <a:pPr marL="0" indent="0">
              <a:buNone/>
            </a:pPr>
            <a:r>
              <a:rPr lang="nb-NO" sz="1500" b="1" dirty="0">
                <a:solidFill>
                  <a:schemeClr val="tx2"/>
                </a:solidFill>
              </a:rPr>
              <a:t>Kunnskapsdepartementet (2017). Overordnet del – verdier og prinsipper for grunnopplæringen. Fastsatt som forskrift ved kongelig resolusjon. Læreplanverket for Kunnskapsløftet 2020.</a:t>
            </a:r>
          </a:p>
          <a:p>
            <a:pPr marL="0" indent="0">
              <a:buNone/>
            </a:pPr>
            <a:r>
              <a:rPr lang="nb-NO" sz="1500" b="1" dirty="0" err="1">
                <a:solidFill>
                  <a:schemeClr val="tx2"/>
                </a:solidFill>
              </a:rPr>
              <a:t>Mygind</a:t>
            </a:r>
            <a:r>
              <a:rPr lang="nb-NO" sz="1500" b="1" dirty="0">
                <a:solidFill>
                  <a:schemeClr val="tx2"/>
                </a:solidFill>
              </a:rPr>
              <a:t>, L., </a:t>
            </a:r>
            <a:r>
              <a:rPr lang="nb-NO" sz="1500" b="1" dirty="0" err="1">
                <a:solidFill>
                  <a:schemeClr val="tx2"/>
                </a:solidFill>
              </a:rPr>
              <a:t>Kjeldsted</a:t>
            </a:r>
            <a:r>
              <a:rPr lang="nb-NO" sz="1500" b="1" dirty="0">
                <a:solidFill>
                  <a:schemeClr val="tx2"/>
                </a:solidFill>
              </a:rPr>
              <a:t>, E., </a:t>
            </a:r>
            <a:r>
              <a:rPr lang="nb-NO" sz="1500" b="1" dirty="0" err="1">
                <a:solidFill>
                  <a:schemeClr val="tx2"/>
                </a:solidFill>
              </a:rPr>
              <a:t>Hartmeyer</a:t>
            </a:r>
            <a:r>
              <a:rPr lang="nb-NO" sz="1500" b="1" dirty="0">
                <a:solidFill>
                  <a:schemeClr val="tx2"/>
                </a:solidFill>
              </a:rPr>
              <a:t>, R., </a:t>
            </a:r>
            <a:r>
              <a:rPr lang="nb-NO" sz="1500" b="1" dirty="0" err="1">
                <a:solidFill>
                  <a:schemeClr val="tx2"/>
                </a:solidFill>
              </a:rPr>
              <a:t>Myding</a:t>
            </a:r>
            <a:r>
              <a:rPr lang="nb-NO" sz="1500" b="1" dirty="0">
                <a:solidFill>
                  <a:schemeClr val="tx2"/>
                </a:solidFill>
              </a:rPr>
              <a:t>, E., &amp; </a:t>
            </a:r>
            <a:r>
              <a:rPr lang="nb-NO" sz="1500" b="1" dirty="0" err="1">
                <a:solidFill>
                  <a:schemeClr val="tx2"/>
                </a:solidFill>
              </a:rPr>
              <a:t>Bølling</a:t>
            </a:r>
            <a:r>
              <a:rPr lang="nb-NO" sz="1500" b="1" dirty="0">
                <a:solidFill>
                  <a:schemeClr val="tx2"/>
                </a:solidFill>
              </a:rPr>
              <a:t>, M. (2019). </a:t>
            </a:r>
            <a:r>
              <a:rPr lang="en-US" sz="1500" b="1" dirty="0">
                <a:solidFill>
                  <a:schemeClr val="tx2"/>
                </a:solidFill>
              </a:rPr>
              <a:t>Mental, physical and social health benefits of immersive nature-experience for children and adolescents: A systematic review and quality assessment of the evidence. </a:t>
            </a:r>
            <a:r>
              <a:rPr lang="nb-NO" sz="1500" b="1" dirty="0">
                <a:solidFill>
                  <a:schemeClr val="tx2"/>
                </a:solidFill>
              </a:rPr>
              <a:t>Health &amp; Place, 58, 1353–8292.</a:t>
            </a:r>
          </a:p>
          <a:p>
            <a:pPr marL="0" indent="0">
              <a:buNone/>
            </a:pPr>
            <a:r>
              <a:rPr lang="nb-NO" sz="1500" b="1" dirty="0">
                <a:solidFill>
                  <a:schemeClr val="tx2"/>
                </a:solidFill>
              </a:rPr>
              <a:t>Remmen, K. B., &amp; Iversen, E. (2023). </a:t>
            </a:r>
            <a:r>
              <a:rPr lang="en-US" sz="1500" b="1" dirty="0">
                <a:solidFill>
                  <a:schemeClr val="tx2"/>
                </a:solidFill>
              </a:rPr>
              <a:t>A scoping review of research on school-based outdoor education in the Nordic countries. Journal of Adventure Education and Outdoor Learning, 23(4), 433-451.</a:t>
            </a:r>
          </a:p>
        </p:txBody>
      </p:sp>
    </p:spTree>
    <p:extLst>
      <p:ext uri="{BB962C8B-B14F-4D97-AF65-F5344CB8AC3E}">
        <p14:creationId xmlns:p14="http://schemas.microsoft.com/office/powerpoint/2010/main" val="126248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FEA87-FFF0-EE67-6E07-871F9A438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39BD534-6A1A-2677-5C6D-CF8C9A6E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24A98D7-926C-9CB5-8A41-F726FBE76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98067" cy="4351338"/>
          </a:xfrm>
        </p:spPr>
        <p:txBody>
          <a:bodyPr>
            <a:no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2200" dirty="0">
                <a:sym typeface="Calibri"/>
              </a:rPr>
              <a:t>Målet med denne modulen er at lærere, ledere og andre ansatte skal reflektere over felles verdier, og vurdere og videreutvikle sin praksis i uteundervisning for å bidra til elevenes læring og utvikling. </a:t>
            </a:r>
          </a:p>
          <a:p>
            <a:pPr marL="0" indent="0" algn="r"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1800" b="1" dirty="0">
                <a:solidFill>
                  <a:schemeClr val="accent1"/>
                </a:solidFill>
              </a:rPr>
              <a:t>Jfr. Overordnet del av læreplanverket, </a:t>
            </a:r>
            <a:r>
              <a:rPr lang="nb-NO" sz="1800" b="1" dirty="0">
                <a:solidFill>
                  <a:schemeClr val="accent1"/>
                </a:solidFill>
                <a:sym typeface="Calibri"/>
              </a:rPr>
              <a:t>pkt.3.5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2200" dirty="0">
                <a:sym typeface="Calibri"/>
              </a:rPr>
              <a:t>I denne modulen skal dere i samarbeid bli kjent med noen uteaktiviteter og vurdere hvor </a:t>
            </a:r>
            <a:r>
              <a:rPr lang="nb-NO" sz="2200" dirty="0"/>
              <a:t>i skolens nærområde disse kan gjennomføres samt hvordan aktiviteten kan være relevant for ulike fag.</a:t>
            </a:r>
            <a:endParaRPr lang="nb-NO" sz="2200" dirty="0">
              <a:sym typeface="Calibri"/>
            </a:endParaRPr>
          </a:p>
        </p:txBody>
      </p:sp>
      <p:pic>
        <p:nvPicPr>
          <p:cNvPr id="10" name="Bilde 9" descr="To elever studerer en stein med forstørrelsesglass ute i skogen. Foto.">
            <a:extLst>
              <a:ext uri="{FF2B5EF4-FFF2-40B4-BE49-F238E27FC236}">
                <a16:creationId xmlns:a16="http://schemas.microsoft.com/office/drawing/2014/main" id="{7444BEA1-EC26-9D00-EE36-A16F2AB7B0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9" y="1027906"/>
            <a:ext cx="3097457" cy="46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64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5CADC55-4389-E3D0-DD8D-6393C4A1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for økt A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80E5754-5D9A-F627-29B8-BDA046FF7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043050"/>
              </p:ext>
            </p:extLst>
          </p:nvPr>
        </p:nvGraphicFramePr>
        <p:xfrm>
          <a:off x="1130424" y="2276872"/>
          <a:ext cx="9502080" cy="316835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479924">
                  <a:extLst>
                    <a:ext uri="{9D8B030D-6E8A-4147-A177-3AD203B41FA5}">
                      <a16:colId xmlns:a16="http://schemas.microsoft.com/office/drawing/2014/main" val="682717409"/>
                    </a:ext>
                  </a:extLst>
                </a:gridCol>
                <a:gridCol w="3022156">
                  <a:extLst>
                    <a:ext uri="{9D8B030D-6E8A-4147-A177-3AD203B41FA5}">
                      <a16:colId xmlns:a16="http://schemas.microsoft.com/office/drawing/2014/main" val="985515506"/>
                    </a:ext>
                  </a:extLst>
                </a:gridCol>
              </a:tblGrid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u="none" strike="noStrike" cap="none" dirty="0">
                          <a:solidFill>
                            <a:schemeClr val="bg1"/>
                          </a:solidFill>
                        </a:rPr>
                        <a:t>Aktivitet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dirty="0">
                          <a:solidFill>
                            <a:schemeClr val="bg1"/>
                          </a:solidFill>
                        </a:rPr>
                        <a:t>Tid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98461526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>
                          <a:solidFill>
                            <a:schemeClr val="tx1"/>
                          </a:solidFill>
                        </a:rPr>
                        <a:t>Eksempelaktivitet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15</a:t>
                      </a:r>
                      <a:r>
                        <a:rPr lang="x-none" sz="2200"/>
                        <a:t> </a:t>
                      </a:r>
                      <a:r>
                        <a:rPr lang="x-none" sz="2200" dirty="0"/>
                        <a:t>minutter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4440700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b="0" dirty="0">
                          <a:solidFill>
                            <a:schemeClr val="dk1"/>
                          </a:solidFill>
                          <a:sym typeface="Calibri"/>
                        </a:rPr>
                        <a:t>Hvorfor utvide klasserommet?</a:t>
                      </a:r>
                      <a:endParaRPr lang="nb-NO"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15</a:t>
                      </a:r>
                      <a:r>
                        <a:rPr lang="x-none" sz="2200"/>
                        <a:t> </a:t>
                      </a:r>
                      <a:r>
                        <a:rPr lang="x-none" sz="2200" dirty="0"/>
                        <a:t>minutter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38647732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>
                          <a:solidFill>
                            <a:schemeClr val="tx1"/>
                          </a:solidFill>
                        </a:rPr>
                        <a:t>Vurder uteaktiviteter for skolens nærområde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20 minutter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810729883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Planlegge utprøving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1</a:t>
                      </a:r>
                      <a:r>
                        <a:rPr lang="x-none" sz="2200" dirty="0"/>
                        <a:t>0 minutter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8705819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Totalt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60 minutter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221886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12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Eksempelaktivitet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15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95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843EDDE1-FF94-72E3-5684-A788AFFE4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uteaktivitet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2214A61-3FD7-962F-DB03-69227B3F7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4511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nb-NO" sz="2200" dirty="0"/>
              <a:t>Vi skal nå gjennomføre del 1 i utedelen av aktiviteten </a:t>
            </a:r>
            <a:r>
              <a:rPr lang="nb-NO" sz="2200" i="1" dirty="0"/>
              <a:t>Hvilke kjennetegn har småkrypene? </a:t>
            </a:r>
            <a:r>
              <a:rPr lang="nb-NO" sz="2200" dirty="0"/>
              <a:t>Se beskrivelse på neste ark.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nb-NO" sz="2200" dirty="0"/>
              <a:t>Etterpå skal vi bruke aktiviteten som utgangspunkt for refleksjon.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nb-NO" sz="2200" dirty="0">
                <a:solidFill>
                  <a:schemeClr val="tx2"/>
                </a:solidFill>
              </a:rPr>
              <a:t>Modulleder er lærer og de andre er i elevrolle. </a:t>
            </a:r>
          </a:p>
          <a:p>
            <a:endParaRPr lang="nb-NO" sz="2200" dirty="0"/>
          </a:p>
        </p:txBody>
      </p:sp>
      <p:grpSp>
        <p:nvGrpSpPr>
          <p:cNvPr id="6" name="Gruppe 5" descr="Skjermdump av undervisningsopplegget &quot;Hvilke kjennetegn har småkrypene?&quot; på nettsiden naturfag.no/uterommet">
            <a:extLst>
              <a:ext uri="{FF2B5EF4-FFF2-40B4-BE49-F238E27FC236}">
                <a16:creationId xmlns:a16="http://schemas.microsoft.com/office/drawing/2014/main" id="{0F1FDD1E-BCCF-FD28-AB9B-CAD9E2B77E5C}"/>
              </a:ext>
            </a:extLst>
          </p:cNvPr>
          <p:cNvGrpSpPr/>
          <p:nvPr/>
        </p:nvGrpSpPr>
        <p:grpSpPr>
          <a:xfrm>
            <a:off x="7947570" y="1125117"/>
            <a:ext cx="3639313" cy="4360789"/>
            <a:chOff x="7853440" y="856175"/>
            <a:chExt cx="3639313" cy="4360789"/>
          </a:xfrm>
        </p:grpSpPr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7A7CED2E-693F-21DB-3DDB-24D3A842F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3440" y="2287086"/>
              <a:ext cx="3639312" cy="2929878"/>
            </a:xfrm>
            <a:prstGeom prst="rect">
              <a:avLst/>
            </a:prstGeom>
          </p:spPr>
        </p:pic>
        <p:pic>
          <p:nvPicPr>
            <p:cNvPr id="3" name="Bilde 2" descr="Et skjermbilde av naturfagsenterets nettside som viser undervisningsopplegget &quot;Hvilket kjennetegn har småkrypene?&quot;.">
              <a:extLst>
                <a:ext uri="{FF2B5EF4-FFF2-40B4-BE49-F238E27FC236}">
                  <a16:creationId xmlns:a16="http://schemas.microsoft.com/office/drawing/2014/main" id="{3F87E177-9870-58DE-7651-A04A1A3F6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3440" y="856175"/>
              <a:ext cx="3639313" cy="1325563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FDBADB5E-6CF7-D9C0-B754-CAA2E65D64FF}"/>
                </a:ext>
              </a:extLst>
            </p:cNvPr>
            <p:cNvSpPr txBox="1"/>
            <p:nvPr/>
          </p:nvSpPr>
          <p:spPr>
            <a:xfrm>
              <a:off x="9825231" y="1438363"/>
              <a:ext cx="140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b="1" dirty="0">
                  <a:solidFill>
                    <a:srgbClr val="285770"/>
                  </a:solidFill>
                </a:rPr>
                <a:t>/uterommet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24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4A7182-3277-F861-3792-C5851A4EA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Samarbeid i par: Lag modell av småkryp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3BF178-1C53-2D4D-6345-637415779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87745"/>
            <a:ext cx="6276975" cy="40892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200" b="1" dirty="0">
                <a:solidFill>
                  <a:schemeClr val="tx2"/>
                </a:solidFill>
              </a:rPr>
              <a:t>Ute (15 min): </a:t>
            </a:r>
          </a:p>
          <a:p>
            <a:r>
              <a:rPr lang="nb-NO" sz="2200" dirty="0"/>
              <a:t>Velg et småkryp på atlaset dere får utdelt.</a:t>
            </a:r>
          </a:p>
          <a:p>
            <a:r>
              <a:rPr lang="nb-NO" sz="2200" dirty="0"/>
              <a:t>Se nøye på småkrypet, og finn fire kjennetegn som dere tenker er viktige for å kunne kjenne igjen dette småkrypet.</a:t>
            </a:r>
          </a:p>
          <a:p>
            <a:r>
              <a:rPr lang="nb-NO" sz="2200" dirty="0"/>
              <a:t>Bygg en modell av småkrypet med materialer dere finner ute, og ta bilde av modellen etterpå (5 min).</a:t>
            </a:r>
          </a:p>
          <a:p>
            <a:r>
              <a:rPr lang="nb-NO" sz="2200" dirty="0"/>
              <a:t>Gå en runde og se på hverandres modeller. Gjett hva de andre har bygd. Hver gruppe forteller om sin modell og de fire kjennetegnene (5 min).</a:t>
            </a:r>
          </a:p>
          <a:p>
            <a:r>
              <a:rPr lang="nb-NO" sz="2200" dirty="0"/>
              <a:t>Kom med forslag til hvordan denne aktiviteten kan være relevant i ulike fag (3 min).</a:t>
            </a:r>
          </a:p>
        </p:txBody>
      </p:sp>
      <p:pic>
        <p:nvPicPr>
          <p:cNvPr id="4" name="Picture 5" descr="Modell av insektet skrukketroll laget av steiner og pinner. ">
            <a:extLst>
              <a:ext uri="{FF2B5EF4-FFF2-40B4-BE49-F238E27FC236}">
                <a16:creationId xmlns:a16="http://schemas.microsoft.com/office/drawing/2014/main" id="{17B766FA-4B95-71EF-1A1A-8F3EA20855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553" y="527231"/>
            <a:ext cx="2664000" cy="1998001"/>
          </a:xfrm>
          <a:prstGeom prst="rect">
            <a:avLst/>
          </a:prstGeom>
        </p:spPr>
      </p:pic>
      <p:pic>
        <p:nvPicPr>
          <p:cNvPr id="5" name="Picture 7" descr="Tegning av skrukketroll ">
            <a:extLst>
              <a:ext uri="{FF2B5EF4-FFF2-40B4-BE49-F238E27FC236}">
                <a16:creationId xmlns:a16="http://schemas.microsoft.com/office/drawing/2014/main" id="{0F658D89-BA21-C521-29BD-3722DBA0B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1553" y="2643464"/>
            <a:ext cx="2664000" cy="1895283"/>
          </a:xfrm>
          <a:prstGeom prst="rect">
            <a:avLst/>
          </a:prstGeom>
        </p:spPr>
      </p:pic>
      <p:pic>
        <p:nvPicPr>
          <p:cNvPr id="6" name="Picture 9" descr="Foto av skrukketroll">
            <a:extLst>
              <a:ext uri="{FF2B5EF4-FFF2-40B4-BE49-F238E27FC236}">
                <a16:creationId xmlns:a16="http://schemas.microsoft.com/office/drawing/2014/main" id="{73CCFED6-D1A0-3DC9-C2AE-D67D95B2C3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13561" y="4084971"/>
            <a:ext cx="1519983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58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Hvorfor utvide klasserommet?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15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812EB6DB-D05B-3A62-8CB5-9611B3C1D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Diskusjon i grupper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35678B-C836-3010-2A03-41EB3B7C8A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10 min</a:t>
            </a:r>
          </a:p>
        </p:txBody>
      </p:sp>
      <p:graphicFrame>
        <p:nvGraphicFramePr>
          <p:cNvPr id="25" name="Plassholder for innhold 4" descr="Punktliste">
            <a:extLst>
              <a:ext uri="{FF2B5EF4-FFF2-40B4-BE49-F238E27FC236}">
                <a16:creationId xmlns:a16="http://schemas.microsoft.com/office/drawing/2014/main" id="{EFF2A2C1-37DD-D9A6-65A9-02A2FF0324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1707377"/>
              </p:ext>
            </p:extLst>
          </p:nvPr>
        </p:nvGraphicFramePr>
        <p:xfrm>
          <a:off x="838199" y="1825625"/>
          <a:ext cx="622150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Bilde 4" descr="Foto av barn som går på en vei.">
            <a:extLst>
              <a:ext uri="{FF2B5EF4-FFF2-40B4-BE49-F238E27FC236}">
                <a16:creationId xmlns:a16="http://schemas.microsoft.com/office/drawing/2014/main" id="{F5DD5DC2-70CA-348C-9B87-582318BEE2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024" y="1959901"/>
            <a:ext cx="3917596" cy="293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24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2">
      <a:dk1>
        <a:srgbClr val="000000"/>
      </a:dk1>
      <a:lt1>
        <a:srgbClr val="FFFFFF"/>
      </a:lt1>
      <a:dk2>
        <a:srgbClr val="227186"/>
      </a:dk2>
      <a:lt2>
        <a:srgbClr val="E7E6E6"/>
      </a:lt2>
      <a:accent1>
        <a:srgbClr val="227186"/>
      </a:accent1>
      <a:accent2>
        <a:srgbClr val="A0D2D8"/>
      </a:accent2>
      <a:accent3>
        <a:srgbClr val="BACFCA"/>
      </a:accent3>
      <a:accent4>
        <a:srgbClr val="D4D4AA"/>
      </a:accent4>
      <a:accent5>
        <a:srgbClr val="ECB457"/>
      </a:accent5>
      <a:accent6>
        <a:srgbClr val="219EB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" id="{09AE5A46-CF8E-7D4B-9986-14E488FAFE2E}" vid="{B4B114DD-1525-2246-BCA9-AB0CC7F098B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3970</TotalTime>
  <Words>1401</Words>
  <Application>Microsoft Office PowerPoint</Application>
  <PresentationFormat>Widescreen</PresentationFormat>
  <Paragraphs>180</Paragraphs>
  <Slides>28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2" baseType="lpstr">
      <vt:lpstr>Calibri Light</vt:lpstr>
      <vt:lpstr>Arial</vt:lpstr>
      <vt:lpstr>Calibri</vt:lpstr>
      <vt:lpstr>Office-tema</vt:lpstr>
      <vt:lpstr>Uterommet på vår skole</vt:lpstr>
      <vt:lpstr>A – Samarbeid</vt:lpstr>
      <vt:lpstr>Mål</vt:lpstr>
      <vt:lpstr>Tidsplan for økt A</vt:lpstr>
      <vt:lpstr>Eksempelaktivitet</vt:lpstr>
      <vt:lpstr>Kort uteaktivitet</vt:lpstr>
      <vt:lpstr>Samarbeid i par: Lag modell av småkryp</vt:lpstr>
      <vt:lpstr>Hvorfor utvide klasserommet?</vt:lpstr>
      <vt:lpstr>Diskusjon i grupper</vt:lpstr>
      <vt:lpstr>Hva sier læreplanen?</vt:lpstr>
      <vt:lpstr>Hva sier forskninga?</vt:lpstr>
      <vt:lpstr>Vurder uteromsaktiviteter for skolens nærområde</vt:lpstr>
      <vt:lpstr>Gruppearbeid</vt:lpstr>
      <vt:lpstr>Oppsummer i plenum </vt:lpstr>
      <vt:lpstr>Planlegg utprøving</vt:lpstr>
      <vt:lpstr>Planlegg utprøving</vt:lpstr>
      <vt:lpstr>Tre raske før vi avslutter Hvilke ord mangler?</vt:lpstr>
      <vt:lpstr>B – Utprøving</vt:lpstr>
      <vt:lpstr>Gjennomfør utprøving med elever</vt:lpstr>
      <vt:lpstr>C – Etterarbeid</vt:lpstr>
      <vt:lpstr>Mål</vt:lpstr>
      <vt:lpstr>Tidsplan for økt C</vt:lpstr>
      <vt:lpstr>Del erfaringer i grupper</vt:lpstr>
      <vt:lpstr>Hva sier forskninga? </vt:lpstr>
      <vt:lpstr>Del i plenum</vt:lpstr>
      <vt:lpstr>Oppsummering</vt:lpstr>
      <vt:lpstr>Helt til slutt Hvilket ord gjemmer seg her?</vt:lpstr>
      <vt:lpstr>Referanser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Celine Aas</dc:creator>
  <cp:lastModifiedBy>Øystein Sørborg</cp:lastModifiedBy>
  <cp:revision>26</cp:revision>
  <dcterms:created xsi:type="dcterms:W3CDTF">2023-12-13T09:26:37Z</dcterms:created>
  <dcterms:modified xsi:type="dcterms:W3CDTF">2024-04-26T17:09:35Z</dcterms:modified>
</cp:coreProperties>
</file>