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70" r:id="rId4"/>
    <p:sldId id="259" r:id="rId5"/>
    <p:sldId id="260" r:id="rId6"/>
    <p:sldId id="261" r:id="rId7"/>
    <p:sldId id="271" r:id="rId8"/>
    <p:sldId id="269" r:id="rId9"/>
    <p:sldId id="264" r:id="rId10"/>
    <p:sldId id="266" r:id="rId11"/>
    <p:sldId id="268" r:id="rId12"/>
    <p:sldId id="262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5F90-B715-49F6-A858-AC653026ED07}" type="datetimeFigureOut">
              <a:rPr lang="nb-NO" smtClean="0"/>
              <a:t>21.06.2018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B0299-7DB0-40EF-96A2-D96CCED1B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807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33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866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3289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9592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2579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3190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4647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7064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354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285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9673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0647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F8AE-3B1B-4600-86D9-DAAF1CC6BDBE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2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10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Koble videre og planlegg modellrom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8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Forskerføtter og leserøtter\ELEKTRISITET\Bilder\Bilder fra Sonjas lillebror\Rør fra vegg til himling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25412" r="24096"/>
          <a:stretch/>
        </p:blipFill>
        <p:spPr bwMode="auto">
          <a:xfrm>
            <a:off x="336998" y="1832092"/>
            <a:ext cx="4748099" cy="3829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10</a:t>
            </a:fld>
            <a:endParaRPr lang="nb-NO"/>
          </a:p>
        </p:txBody>
      </p:sp>
      <p:sp>
        <p:nvSpPr>
          <p:cNvPr id="5" name="Left Arrow 4"/>
          <p:cNvSpPr/>
          <p:nvPr/>
        </p:nvSpPr>
        <p:spPr>
          <a:xfrm>
            <a:off x="4427984" y="3344924"/>
            <a:ext cx="1224136" cy="3307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Left Arrow 6"/>
          <p:cNvSpPr/>
          <p:nvPr/>
        </p:nvSpPr>
        <p:spPr>
          <a:xfrm rot="2082607">
            <a:off x="1326398" y="3665087"/>
            <a:ext cx="1224136" cy="3187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503548" y="339309"/>
            <a:ext cx="4536504" cy="864096"/>
          </a:xfrm>
          <a:prstGeom prst="wedgeRoundRectCallout">
            <a:avLst>
              <a:gd name="adj1" fmla="val -21359"/>
              <a:gd name="adj2" fmla="val 92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Elektrikeren legger ledningene i rør.</a:t>
            </a:r>
            <a:endParaRPr lang="nb-NO" sz="2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96136" y="1340768"/>
            <a:ext cx="2592287" cy="855356"/>
          </a:xfrm>
          <a:prstGeom prst="wedgeRoundRectCallout">
            <a:avLst>
              <a:gd name="adj1" fmla="val -55026"/>
              <a:gd name="adj2" fmla="val 104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Rørene beskytter ledningene.</a:t>
            </a:r>
            <a:endParaRPr lang="nb-NO" sz="2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709847" y="4525531"/>
            <a:ext cx="3096344" cy="1152128"/>
          </a:xfrm>
          <a:prstGeom prst="wedgeRoundRectCallout">
            <a:avLst>
              <a:gd name="adj1" fmla="val -50867"/>
              <a:gd name="adj2" fmla="val -87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Rørene gjør at ledningene kan byttes uten å rive veggen.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967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11</a:t>
            </a:fld>
            <a:endParaRPr lang="nb-NO"/>
          </a:p>
        </p:txBody>
      </p:sp>
      <p:pic>
        <p:nvPicPr>
          <p:cNvPr id="2050" name="Picture 2" descr="Straws, Tube, Plastic, Colorful, Color, Drink, Thi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43472" y="188639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99566" y="692696"/>
            <a:ext cx="2880321" cy="1058368"/>
          </a:xfrm>
          <a:prstGeom prst="wedgeRoundRectCallout">
            <a:avLst>
              <a:gd name="adj1" fmla="val 57206"/>
              <a:gd name="adj2" fmla="val 933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bruke sugerør som elektrikerrør.</a:t>
            </a:r>
            <a:endParaRPr lang="nb-NO" sz="2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1520" y="4149080"/>
            <a:ext cx="3036620" cy="1058368"/>
          </a:xfrm>
          <a:prstGeom prst="wedgeRoundRectCallout">
            <a:avLst>
              <a:gd name="adj1" fmla="val 63733"/>
              <a:gd name="adj2" fmla="val -455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Ledningene utenpå eska skal legges i sugerør.</a:t>
            </a:r>
            <a:endParaRPr lang="nb-NO" sz="2200" dirty="0"/>
          </a:p>
        </p:txBody>
      </p:sp>
      <p:pic>
        <p:nvPicPr>
          <p:cNvPr id="4098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4018173" y="3129217"/>
            <a:ext cx="4250998" cy="2960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8173" y="6126019"/>
            <a:ext cx="3026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</a:t>
            </a:r>
            <a:r>
              <a:rPr lang="nb-NO" sz="1200" dirty="0" smtClean="0"/>
              <a:t>Kari A. Øverby. Blakstad skole 2018.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4303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537"/>
            <a:ext cx="4968552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Tegn koblingsskjema på eska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70" y="1196752"/>
            <a:ext cx="8712968" cy="453650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Hvor skal lampene være?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Hvor skal bryteren være?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Hvor </a:t>
            </a:r>
            <a:r>
              <a:rPr lang="nb-NO" sz="2400" dirty="0">
                <a:solidFill>
                  <a:schemeClr val="tx2"/>
                </a:solidFill>
              </a:rPr>
              <a:t>skal det være </a:t>
            </a:r>
            <a:r>
              <a:rPr lang="nb-NO" sz="2400" dirty="0" smtClean="0">
                <a:solidFill>
                  <a:schemeClr val="tx2"/>
                </a:solidFill>
              </a:rPr>
              <a:t>koblingsklemmer?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Hvor </a:t>
            </a:r>
            <a:r>
              <a:rPr lang="nb-NO" sz="2400" dirty="0">
                <a:solidFill>
                  <a:schemeClr val="tx2"/>
                </a:solidFill>
              </a:rPr>
              <a:t>skal batteriet være? </a:t>
            </a:r>
            <a:endParaRPr lang="nb-NO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b-NO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Hvor skal ledningene gå? </a:t>
            </a:r>
            <a:br>
              <a:rPr lang="nb-NO" sz="2400" dirty="0" smtClean="0">
                <a:solidFill>
                  <a:schemeClr val="tx2"/>
                </a:solidFill>
              </a:rPr>
            </a:br>
            <a:r>
              <a:rPr lang="nb-NO" sz="2400" dirty="0" smtClean="0">
                <a:solidFill>
                  <a:srgbClr val="FF0000"/>
                </a:solidFill>
              </a:rPr>
              <a:t>Tegn rød ledning med rød farge </a:t>
            </a:r>
            <a:r>
              <a:rPr lang="nb-NO" sz="2400" dirty="0" smtClean="0"/>
              <a:t>og svart ledning med svart.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b-NO" sz="2400" dirty="0" smtClean="0">
                <a:solidFill>
                  <a:schemeClr val="tx2"/>
                </a:solidFill>
              </a:rPr>
              <a:t>Tegn elektrikerrørene.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12</a:t>
            </a:fld>
            <a:endParaRPr lang="nb-NO"/>
          </a:p>
        </p:txBody>
      </p:sp>
      <p:pic>
        <p:nvPicPr>
          <p:cNvPr id="102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705753" y="1778485"/>
            <a:ext cx="3239336" cy="2514611"/>
          </a:xfrm>
          <a:prstGeom prst="rect">
            <a:avLst/>
          </a:prstGeom>
          <a:noFill/>
          <a:ln>
            <a:solidFill>
              <a:schemeClr val="tx1">
                <a:alpha val="94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887276" y="980728"/>
            <a:ext cx="2088232" cy="791725"/>
          </a:xfrm>
          <a:prstGeom prst="wedgeEllipseCallout">
            <a:avLst>
              <a:gd name="adj1" fmla="val -29018"/>
              <a:gd name="adj2" fmla="val 89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Skriv navn på eska.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1765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48680"/>
            <a:ext cx="3419872" cy="648072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60521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i="1" dirty="0" smtClean="0">
                <a:solidFill>
                  <a:schemeClr val="tx2"/>
                </a:solidFill>
              </a:rPr>
              <a:t>Hvorfor har koblingsskjemaer symboler?  </a:t>
            </a:r>
          </a:p>
          <a:p>
            <a:pPr marL="0" indent="0">
              <a:buNone/>
            </a:pPr>
            <a:endParaRPr lang="nb-NO" sz="26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Skriv</a:t>
            </a:r>
            <a:r>
              <a:rPr lang="nb-NO" sz="2600" dirty="0"/>
              <a:t>: </a:t>
            </a:r>
            <a:r>
              <a:rPr lang="nb-NO" sz="2600" dirty="0">
                <a:solidFill>
                  <a:schemeClr val="tx2"/>
                </a:solidFill>
              </a:rPr>
              <a:t>Lærlingheftet side </a:t>
            </a:r>
            <a:r>
              <a:rPr lang="nb-NO" sz="2600" dirty="0" smtClean="0">
                <a:solidFill>
                  <a:schemeClr val="tx2"/>
                </a:solidFill>
              </a:rPr>
              <a:t>26, spørsmål 9.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Del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6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3</a:t>
            </a:fld>
            <a:endParaRPr lang="nb-NO"/>
          </a:p>
        </p:txBody>
      </p:sp>
      <p:sp>
        <p:nvSpPr>
          <p:cNvPr id="3" name="Rounded Rectangular Callout 2"/>
          <p:cNvSpPr/>
          <p:nvPr/>
        </p:nvSpPr>
        <p:spPr>
          <a:xfrm>
            <a:off x="899592" y="462300"/>
            <a:ext cx="4752528" cy="1060163"/>
          </a:xfrm>
          <a:prstGeom prst="wedgeRoundRectCallout">
            <a:avLst>
              <a:gd name="adj1" fmla="val -12444"/>
              <a:gd name="adj2" fmla="val 97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dere koble videre på den </a:t>
            </a:r>
            <a:r>
              <a:rPr lang="nb-NO" sz="2200" b="1" dirty="0" smtClean="0"/>
              <a:t>elektriske kretsen</a:t>
            </a:r>
            <a:r>
              <a:rPr lang="nb-NO" sz="2200" dirty="0" smtClean="0"/>
              <a:t> fra forrige økt.</a:t>
            </a:r>
            <a:endParaRPr lang="nb-NO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43416" b="3669"/>
          <a:stretch/>
        </p:blipFill>
        <p:spPr bwMode="auto">
          <a:xfrm>
            <a:off x="899592" y="2276871"/>
            <a:ext cx="4536504" cy="347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868144" y="3284984"/>
            <a:ext cx="3024336" cy="970851"/>
          </a:xfrm>
          <a:prstGeom prst="wedgeRoundRectCallout">
            <a:avLst>
              <a:gd name="adj1" fmla="val -57453"/>
              <a:gd name="adj2" fmla="val 79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Dere skal koble på ei lampe (lysdiode) til.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6579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4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t="13409" r="17269"/>
          <a:stretch/>
        </p:blipFill>
        <p:spPr>
          <a:xfrm>
            <a:off x="4108374" y="2304501"/>
            <a:ext cx="3271937" cy="2919562"/>
          </a:xfrm>
          <a:prstGeom prst="rect">
            <a:avLst/>
          </a:prstGeom>
          <a:ln>
            <a:solidFill>
              <a:srgbClr val="0070C0">
                <a:alpha val="73000"/>
              </a:srgbClr>
            </a:solidFill>
          </a:ln>
        </p:spPr>
      </p:pic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6200" r="29758" b="6998"/>
          <a:stretch/>
        </p:blipFill>
        <p:spPr>
          <a:xfrm>
            <a:off x="1043608" y="2304502"/>
            <a:ext cx="2880000" cy="2895479"/>
          </a:xfrm>
          <a:prstGeom prst="rect">
            <a:avLst/>
          </a:prstGeom>
          <a:ln>
            <a:solidFill>
              <a:srgbClr val="0070C0">
                <a:alpha val="73000"/>
              </a:srgb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11644" y="497014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075639" y="4968058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3" name="Oval Callout 12"/>
          <p:cNvSpPr/>
          <p:nvPr/>
        </p:nvSpPr>
        <p:spPr>
          <a:xfrm>
            <a:off x="496671" y="476672"/>
            <a:ext cx="4070479" cy="1008112"/>
          </a:xfrm>
          <a:prstGeom prst="wedgeEllipseCallout">
            <a:avLst>
              <a:gd name="adj1" fmla="val 24902"/>
              <a:gd name="adj2" fmla="val 78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Hvilket av bildene viser en god kobling? Hvorfor?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6112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5</a:t>
            </a:fld>
            <a:endParaRPr lang="nb-N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68667" cy="6134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076056" y="2276872"/>
            <a:ext cx="3833566" cy="3341113"/>
          </a:xfrm>
          <a:prstGeom prst="wedgeRoundRectCallout">
            <a:avLst>
              <a:gd name="adj1" fmla="val -68952"/>
              <a:gd name="adj2" fmla="val 9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Samarbeid to og to, og gjør øvelse 3.</a:t>
            </a:r>
          </a:p>
          <a:p>
            <a:pPr algn="ctr"/>
            <a:r>
              <a:rPr lang="nb-NO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Koble ei lampe (lysdiode) til på kretsen.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Følg koblingsskjemaet nøye.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Begge lampene skal lyse.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Bryteren skal virke på den ene lampa.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Koblingene må være gode. </a:t>
            </a:r>
          </a:p>
          <a:p>
            <a:pPr algn="ctr"/>
            <a:endParaRPr lang="nb-NO" sz="2000" dirty="0"/>
          </a:p>
        </p:txBody>
      </p:sp>
      <p:sp>
        <p:nvSpPr>
          <p:cNvPr id="8" name="Oval Callout 7"/>
          <p:cNvSpPr/>
          <p:nvPr/>
        </p:nvSpPr>
        <p:spPr>
          <a:xfrm>
            <a:off x="2435853" y="1196752"/>
            <a:ext cx="2376264" cy="792088"/>
          </a:xfrm>
          <a:prstGeom prst="wedgeEllipseCallout">
            <a:avLst>
              <a:gd name="adj1" fmla="val -24661"/>
              <a:gd name="adj2" fmla="val 130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viser symbolene?</a:t>
            </a:r>
            <a:endParaRPr lang="nb-NO" sz="2000" dirty="0"/>
          </a:p>
        </p:txBody>
      </p:sp>
      <p:sp>
        <p:nvSpPr>
          <p:cNvPr id="9" name="Oval Callout 8"/>
          <p:cNvSpPr/>
          <p:nvPr/>
        </p:nvSpPr>
        <p:spPr>
          <a:xfrm>
            <a:off x="4412396" y="846085"/>
            <a:ext cx="3600400" cy="879123"/>
          </a:xfrm>
          <a:prstGeom prst="wedgeEllipseCallout">
            <a:avLst>
              <a:gd name="adj1" fmla="val -50134"/>
              <a:gd name="adj2" fmla="val 108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 i kretsen skal den nye lampa kobles?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619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11" y="548680"/>
            <a:ext cx="5400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Planlegg rom til modellhus</a:t>
            </a:r>
            <a:endParaRPr lang="nb-N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6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251520" y="1988840"/>
            <a:ext cx="4129601" cy="3205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mpe, Rosa, Gam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70" y="3098967"/>
            <a:ext cx="127589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ykter, Lamper, Lys, Tak, Silhouet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4" t="30441"/>
          <a:stretch/>
        </p:blipFill>
        <p:spPr bwMode="auto">
          <a:xfrm>
            <a:off x="4857894" y="128397"/>
            <a:ext cx="3874157" cy="17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5182494" y="5407519"/>
            <a:ext cx="2599426" cy="1080120"/>
          </a:xfrm>
          <a:prstGeom prst="wedgeEllipseCallout">
            <a:avLst>
              <a:gd name="adj1" fmla="val -67229"/>
              <a:gd name="adj2" fmla="val -896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Taklampe? Vegglampe? Stålampe?</a:t>
            </a:r>
            <a:endParaRPr lang="nb-NO" sz="2000" dirty="0"/>
          </a:p>
        </p:txBody>
      </p:sp>
      <p:sp>
        <p:nvSpPr>
          <p:cNvPr id="14" name="Oval Callout 13"/>
          <p:cNvSpPr/>
          <p:nvPr/>
        </p:nvSpPr>
        <p:spPr>
          <a:xfrm>
            <a:off x="5250909" y="2348880"/>
            <a:ext cx="2664296" cy="720080"/>
          </a:xfrm>
          <a:prstGeom prst="wedgeEllipseCallout">
            <a:avLst>
              <a:gd name="adj1" fmla="val -62045"/>
              <a:gd name="adj2" fmla="val 68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slags rom?</a:t>
            </a:r>
            <a:endParaRPr lang="nb-NO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4857894" y="3655924"/>
            <a:ext cx="2900038" cy="1134126"/>
          </a:xfrm>
          <a:prstGeom prst="wedgeEllipseCallout">
            <a:avLst>
              <a:gd name="adj1" fmla="val -61640"/>
              <a:gd name="adj2" fmla="val -36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slags lamper? Hvilken </a:t>
            </a:r>
            <a:r>
              <a:rPr lang="nb-NO" sz="2000" b="1" dirty="0" smtClean="0"/>
              <a:t>funksjon</a:t>
            </a:r>
            <a:r>
              <a:rPr lang="nb-NO" sz="2000" dirty="0" smtClean="0"/>
              <a:t> har lampene?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4103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7</a:t>
            </a:fld>
            <a:endParaRPr lang="nb-NO"/>
          </a:p>
        </p:txBody>
      </p:sp>
      <p:pic>
        <p:nvPicPr>
          <p:cNvPr id="4" name="Picture 3" descr="N:\Forskerføtter og leserøtter\ELEKTRISITET\Bilder\Bilder til lærerveiledningene\Side 21 i lærlingheftet_Planlegg rom til modellhu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1093" r="1680" b="2677"/>
          <a:stretch/>
        </p:blipFill>
        <p:spPr bwMode="auto">
          <a:xfrm>
            <a:off x="4211960" y="404664"/>
            <a:ext cx="4104456" cy="57495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05150" y="1628800"/>
            <a:ext cx="2972092" cy="2307158"/>
          </a:xfrm>
          <a:prstGeom prst="rect">
            <a:avLst/>
          </a:prstGeom>
          <a:noFill/>
          <a:ln>
            <a:solidFill>
              <a:schemeClr val="tx1">
                <a:alpha val="9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95536" y="406510"/>
            <a:ext cx="3191320" cy="678127"/>
          </a:xfrm>
          <a:prstGeom prst="wedgeRoundRectCallout">
            <a:avLst>
              <a:gd name="adj1" fmla="val 58738"/>
              <a:gd name="adj2" fmla="val 93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Bli enige og fyll ut arket.</a:t>
            </a:r>
            <a:endParaRPr lang="nb-NO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51520" y="4581128"/>
            <a:ext cx="3593775" cy="1440160"/>
          </a:xfrm>
          <a:prstGeom prst="wedgeRoundRectCallout">
            <a:avLst>
              <a:gd name="adj1" fmla="val 55832"/>
              <a:gd name="adj2" fmla="val -1008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Tenk på </a:t>
            </a:r>
            <a:r>
              <a:rPr lang="nb-NO" sz="2000" b="1" dirty="0" smtClean="0"/>
              <a:t>formen</a:t>
            </a:r>
            <a:r>
              <a:rPr lang="nb-NO" sz="2000" dirty="0" smtClean="0"/>
              <a:t> og </a:t>
            </a:r>
            <a:r>
              <a:rPr lang="nb-NO" sz="2000" b="1" dirty="0" smtClean="0"/>
              <a:t>egenskapene</a:t>
            </a:r>
            <a:r>
              <a:rPr lang="nb-NO" sz="2000" dirty="0" smtClean="0"/>
              <a:t> til </a:t>
            </a:r>
            <a:r>
              <a:rPr lang="nb-NO" sz="2000" b="1" dirty="0" smtClean="0"/>
              <a:t>materialene</a:t>
            </a:r>
            <a:r>
              <a:rPr lang="nb-NO" sz="2000" dirty="0" smtClean="0"/>
              <a:t> dere velger til lampene. Passer de til lampas </a:t>
            </a:r>
            <a:r>
              <a:rPr lang="nb-NO" sz="2000" b="1" dirty="0" smtClean="0"/>
              <a:t>funksjon</a:t>
            </a:r>
            <a:r>
              <a:rPr lang="nb-NO" sz="2000" dirty="0" smtClean="0"/>
              <a:t>?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047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8</a:t>
            </a:fld>
            <a:endParaRPr lang="nb-NO"/>
          </a:p>
        </p:txBody>
      </p:sp>
      <p:pic>
        <p:nvPicPr>
          <p:cNvPr id="5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4572000" y="528550"/>
            <a:ext cx="3401285" cy="26403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:\Forskerføtter og leserøtter\ELEKTRISITET\Bilder\Bilder workshop sommeravslutning\IMG_0737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7724" r="6369" b="3485"/>
          <a:stretch/>
        </p:blipFill>
        <p:spPr bwMode="auto">
          <a:xfrm>
            <a:off x="4353023" y="3598620"/>
            <a:ext cx="3839238" cy="2518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11560" y="993364"/>
            <a:ext cx="3191320" cy="896420"/>
          </a:xfrm>
          <a:prstGeom prst="wedgeRoundRectCallout">
            <a:avLst>
              <a:gd name="adj1" fmla="val 58738"/>
              <a:gd name="adj2" fmla="val 93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Tegn kretsen som et koblingsskjema rett på eska.</a:t>
            </a:r>
            <a:endParaRPr lang="nb-NO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11560" y="3043565"/>
            <a:ext cx="3191320" cy="976064"/>
          </a:xfrm>
          <a:prstGeom prst="wedgeRoundRectCallout">
            <a:avLst>
              <a:gd name="adj1" fmla="val 58738"/>
              <a:gd name="adj2" fmla="val 93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Det elektriske anlegget skal legges utenpå eska.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293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9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41" y="525995"/>
            <a:ext cx="4028812" cy="2612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1" y="1461420"/>
            <a:ext cx="3528392" cy="4961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5736147" y="3212976"/>
            <a:ext cx="3283278" cy="844187"/>
          </a:xfrm>
          <a:prstGeom prst="wedgeEllipseCallout">
            <a:avLst>
              <a:gd name="adj1" fmla="val -52087"/>
              <a:gd name="adj2" fmla="val -88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Er det farlig å slå inn en spiker i veggen?</a:t>
            </a:r>
            <a:endParaRPr lang="nb-NO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5311617" y="4274338"/>
            <a:ext cx="3580863" cy="882686"/>
          </a:xfrm>
          <a:prstGeom prst="wedgeEllipseCallout">
            <a:avLst>
              <a:gd name="adj1" fmla="val -51873"/>
              <a:gd name="adj2" fmla="val -80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skjer hvis spikeren treffer en ledning? </a:t>
            </a:r>
            <a:endParaRPr lang="nb-NO" sz="2000" dirty="0"/>
          </a:p>
        </p:txBody>
      </p:sp>
      <p:sp>
        <p:nvSpPr>
          <p:cNvPr id="16" name="Oval Callout 15"/>
          <p:cNvSpPr/>
          <p:nvPr/>
        </p:nvSpPr>
        <p:spPr>
          <a:xfrm>
            <a:off x="4860032" y="5589240"/>
            <a:ext cx="3657495" cy="1080120"/>
          </a:xfrm>
          <a:prstGeom prst="wedgeEllipseCallout">
            <a:avLst>
              <a:gd name="adj1" fmla="val -43392"/>
              <a:gd name="adj2" fmla="val -77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hvis en av ledningene må byttes? Må hele veggen rives?</a:t>
            </a:r>
            <a:endParaRPr lang="nb-NO" sz="2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15079" y="188640"/>
            <a:ext cx="4104456" cy="840382"/>
          </a:xfrm>
          <a:prstGeom prst="wedgeRoundRectCallout">
            <a:avLst>
              <a:gd name="adj1" fmla="val -5403"/>
              <a:gd name="adj2" fmla="val 77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vanlige, moderne hus ligger det elektriske anlegget inni veggene. </a:t>
            </a:r>
            <a:endParaRPr lang="nb-NO" sz="2000" dirty="0"/>
          </a:p>
        </p:txBody>
      </p:sp>
      <p:pic>
        <p:nvPicPr>
          <p:cNvPr id="18" name="Picture 2" descr="Nail, Tool, Metal, Pointed, Crafts, Spi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2">
            <a:off x="4231981" y="3238560"/>
            <a:ext cx="753546" cy="15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170610" y="5589240"/>
            <a:ext cx="3427753" cy="1152128"/>
          </a:xfrm>
          <a:prstGeom prst="wedgeRoundRectCallout">
            <a:avLst>
              <a:gd name="adj1" fmla="val -439"/>
              <a:gd name="adj2" fmla="val -114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Derfor ser vi vanligvis ikke koblingsboksene og mesteparten av ledningene.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245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352</Words>
  <Application>Microsoft Office PowerPoint</Application>
  <PresentationFormat>On-screen Show (4:3)</PresentationFormat>
  <Paragraphs>68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Office-tema</vt:lpstr>
      <vt:lpstr>Økt 10</vt:lpstr>
      <vt:lpstr>Skriv-par-del </vt:lpstr>
      <vt:lpstr>PowerPoint Presentation</vt:lpstr>
      <vt:lpstr>PowerPoint Presentation</vt:lpstr>
      <vt:lpstr>PowerPoint Presentation</vt:lpstr>
      <vt:lpstr>Planlegg rom til modellhus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Tegn koblingsskjema på eska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9</dc:title>
  <dc:creator>Maria Gaare Dahl</dc:creator>
  <cp:lastModifiedBy>Maria Gaare Dahl</cp:lastModifiedBy>
  <cp:revision>111</cp:revision>
  <dcterms:created xsi:type="dcterms:W3CDTF">2017-03-16T11:53:05Z</dcterms:created>
  <dcterms:modified xsi:type="dcterms:W3CDTF">2018-06-21T09:15:18Z</dcterms:modified>
</cp:coreProperties>
</file>