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122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4776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380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132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829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860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663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038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879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231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866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273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E969D-5CC4-499E-ABA4-B0086FF5A659}" type="datetimeFigureOut">
              <a:rPr lang="nb-NO" smtClean="0"/>
              <a:t>26.11.2019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BDB06-2D51-4B4E-98AC-050285F11A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655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3316" y="9897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ounded Rectangle 39"/>
          <p:cNvSpPr/>
          <p:nvPr/>
        </p:nvSpPr>
        <p:spPr>
          <a:xfrm>
            <a:off x="3265585" y="9897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ounded Rectangle 40"/>
          <p:cNvSpPr/>
          <p:nvPr/>
        </p:nvSpPr>
        <p:spPr>
          <a:xfrm>
            <a:off x="6247854" y="9897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ounded Rectangle 42"/>
          <p:cNvSpPr/>
          <p:nvPr/>
        </p:nvSpPr>
        <p:spPr>
          <a:xfrm>
            <a:off x="283316" y="238196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ounded Rectangle 43"/>
          <p:cNvSpPr/>
          <p:nvPr/>
        </p:nvSpPr>
        <p:spPr>
          <a:xfrm>
            <a:off x="3265585" y="238196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Rounded Rectangle 44"/>
          <p:cNvSpPr/>
          <p:nvPr/>
        </p:nvSpPr>
        <p:spPr>
          <a:xfrm>
            <a:off x="6247854" y="238196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ounded Rectangle 46"/>
          <p:cNvSpPr/>
          <p:nvPr/>
        </p:nvSpPr>
        <p:spPr>
          <a:xfrm>
            <a:off x="283316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ounded Rectangle 47"/>
          <p:cNvSpPr/>
          <p:nvPr/>
        </p:nvSpPr>
        <p:spPr>
          <a:xfrm>
            <a:off x="3265585" y="466495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13" name="TextBox 2"/>
          <p:cNvSpPr txBox="1"/>
          <p:nvPr/>
        </p:nvSpPr>
        <p:spPr>
          <a:xfrm>
            <a:off x="825264" y="72317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4" name="TextBox 28"/>
          <p:cNvSpPr txBox="1"/>
          <p:nvPr/>
        </p:nvSpPr>
        <p:spPr>
          <a:xfrm>
            <a:off x="3920559" y="71460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5" name="TextBox 31"/>
          <p:cNvSpPr txBox="1"/>
          <p:nvPr/>
        </p:nvSpPr>
        <p:spPr>
          <a:xfrm>
            <a:off x="1055924" y="291032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6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7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8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9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pic>
        <p:nvPicPr>
          <p:cNvPr id="20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3253" y="375709"/>
            <a:ext cx="2064540" cy="1548404"/>
          </a:xfrm>
          <a:prstGeom prst="rect">
            <a:avLst/>
          </a:prstGeom>
        </p:spPr>
      </p:pic>
      <p:pic>
        <p:nvPicPr>
          <p:cNvPr id="22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302" y="407109"/>
            <a:ext cx="2102452" cy="1411312"/>
          </a:xfrm>
          <a:prstGeom prst="rect">
            <a:avLst/>
          </a:prstGeom>
        </p:spPr>
      </p:pic>
      <p:pic>
        <p:nvPicPr>
          <p:cNvPr id="23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93" y="2688826"/>
            <a:ext cx="2120793" cy="1413862"/>
          </a:xfrm>
          <a:prstGeom prst="rect">
            <a:avLst/>
          </a:prstGeom>
        </p:spPr>
      </p:pic>
      <p:pic>
        <p:nvPicPr>
          <p:cNvPr id="24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495" y="2688826"/>
            <a:ext cx="2513526" cy="1413858"/>
          </a:xfrm>
          <a:prstGeom prst="rect">
            <a:avLst/>
          </a:prstGeom>
        </p:spPr>
      </p:pic>
      <p:pic>
        <p:nvPicPr>
          <p:cNvPr id="27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510" y="4997028"/>
            <a:ext cx="2181497" cy="1363435"/>
          </a:xfrm>
          <a:prstGeom prst="rect">
            <a:avLst/>
          </a:prstGeom>
        </p:spPr>
      </p:pic>
      <p:sp>
        <p:nvSpPr>
          <p:cNvPr id="28" name="Rounded Rectangle 47"/>
          <p:cNvSpPr/>
          <p:nvPr/>
        </p:nvSpPr>
        <p:spPr>
          <a:xfrm>
            <a:off x="6252862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9" name="Bild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157" y="5038445"/>
            <a:ext cx="2084756" cy="1389837"/>
          </a:xfrm>
          <a:prstGeom prst="rect">
            <a:avLst/>
          </a:prstGeom>
        </p:spPr>
      </p:pic>
      <p:pic>
        <p:nvPicPr>
          <p:cNvPr id="3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029" y="2688826"/>
            <a:ext cx="2120792" cy="1413862"/>
          </a:xfrm>
          <a:prstGeom prst="rect">
            <a:avLst/>
          </a:prstGeom>
        </p:spPr>
      </p:pic>
      <p:pic>
        <p:nvPicPr>
          <p:cNvPr id="31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16" y="5013177"/>
            <a:ext cx="2151672" cy="1440372"/>
          </a:xfrm>
          <a:prstGeom prst="rect">
            <a:avLst/>
          </a:prstGeom>
        </p:spPr>
      </p:pic>
      <p:pic>
        <p:nvPicPr>
          <p:cNvPr id="32" name="Bild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510" y="400217"/>
            <a:ext cx="2255456" cy="142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60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3"/>
          <p:cNvSpPr/>
          <p:nvPr/>
        </p:nvSpPr>
        <p:spPr>
          <a:xfrm>
            <a:off x="283316" y="9897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ounded Rectangle 39"/>
          <p:cNvSpPr/>
          <p:nvPr/>
        </p:nvSpPr>
        <p:spPr>
          <a:xfrm>
            <a:off x="3265585" y="9897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ounded Rectangle 40"/>
          <p:cNvSpPr/>
          <p:nvPr/>
        </p:nvSpPr>
        <p:spPr>
          <a:xfrm>
            <a:off x="6247854" y="9897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ounded Rectangle 42"/>
          <p:cNvSpPr/>
          <p:nvPr/>
        </p:nvSpPr>
        <p:spPr>
          <a:xfrm>
            <a:off x="283316" y="238196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Rounded Rectangle 43"/>
          <p:cNvSpPr/>
          <p:nvPr/>
        </p:nvSpPr>
        <p:spPr>
          <a:xfrm>
            <a:off x="3265585" y="238196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ounded Rectangle 44"/>
          <p:cNvSpPr/>
          <p:nvPr/>
        </p:nvSpPr>
        <p:spPr>
          <a:xfrm>
            <a:off x="6247854" y="238196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3" name="Rounded Rectangle 46"/>
          <p:cNvSpPr/>
          <p:nvPr/>
        </p:nvSpPr>
        <p:spPr>
          <a:xfrm>
            <a:off x="283316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Rounded Rectangle 47"/>
          <p:cNvSpPr/>
          <p:nvPr/>
        </p:nvSpPr>
        <p:spPr>
          <a:xfrm>
            <a:off x="3265585" y="466495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825264" y="72317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3920559" y="71460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8" name="TextBox 31"/>
          <p:cNvSpPr txBox="1"/>
          <p:nvPr/>
        </p:nvSpPr>
        <p:spPr>
          <a:xfrm>
            <a:off x="1055924" y="291032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1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2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8" name="Rounded Rectangle 47"/>
          <p:cNvSpPr/>
          <p:nvPr/>
        </p:nvSpPr>
        <p:spPr>
          <a:xfrm>
            <a:off x="6252862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3" name="TextBox 25"/>
          <p:cNvSpPr txBox="1"/>
          <p:nvPr/>
        </p:nvSpPr>
        <p:spPr>
          <a:xfrm>
            <a:off x="330926" y="853624"/>
            <a:ext cx="305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Gjennomsiktig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4" name="TextBox 2"/>
          <p:cNvSpPr txBox="1"/>
          <p:nvPr/>
        </p:nvSpPr>
        <p:spPr>
          <a:xfrm>
            <a:off x="844467" y="3136615"/>
            <a:ext cx="1458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Bøyelig</a:t>
            </a:r>
            <a:endParaRPr lang="nb-NO" sz="3200" dirty="0"/>
          </a:p>
        </p:txBody>
      </p:sp>
      <p:sp>
        <p:nvSpPr>
          <p:cNvPr id="55" name="TextBox 35"/>
          <p:cNvSpPr txBox="1"/>
          <p:nvPr/>
        </p:nvSpPr>
        <p:spPr>
          <a:xfrm>
            <a:off x="6992739" y="5419603"/>
            <a:ext cx="19744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Glatt</a:t>
            </a:r>
            <a:endParaRPr lang="nb-NO" sz="3200" dirty="0"/>
          </a:p>
        </p:txBody>
      </p:sp>
      <p:sp>
        <p:nvSpPr>
          <p:cNvPr id="56" name="TextBox 32"/>
          <p:cNvSpPr txBox="1"/>
          <p:nvPr/>
        </p:nvSpPr>
        <p:spPr>
          <a:xfrm>
            <a:off x="3530573" y="886322"/>
            <a:ext cx="1869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Hydrofob</a:t>
            </a:r>
            <a:endParaRPr lang="nb-NO" sz="3200" dirty="0"/>
          </a:p>
        </p:txBody>
      </p:sp>
      <p:sp>
        <p:nvSpPr>
          <p:cNvPr id="57" name="TextBox 28"/>
          <p:cNvSpPr txBox="1"/>
          <p:nvPr/>
        </p:nvSpPr>
        <p:spPr>
          <a:xfrm>
            <a:off x="6792870" y="918187"/>
            <a:ext cx="2027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/>
              <a:t>M</a:t>
            </a:r>
            <a:r>
              <a:rPr lang="nb-NO" sz="3200" dirty="0" smtClean="0"/>
              <a:t>etallisk</a:t>
            </a:r>
            <a:endParaRPr lang="nb-NO" dirty="0"/>
          </a:p>
        </p:txBody>
      </p:sp>
      <p:sp>
        <p:nvSpPr>
          <p:cNvPr id="58" name="TextBox 27"/>
          <p:cNvSpPr txBox="1"/>
          <p:nvPr/>
        </p:nvSpPr>
        <p:spPr>
          <a:xfrm>
            <a:off x="3842573" y="3065770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Hard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9" name="TextBox 26"/>
          <p:cNvSpPr txBox="1"/>
          <p:nvPr/>
        </p:nvSpPr>
        <p:spPr>
          <a:xfrm>
            <a:off x="6588224" y="3060363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/>
              <a:t>V</a:t>
            </a:r>
            <a:r>
              <a:rPr lang="nb-NO" sz="3200" dirty="0" smtClean="0"/>
              <a:t>annløselig</a:t>
            </a:r>
            <a:endParaRPr lang="nb-NO" dirty="0"/>
          </a:p>
        </p:txBody>
      </p:sp>
      <p:sp>
        <p:nvSpPr>
          <p:cNvPr id="61" name="TextBox 4"/>
          <p:cNvSpPr txBox="1"/>
          <p:nvPr/>
        </p:nvSpPr>
        <p:spPr>
          <a:xfrm>
            <a:off x="3920559" y="5419603"/>
            <a:ext cx="1521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Myk</a:t>
            </a:r>
            <a:endParaRPr lang="nb-NO" sz="3200" dirty="0"/>
          </a:p>
        </p:txBody>
      </p:sp>
      <p:sp>
        <p:nvSpPr>
          <p:cNvPr id="62" name="TextBox 50"/>
          <p:cNvSpPr txBox="1"/>
          <p:nvPr/>
        </p:nvSpPr>
        <p:spPr>
          <a:xfrm>
            <a:off x="539553" y="5445358"/>
            <a:ext cx="2077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Lite reaktiv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2561054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3"/>
          <p:cNvSpPr/>
          <p:nvPr/>
        </p:nvSpPr>
        <p:spPr>
          <a:xfrm>
            <a:off x="283316" y="9897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ounded Rectangle 39"/>
          <p:cNvSpPr/>
          <p:nvPr/>
        </p:nvSpPr>
        <p:spPr>
          <a:xfrm>
            <a:off x="3265585" y="9897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ounded Rectangle 40"/>
          <p:cNvSpPr/>
          <p:nvPr/>
        </p:nvSpPr>
        <p:spPr>
          <a:xfrm>
            <a:off x="6247854" y="9897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ounded Rectangle 42"/>
          <p:cNvSpPr/>
          <p:nvPr/>
        </p:nvSpPr>
        <p:spPr>
          <a:xfrm>
            <a:off x="283316" y="238196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Rounded Rectangle 43"/>
          <p:cNvSpPr/>
          <p:nvPr/>
        </p:nvSpPr>
        <p:spPr>
          <a:xfrm>
            <a:off x="3265585" y="238196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ounded Rectangle 44"/>
          <p:cNvSpPr/>
          <p:nvPr/>
        </p:nvSpPr>
        <p:spPr>
          <a:xfrm>
            <a:off x="6247854" y="2381963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3" name="Rounded Rectangle 46"/>
          <p:cNvSpPr/>
          <p:nvPr/>
        </p:nvSpPr>
        <p:spPr>
          <a:xfrm>
            <a:off x="283316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Rounded Rectangle 47"/>
          <p:cNvSpPr/>
          <p:nvPr/>
        </p:nvSpPr>
        <p:spPr>
          <a:xfrm>
            <a:off x="3265585" y="466495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825264" y="72317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3920559" y="714609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8" name="TextBox 31"/>
          <p:cNvSpPr txBox="1"/>
          <p:nvPr/>
        </p:nvSpPr>
        <p:spPr>
          <a:xfrm>
            <a:off x="1055924" y="291032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1" name="TextBox 37"/>
          <p:cNvSpPr txBox="1"/>
          <p:nvPr/>
        </p:nvSpPr>
        <p:spPr>
          <a:xfrm>
            <a:off x="3899786" y="517951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2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8" name="Rounded Rectangle 47"/>
          <p:cNvSpPr/>
          <p:nvPr/>
        </p:nvSpPr>
        <p:spPr>
          <a:xfrm>
            <a:off x="6252862" y="466495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3" name="TextBox 25"/>
          <p:cNvSpPr txBox="1"/>
          <p:nvPr/>
        </p:nvSpPr>
        <p:spPr>
          <a:xfrm>
            <a:off x="456797" y="545332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200" dirty="0" smtClean="0"/>
              <a:t>Lavt smeltepunkt</a:t>
            </a:r>
            <a:endParaRPr lang="nb-NO" dirty="0"/>
          </a:p>
        </p:txBody>
      </p:sp>
      <p:sp>
        <p:nvSpPr>
          <p:cNvPr id="54" name="TextBox 2"/>
          <p:cNvSpPr txBox="1"/>
          <p:nvPr/>
        </p:nvSpPr>
        <p:spPr>
          <a:xfrm>
            <a:off x="456797" y="2857145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200" dirty="0" smtClean="0"/>
              <a:t>Høyt smeltepunkt</a:t>
            </a:r>
            <a:endParaRPr lang="nb-NO" sz="3200" dirty="0"/>
          </a:p>
        </p:txBody>
      </p:sp>
      <p:sp>
        <p:nvSpPr>
          <p:cNvPr id="55" name="TextBox 35"/>
          <p:cNvSpPr txBox="1"/>
          <p:nvPr/>
        </p:nvSpPr>
        <p:spPr>
          <a:xfrm>
            <a:off x="6430257" y="5179518"/>
            <a:ext cx="25369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Liten massetetthet</a:t>
            </a:r>
            <a:endParaRPr lang="nb-NO" sz="3200" dirty="0"/>
          </a:p>
        </p:txBody>
      </p:sp>
      <p:sp>
        <p:nvSpPr>
          <p:cNvPr id="56" name="TextBox 32"/>
          <p:cNvSpPr txBox="1"/>
          <p:nvPr/>
        </p:nvSpPr>
        <p:spPr>
          <a:xfrm>
            <a:off x="3707905" y="886322"/>
            <a:ext cx="20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Isolerende</a:t>
            </a:r>
            <a:endParaRPr lang="nb-NO" sz="3200" dirty="0"/>
          </a:p>
        </p:txBody>
      </p:sp>
      <p:sp>
        <p:nvSpPr>
          <p:cNvPr id="57" name="TextBox 28"/>
          <p:cNvSpPr txBox="1"/>
          <p:nvPr/>
        </p:nvSpPr>
        <p:spPr>
          <a:xfrm>
            <a:off x="6792870" y="918187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 </a:t>
            </a:r>
            <a:r>
              <a:rPr lang="nb-NO" sz="3200" dirty="0"/>
              <a:t>T</a:t>
            </a:r>
            <a:r>
              <a:rPr lang="nb-NO" sz="3200" dirty="0" smtClean="0"/>
              <a:t>ung</a:t>
            </a:r>
            <a:endParaRPr lang="nb-NO" dirty="0"/>
          </a:p>
        </p:txBody>
      </p:sp>
      <p:sp>
        <p:nvSpPr>
          <p:cNvPr id="58" name="TextBox 27"/>
          <p:cNvSpPr txBox="1"/>
          <p:nvPr/>
        </p:nvSpPr>
        <p:spPr>
          <a:xfrm>
            <a:off x="3707904" y="3065770"/>
            <a:ext cx="177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 Ruglete</a:t>
            </a:r>
            <a:endParaRPr lang="nb-NO" dirty="0"/>
          </a:p>
        </p:txBody>
      </p:sp>
      <p:sp>
        <p:nvSpPr>
          <p:cNvPr id="59" name="TextBox 26"/>
          <p:cNvSpPr txBox="1"/>
          <p:nvPr/>
        </p:nvSpPr>
        <p:spPr>
          <a:xfrm>
            <a:off x="6869370" y="3060363"/>
            <a:ext cx="1639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Porøs</a:t>
            </a:r>
            <a:endParaRPr lang="nb-NO" dirty="0"/>
          </a:p>
        </p:txBody>
      </p:sp>
      <p:sp>
        <p:nvSpPr>
          <p:cNvPr id="61" name="TextBox 4"/>
          <p:cNvSpPr txBox="1"/>
          <p:nvPr/>
        </p:nvSpPr>
        <p:spPr>
          <a:xfrm>
            <a:off x="3872564" y="5256461"/>
            <a:ext cx="1521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  Blank</a:t>
            </a:r>
            <a:endParaRPr lang="nb-NO" sz="3200" dirty="0"/>
          </a:p>
        </p:txBody>
      </p:sp>
      <p:sp>
        <p:nvSpPr>
          <p:cNvPr id="62" name="TextBox 50"/>
          <p:cNvSpPr txBox="1"/>
          <p:nvPr/>
        </p:nvSpPr>
        <p:spPr>
          <a:xfrm>
            <a:off x="350177" y="5256462"/>
            <a:ext cx="2607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200" dirty="0" smtClean="0"/>
              <a:t>Strømledende 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81288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54</Words>
  <Application>Microsoft Office PowerPoint</Application>
  <PresentationFormat>Skjermfremvisning (4:3)</PresentationFormat>
  <Paragraphs>42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Office-tema</vt:lpstr>
      <vt:lpstr>PowerPoint-presentasjon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7</cp:revision>
  <dcterms:created xsi:type="dcterms:W3CDTF">2019-10-21T08:32:21Z</dcterms:created>
  <dcterms:modified xsi:type="dcterms:W3CDTF">2019-11-26T08:42:21Z</dcterms:modified>
</cp:coreProperties>
</file>