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546C8-413F-47E7-8E7D-D2FB75F089EA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76646-3D0A-41B6-86F0-5B3C1324A51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383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771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280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406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763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45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73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71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696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849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113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266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5EB0F-20C9-4DE6-A356-8C1FAE8FE899}" type="datetimeFigureOut">
              <a:rPr lang="nb-NO" smtClean="0"/>
              <a:t>30.07.2025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077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Ekspedisjon </a:t>
            </a:r>
            <a:r>
              <a:rPr lang="nb-NO" dirty="0" err="1"/>
              <a:t>frå</a:t>
            </a:r>
            <a:r>
              <a:rPr lang="nb-NO" dirty="0"/>
              <a:t> </a:t>
            </a:r>
            <a:r>
              <a:rPr lang="nb-NO" dirty="0" err="1"/>
              <a:t>nyare</a:t>
            </a:r>
            <a:r>
              <a:rPr lang="nb-NO" dirty="0"/>
              <a:t> tid</a:t>
            </a:r>
          </a:p>
        </p:txBody>
      </p:sp>
    </p:spTree>
    <p:extLst>
      <p:ext uri="{BB962C8B-B14F-4D97-AF65-F5344CB8AC3E}">
        <p14:creationId xmlns:p14="http://schemas.microsoft.com/office/powerpoint/2010/main" val="417367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824"/>
            <a:ext cx="2736302" cy="6987086"/>
          </a:xfrm>
        </p:spPr>
      </p:pic>
      <p:sp>
        <p:nvSpPr>
          <p:cNvPr id="7" name="Rektangel 6"/>
          <p:cNvSpPr/>
          <p:nvPr/>
        </p:nvSpPr>
        <p:spPr>
          <a:xfrm>
            <a:off x="4067944" y="134076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3200" dirty="0"/>
              <a:t>Før du les: </a:t>
            </a:r>
          </a:p>
          <a:p>
            <a:r>
              <a:rPr lang="nb-NO" sz="3200" dirty="0"/>
              <a:t>Kva </a:t>
            </a:r>
            <a:r>
              <a:rPr lang="nb-NO" sz="3200" dirty="0" err="1"/>
              <a:t>førebuingar</a:t>
            </a:r>
            <a:r>
              <a:rPr lang="nb-NO" sz="3200" dirty="0"/>
              <a:t> er viktige å </a:t>
            </a:r>
            <a:r>
              <a:rPr lang="nb-NO" sz="3200" dirty="0" err="1"/>
              <a:t>gjere</a:t>
            </a:r>
            <a:r>
              <a:rPr lang="nb-NO" sz="3200" dirty="0"/>
              <a:t> før </a:t>
            </a:r>
            <a:r>
              <a:rPr lang="nb-NO" sz="3200" dirty="0" err="1"/>
              <a:t>ein</a:t>
            </a:r>
            <a:r>
              <a:rPr lang="nb-NO" sz="3200" dirty="0"/>
              <a:t> ekstrem ekspedisjon som denne skituren? </a:t>
            </a:r>
          </a:p>
        </p:txBody>
      </p:sp>
    </p:spTree>
    <p:extLst>
      <p:ext uri="{BB962C8B-B14F-4D97-AF65-F5344CB8AC3E}">
        <p14:creationId xmlns:p14="http://schemas.microsoft.com/office/powerpoint/2010/main" val="3097920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8"/>
          <a:stretch/>
        </p:blipFill>
        <p:spPr>
          <a:xfrm>
            <a:off x="323528" y="260648"/>
            <a:ext cx="2736302" cy="5741444"/>
          </a:xfrm>
        </p:spPr>
      </p:pic>
      <p:sp>
        <p:nvSpPr>
          <p:cNvPr id="7" name="Rektangel 6"/>
          <p:cNvSpPr/>
          <p:nvPr/>
        </p:nvSpPr>
        <p:spPr>
          <a:xfrm>
            <a:off x="4067944" y="134076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3200" dirty="0"/>
              <a:t>Mens du les: </a:t>
            </a:r>
          </a:p>
          <a:p>
            <a:r>
              <a:rPr lang="nb-NO" sz="3200" dirty="0"/>
              <a:t>Kva </a:t>
            </a:r>
            <a:r>
              <a:rPr lang="nb-NO" sz="3200" dirty="0" err="1"/>
              <a:t>gjer</a:t>
            </a:r>
            <a:r>
              <a:rPr lang="nb-NO" sz="3200" dirty="0"/>
              <a:t> </a:t>
            </a:r>
            <a:r>
              <a:rPr lang="nb-NO" sz="3200" dirty="0" err="1"/>
              <a:t>ekspedisjonar</a:t>
            </a:r>
            <a:r>
              <a:rPr lang="nb-NO" sz="3200" dirty="0"/>
              <a:t> til polare strøk spesielt </a:t>
            </a:r>
            <a:r>
              <a:rPr lang="nb-NO" sz="3200" dirty="0" err="1"/>
              <a:t>utfordrande</a:t>
            </a:r>
            <a:r>
              <a:rPr lang="nb-NO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37861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854630"/>
              </p:ext>
            </p:extLst>
          </p:nvPr>
        </p:nvGraphicFramePr>
        <p:xfrm>
          <a:off x="1259632" y="912958"/>
          <a:ext cx="6624736" cy="4454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næringsstoff</a:t>
                      </a: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kjemiske </a:t>
                      </a:r>
                      <a:r>
                        <a:rPr lang="nb-NO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forbindingar</a:t>
                      </a:r>
                      <a:r>
                        <a:rPr lang="nb-NO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og grunnstoff som </a:t>
                      </a:r>
                      <a:r>
                        <a:rPr lang="nb-NO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organismar</a:t>
                      </a:r>
                      <a:r>
                        <a:rPr lang="nb-NO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treng å </a:t>
                      </a:r>
                      <a:r>
                        <a:rPr lang="nb-NO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vekse</a:t>
                      </a:r>
                      <a:r>
                        <a:rPr lang="nb-NO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og for å få energi</a:t>
                      </a:r>
                      <a:endParaRPr lang="nb-NO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vitamin</a:t>
                      </a:r>
                      <a:endParaRPr lang="nb-NO" sz="1400" b="0" i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hjelpestoff som inngår i mange </a:t>
                      </a:r>
                      <a:r>
                        <a:rPr lang="nb-NO" sz="1400" b="0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prosessar</a:t>
                      </a:r>
                      <a:r>
                        <a:rPr lang="nb-NO" sz="1400" b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i kroppen </a:t>
                      </a:r>
                    </a:p>
                    <a:p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mineral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grunnstoff som må </a:t>
                      </a:r>
                      <a:r>
                        <a:rPr lang="nb-NO" sz="1400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tilførast</a:t>
                      </a:r>
                      <a:r>
                        <a:rPr lang="nb-NO" sz="140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gjennom kosten, og som har mange ulike </a:t>
                      </a:r>
                      <a:r>
                        <a:rPr lang="nb-NO" sz="1400" kern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funksjonar</a:t>
                      </a:r>
                      <a:endParaRPr lang="nb-NO" sz="1400" kern="12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basalstoffskifte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kor </a:t>
                      </a:r>
                      <a:r>
                        <a:rPr lang="nb-NO" sz="1400" b="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mykje</a:t>
                      </a:r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energi kroppen treng til å drifte fordøying, varmeregulering, funksjonen til organa og </a:t>
                      </a:r>
                      <a:r>
                        <a:rPr lang="nb-NO" sz="1400" b="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vedlikehald</a:t>
                      </a:r>
                      <a:r>
                        <a:rPr lang="nb-NO" sz="1400" b="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av cellene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</a:p>
        </p:txBody>
      </p:sp>
    </p:spTree>
    <p:extLst>
      <p:ext uri="{BB962C8B-B14F-4D97-AF65-F5344CB8AC3E}">
        <p14:creationId xmlns:p14="http://schemas.microsoft.com/office/powerpoint/2010/main" val="4080671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105</Words>
  <Application>Microsoft Office PowerPoint</Application>
  <PresentationFormat>Skjermfremvisning (4:3)</PresentationFormat>
  <Paragraphs>25</Paragraphs>
  <Slides>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Comic Sans MS</vt:lpstr>
      <vt:lpstr>Office-tema</vt:lpstr>
      <vt:lpstr>Ekspedisjon frå nyare tid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Ekspedisjon fra nyere tid</dc:title>
  <dc:creator>Aud Ragnhild V K Skår</dc:creator>
  <cp:lastModifiedBy>Aud Ragnhild Skår</cp:lastModifiedBy>
  <cp:revision>8</cp:revision>
  <dcterms:created xsi:type="dcterms:W3CDTF">2017-06-28T07:19:35Z</dcterms:created>
  <dcterms:modified xsi:type="dcterms:W3CDTF">2025-07-30T12:53:29Z</dcterms:modified>
</cp:coreProperties>
</file>