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60" r:id="rId5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18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E546C8-413F-47E7-8E7D-D2FB75F089EA}" type="datetimeFigureOut">
              <a:rPr lang="nb-NO" smtClean="0"/>
              <a:t>30.07.2025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076646-3D0A-41B6-86F0-5B3C1324A51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23833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3543EC-1367-44CF-BA45-F9C69BBA86BB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186871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5EB0F-20C9-4DE6-A356-8C1FAE8FE899}" type="datetimeFigureOut">
              <a:rPr lang="nb-NO" smtClean="0"/>
              <a:t>30.07.2025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087A8-572C-445F-9B01-C734C014922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87713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5EB0F-20C9-4DE6-A356-8C1FAE8FE899}" type="datetimeFigureOut">
              <a:rPr lang="nb-NO" smtClean="0"/>
              <a:t>30.07.2025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087A8-572C-445F-9B01-C734C014922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22808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5EB0F-20C9-4DE6-A356-8C1FAE8FE899}" type="datetimeFigureOut">
              <a:rPr lang="nb-NO" smtClean="0"/>
              <a:t>30.07.2025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087A8-572C-445F-9B01-C734C014922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04060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5EB0F-20C9-4DE6-A356-8C1FAE8FE899}" type="datetimeFigureOut">
              <a:rPr lang="nb-NO" smtClean="0"/>
              <a:t>30.07.2025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087A8-572C-445F-9B01-C734C014922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7637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5EB0F-20C9-4DE6-A356-8C1FAE8FE899}" type="datetimeFigureOut">
              <a:rPr lang="nb-NO" smtClean="0"/>
              <a:t>30.07.2025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087A8-572C-445F-9B01-C734C014922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28452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5EB0F-20C9-4DE6-A356-8C1FAE8FE899}" type="datetimeFigureOut">
              <a:rPr lang="nb-NO" smtClean="0"/>
              <a:t>30.07.2025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087A8-572C-445F-9B01-C734C014922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67734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5EB0F-20C9-4DE6-A356-8C1FAE8FE899}" type="datetimeFigureOut">
              <a:rPr lang="nb-NO" smtClean="0"/>
              <a:t>30.07.2025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087A8-572C-445F-9B01-C734C014922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87101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5EB0F-20C9-4DE6-A356-8C1FAE8FE899}" type="datetimeFigureOut">
              <a:rPr lang="nb-NO" smtClean="0"/>
              <a:t>30.07.2025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087A8-572C-445F-9B01-C734C014922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56966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5EB0F-20C9-4DE6-A356-8C1FAE8FE899}" type="datetimeFigureOut">
              <a:rPr lang="nb-NO" smtClean="0"/>
              <a:t>30.07.2025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087A8-572C-445F-9B01-C734C014922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28496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5EB0F-20C9-4DE6-A356-8C1FAE8FE899}" type="datetimeFigureOut">
              <a:rPr lang="nb-NO" smtClean="0"/>
              <a:t>30.07.2025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087A8-572C-445F-9B01-C734C014922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91137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5EB0F-20C9-4DE6-A356-8C1FAE8FE899}" type="datetimeFigureOut">
              <a:rPr lang="nb-NO" smtClean="0"/>
              <a:t>30.07.2025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087A8-572C-445F-9B01-C734C014922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12663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5EB0F-20C9-4DE6-A356-8C1FAE8FE899}" type="datetimeFigureOut">
              <a:rPr lang="nb-NO" smtClean="0"/>
              <a:t>30.07.2025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3087A8-572C-445F-9B01-C734C014922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70772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/>
              <a:t>Ekspedisjon </a:t>
            </a:r>
            <a:r>
              <a:rPr lang="nb-NO" dirty="0" err="1"/>
              <a:t>frå</a:t>
            </a:r>
            <a:r>
              <a:rPr lang="nb-NO" dirty="0"/>
              <a:t> </a:t>
            </a:r>
            <a:r>
              <a:rPr lang="nb-NO" dirty="0" err="1"/>
              <a:t>nyare</a:t>
            </a:r>
            <a:r>
              <a:rPr lang="nb-NO" dirty="0"/>
              <a:t> tid</a:t>
            </a:r>
          </a:p>
        </p:txBody>
      </p:sp>
    </p:spTree>
    <p:extLst>
      <p:ext uri="{BB962C8B-B14F-4D97-AF65-F5344CB8AC3E}">
        <p14:creationId xmlns:p14="http://schemas.microsoft.com/office/powerpoint/2010/main" val="4173674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lassholder for innhol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8824"/>
            <a:ext cx="2736302" cy="6987086"/>
          </a:xfrm>
        </p:spPr>
      </p:pic>
      <p:sp>
        <p:nvSpPr>
          <p:cNvPr id="7" name="Rektangel 6"/>
          <p:cNvSpPr/>
          <p:nvPr/>
        </p:nvSpPr>
        <p:spPr>
          <a:xfrm>
            <a:off x="4067944" y="1340768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b-NO" sz="3200" dirty="0"/>
              <a:t>Før du les: </a:t>
            </a:r>
          </a:p>
          <a:p>
            <a:r>
              <a:rPr lang="nb-NO" sz="3200" dirty="0"/>
              <a:t>Kva </a:t>
            </a:r>
            <a:r>
              <a:rPr lang="nb-NO" sz="3200" dirty="0" err="1"/>
              <a:t>førebuingar</a:t>
            </a:r>
            <a:r>
              <a:rPr lang="nb-NO" sz="3200" dirty="0"/>
              <a:t> er viktige å </a:t>
            </a:r>
            <a:r>
              <a:rPr lang="nb-NO" sz="3200" dirty="0" err="1"/>
              <a:t>gjere</a:t>
            </a:r>
            <a:r>
              <a:rPr lang="nb-NO" sz="3200" dirty="0"/>
              <a:t> før </a:t>
            </a:r>
            <a:r>
              <a:rPr lang="nb-NO" sz="3200" dirty="0" err="1"/>
              <a:t>ein</a:t>
            </a:r>
            <a:r>
              <a:rPr lang="nb-NO" sz="3200" dirty="0"/>
              <a:t> ekstrem ekspedisjon som denne skituren? </a:t>
            </a:r>
          </a:p>
        </p:txBody>
      </p:sp>
    </p:spTree>
    <p:extLst>
      <p:ext uri="{BB962C8B-B14F-4D97-AF65-F5344CB8AC3E}">
        <p14:creationId xmlns:p14="http://schemas.microsoft.com/office/powerpoint/2010/main" val="3097920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lassholder for innhold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28"/>
          <a:stretch/>
        </p:blipFill>
        <p:spPr>
          <a:xfrm>
            <a:off x="323528" y="260648"/>
            <a:ext cx="2736302" cy="5741444"/>
          </a:xfrm>
        </p:spPr>
      </p:pic>
      <p:sp>
        <p:nvSpPr>
          <p:cNvPr id="7" name="Rektangel 6"/>
          <p:cNvSpPr/>
          <p:nvPr/>
        </p:nvSpPr>
        <p:spPr>
          <a:xfrm>
            <a:off x="4067944" y="1340768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b-NO" sz="3200" dirty="0"/>
              <a:t>Mens du les: </a:t>
            </a:r>
          </a:p>
          <a:p>
            <a:r>
              <a:rPr lang="nb-NO" sz="3200" dirty="0"/>
              <a:t>Kva </a:t>
            </a:r>
            <a:r>
              <a:rPr lang="nb-NO" sz="3200" dirty="0" err="1"/>
              <a:t>gjer</a:t>
            </a:r>
            <a:r>
              <a:rPr lang="nb-NO" sz="3200" dirty="0"/>
              <a:t> </a:t>
            </a:r>
            <a:r>
              <a:rPr lang="nb-NO" sz="3200" dirty="0" err="1"/>
              <a:t>ekspedisjonar</a:t>
            </a:r>
            <a:r>
              <a:rPr lang="nb-NO" sz="3200" dirty="0"/>
              <a:t> til polare strøk spesielt </a:t>
            </a:r>
            <a:r>
              <a:rPr lang="nb-NO" sz="3200" dirty="0" err="1"/>
              <a:t>utfordrande</a:t>
            </a:r>
            <a:r>
              <a:rPr lang="nb-NO" sz="32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2378616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3854630"/>
              </p:ext>
            </p:extLst>
          </p:nvPr>
        </p:nvGraphicFramePr>
        <p:xfrm>
          <a:off x="1259632" y="912958"/>
          <a:ext cx="6624736" cy="44540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086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160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1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600" dirty="0">
                          <a:solidFill>
                            <a:schemeClr val="tx1"/>
                          </a:solidFill>
                          <a:effectLst/>
                        </a:rPr>
                        <a:t>Omgrep</a:t>
                      </a:r>
                      <a:endParaRPr lang="nb-NO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600" dirty="0">
                          <a:solidFill>
                            <a:schemeClr val="tx1"/>
                          </a:solidFill>
                          <a:effectLst/>
                        </a:rPr>
                        <a:t>Forklaring</a:t>
                      </a:r>
                      <a:endParaRPr lang="nb-NO" sz="900" dirty="0">
                        <a:solidFill>
                          <a:schemeClr val="tx1"/>
                        </a:solidFill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4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b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omic Sans MS" panose="030F0702030302020204" pitchFamily="66" charset="0"/>
                        </a:rPr>
                        <a:t>næringsstoff</a:t>
                      </a:r>
                      <a:endParaRPr lang="nb-NO" sz="1400" b="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omic Sans MS" panose="030F0702030302020204" pitchFamily="66" charset="0"/>
                        <a:ea typeface="SimSu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4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omic Sans MS" panose="030F0702030302020204" pitchFamily="66" charset="0"/>
                        </a:rPr>
                        <a:t>kjemiske </a:t>
                      </a:r>
                      <a:r>
                        <a:rPr lang="nb-NO" sz="1400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omic Sans MS" panose="030F0702030302020204" pitchFamily="66" charset="0"/>
                        </a:rPr>
                        <a:t>forbindingar</a:t>
                      </a:r>
                      <a:r>
                        <a:rPr lang="nb-NO" sz="14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omic Sans MS" panose="030F0702030302020204" pitchFamily="66" charset="0"/>
                        </a:rPr>
                        <a:t> og grunnstoff som </a:t>
                      </a:r>
                      <a:r>
                        <a:rPr lang="nb-NO" sz="1400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omic Sans MS" panose="030F0702030302020204" pitchFamily="66" charset="0"/>
                        </a:rPr>
                        <a:t>organismar</a:t>
                      </a:r>
                      <a:r>
                        <a:rPr lang="nb-NO" sz="14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omic Sans MS" panose="030F0702030302020204" pitchFamily="66" charset="0"/>
                        </a:rPr>
                        <a:t> treng å </a:t>
                      </a:r>
                      <a:r>
                        <a:rPr lang="nb-NO" sz="1400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omic Sans MS" panose="030F0702030302020204" pitchFamily="66" charset="0"/>
                        </a:rPr>
                        <a:t>vekse</a:t>
                      </a:r>
                      <a:r>
                        <a:rPr lang="nb-NO" sz="14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omic Sans MS" panose="030F0702030302020204" pitchFamily="66" charset="0"/>
                        </a:rPr>
                        <a:t> og for å få energi</a:t>
                      </a:r>
                      <a:endParaRPr lang="nb-NO" sz="14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omic Sans MS" panose="030F0702030302020204" pitchFamily="66" charset="0"/>
                        <a:ea typeface="SimSu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1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b="0" i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omic Sans MS" panose="030F0702030302020204" pitchFamily="66" charset="0"/>
                        </a:rPr>
                        <a:t>vitamin</a:t>
                      </a:r>
                      <a:endParaRPr lang="nb-NO" sz="1400" b="0" i="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omic Sans MS" panose="030F0702030302020204" pitchFamily="66" charset="0"/>
                        <a:ea typeface="SimSu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nb-NO" sz="1400" b="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hjelpestoff som inngår i mange </a:t>
                      </a:r>
                      <a:r>
                        <a:rPr lang="nb-NO" sz="1400" b="0" kern="1200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prosessar</a:t>
                      </a:r>
                      <a:r>
                        <a:rPr lang="nb-NO" sz="1400" b="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i kroppen </a:t>
                      </a:r>
                    </a:p>
                    <a:p>
                      <a:endParaRPr lang="nb-NO" sz="1400" b="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omic Sans MS" panose="030F0702030302020204" pitchFamily="66" charset="0"/>
                        <a:ea typeface="SimSu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1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b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omic Sans MS" panose="030F0702030302020204" pitchFamily="66" charset="0"/>
                          <a:ea typeface="SimSun"/>
                          <a:cs typeface="Times New Roman"/>
                        </a:rPr>
                        <a:t>mineral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grunnstoff som må </a:t>
                      </a:r>
                      <a:r>
                        <a:rPr lang="nb-NO" sz="1400" kern="1200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tilførast</a:t>
                      </a:r>
                      <a:r>
                        <a:rPr lang="nb-NO" sz="140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 gjennom kosten, og som har mange ulike </a:t>
                      </a:r>
                      <a:r>
                        <a:rPr lang="nb-NO" sz="1400" kern="1200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funksjonar</a:t>
                      </a:r>
                      <a:endParaRPr lang="nb-NO" sz="14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11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b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SimSun"/>
                          <a:cs typeface="Times New Roman"/>
                        </a:rPr>
                        <a:t>basalstoffskifte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400" b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SimSun"/>
                          <a:cs typeface="Times New Roman"/>
                        </a:rPr>
                        <a:t>kor </a:t>
                      </a:r>
                      <a:r>
                        <a:rPr lang="nb-NO" sz="1400" b="0" kern="1200" dirty="0" err="1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SimSun"/>
                          <a:cs typeface="Times New Roman"/>
                        </a:rPr>
                        <a:t>mykje</a:t>
                      </a:r>
                      <a:r>
                        <a:rPr lang="nb-NO" sz="1400" b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SimSun"/>
                          <a:cs typeface="Times New Roman"/>
                        </a:rPr>
                        <a:t> energi kroppen treng til å drifte fordøying, varmeregulering, funksjonen til organa og </a:t>
                      </a:r>
                      <a:r>
                        <a:rPr lang="nb-NO" sz="1400" b="0" kern="1200" dirty="0" err="1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SimSun"/>
                          <a:cs typeface="Times New Roman"/>
                        </a:rPr>
                        <a:t>vedlikehald</a:t>
                      </a:r>
                      <a:r>
                        <a:rPr lang="nb-NO" sz="1400" b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SimSun"/>
                          <a:cs typeface="Times New Roman"/>
                        </a:rPr>
                        <a:t> av cellene</a:t>
                      </a:r>
                      <a:endParaRPr lang="nb-NO" sz="14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SimSu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11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nb-NO" sz="14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SimSu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nb-NO" sz="14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SimSu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11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nb-NO" sz="140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SimSu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nb-NO" sz="14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SimSu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11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nb-NO" sz="140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SimSu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nb-NO" sz="14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SimSu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11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nb-NO" sz="14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SimSu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b-NO" sz="14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nb-NO" sz="14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SimSu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" name="TekstSylinder 3"/>
          <p:cNvSpPr txBox="1"/>
          <p:nvPr/>
        </p:nvSpPr>
        <p:spPr>
          <a:xfrm>
            <a:off x="50750" y="7630"/>
            <a:ext cx="1351139" cy="36933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nb-NO" b="1" dirty="0">
                <a:solidFill>
                  <a:schemeClr val="bg1"/>
                </a:solidFill>
                <a:effectLst>
                  <a:outerShdw dist="38100" dir="1800000" algn="ctr" rotWithShape="0">
                    <a:schemeClr val="tx1"/>
                  </a:outerShdw>
                </a:effectLst>
              </a:rPr>
              <a:t>Omgrepsark</a:t>
            </a:r>
          </a:p>
        </p:txBody>
      </p:sp>
    </p:spTree>
    <p:extLst>
      <p:ext uri="{BB962C8B-B14F-4D97-AF65-F5344CB8AC3E}">
        <p14:creationId xmlns:p14="http://schemas.microsoft.com/office/powerpoint/2010/main" val="4080671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</TotalTime>
  <Words>105</Words>
  <Application>Microsoft Office PowerPoint</Application>
  <PresentationFormat>Skjermfremvisning (4:3)</PresentationFormat>
  <Paragraphs>25</Paragraphs>
  <Slides>4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4</vt:i4>
      </vt:variant>
    </vt:vector>
  </HeadingPairs>
  <TitlesOfParts>
    <vt:vector size="8" baseType="lpstr">
      <vt:lpstr>Arial</vt:lpstr>
      <vt:lpstr>Calibri</vt:lpstr>
      <vt:lpstr>Comic Sans MS</vt:lpstr>
      <vt:lpstr>Office-tema</vt:lpstr>
      <vt:lpstr>Ekspedisjon frå nyare tid</vt:lpstr>
      <vt:lpstr>PowerPoint-presentasjon</vt:lpstr>
      <vt:lpstr>PowerPoint-presentasjon</vt:lpstr>
      <vt:lpstr>PowerPoint-presentasjon</vt:lpstr>
    </vt:vector>
  </TitlesOfParts>
  <Company>Universitetet i Oslo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Ekspedisjon fra nyere tid</dc:title>
  <dc:creator>Aud Ragnhild V K Skår</dc:creator>
  <cp:lastModifiedBy>Aud Ragnhild Skår</cp:lastModifiedBy>
  <cp:revision>8</cp:revision>
  <dcterms:created xsi:type="dcterms:W3CDTF">2017-06-28T07:19:35Z</dcterms:created>
  <dcterms:modified xsi:type="dcterms:W3CDTF">2025-07-30T12:53:29Z</dcterms:modified>
</cp:coreProperties>
</file>