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9" r:id="rId2"/>
    <p:sldId id="339" r:id="rId3"/>
    <p:sldId id="332" r:id="rId4"/>
    <p:sldId id="340" r:id="rId5"/>
    <p:sldId id="306" r:id="rId6"/>
    <p:sldId id="334" r:id="rId7"/>
    <p:sldId id="336" r:id="rId8"/>
    <p:sldId id="34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4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5847" autoAdjust="0"/>
  </p:normalViewPr>
  <p:slideViewPr>
    <p:cSldViewPr snapToGrid="0">
      <p:cViewPr>
        <p:scale>
          <a:sx n="93" d="100"/>
          <a:sy n="93" d="100"/>
        </p:scale>
        <p:origin x="77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</a:t>
            </a:r>
            <a:br>
              <a:rPr lang="nb-NO" dirty="0"/>
            </a:br>
            <a:r>
              <a:rPr lang="nb-NO" dirty="0"/>
              <a:t>Se til 09:55.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0378-39F3-41DF-9B80-3683BC24C5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4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https://tv.nrk.no/se?v=MSUE11000513&amp;t=594s</a:t>
            </a:r>
            <a:br>
              <a:rPr lang="nb-NO" dirty="0"/>
            </a:br>
            <a:r>
              <a:rPr lang="nb-NO" dirty="0"/>
              <a:t>Se fra 09:55 og ut.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43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?v=MSUE110005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minz-X52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?v=MSUE11000513&amp;t=594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712" y="809856"/>
            <a:ext cx="5346780" cy="906650"/>
          </a:xfrm>
        </p:spPr>
        <p:txBody>
          <a:bodyPr>
            <a:normAutofit/>
          </a:bodyPr>
          <a:lstStyle/>
          <a:p>
            <a:r>
              <a:rPr lang="nb-NO" sz="4400" dirty="0"/>
              <a:t>Hvilke muskler jobber?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9881" y="2045369"/>
            <a:ext cx="3372405" cy="116931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Utforsk kroppen  </a:t>
            </a:r>
          </a:p>
        </p:txBody>
      </p:sp>
      <p:pic>
        <p:nvPicPr>
          <p:cNvPr id="1026" name="Picture 2" descr="Fire barn som hopper ute mens de holder hender, ser dem bakfra. Foto">
            <a:extLst>
              <a:ext uri="{FF2B5EF4-FFF2-40B4-BE49-F238E27FC236}">
                <a16:creationId xmlns:a16="http://schemas.microsoft.com/office/drawing/2014/main" id="{76B0EA78-9CA6-481F-BBEC-09B768908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5838" r="10630" b="11914"/>
          <a:stretch/>
        </p:blipFill>
        <p:spPr bwMode="auto">
          <a:xfrm>
            <a:off x="3250817" y="2045369"/>
            <a:ext cx="8930960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00049-4D1D-4958-91F4-0E2ACA89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nb-NO" dirty="0"/>
              <a:t>Grubletegning: Muskler</a:t>
            </a:r>
          </a:p>
        </p:txBody>
      </p:sp>
      <p:pic>
        <p:nvPicPr>
          <p:cNvPr id="4" name="Plassholder for innhold 7" descr="Tegning av fem ungdommer der den ene bøyer armen. Hver ungdom kommer med hvert sitt synspunkt skrevet inn snakkebobler. Snakkeboble 1: En muskel beveger armen min opp og dytter den ned igjen. Snakkeboble 2: Armen din faller bare ned. Snakkeboble 3: Det er en fjær i albueleddet. Snakkeboble 4: En annen muskel dytter den ned. Snakkeboble 5: En annen muskel drar den ned. ">
            <a:extLst>
              <a:ext uri="{FF2B5EF4-FFF2-40B4-BE49-F238E27FC236}">
                <a16:creationId xmlns:a16="http://schemas.microsoft.com/office/drawing/2014/main" id="{DE9D7362-33D7-4560-9C59-8ED74E06C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0" b="11515"/>
          <a:stretch/>
        </p:blipFill>
        <p:spPr>
          <a:xfrm>
            <a:off x="711200" y="1443356"/>
            <a:ext cx="7914640" cy="5893592"/>
          </a:xfrm>
          <a:prstGeom prst="rect">
            <a:avLst/>
          </a:prstGeom>
          <a:ln>
            <a:noFill/>
          </a:ln>
        </p:spPr>
      </p:pic>
      <p:sp>
        <p:nvSpPr>
          <p:cNvPr id="5" name="Snakkeboble: rektangel med avrundede hjørner 8">
            <a:extLst>
              <a:ext uri="{FF2B5EF4-FFF2-40B4-BE49-F238E27FC236}">
                <a16:creationId xmlns:a16="http://schemas.microsoft.com/office/drawing/2014/main" id="{A0E7E2A9-74E1-4CD5-8C7C-07AD33EEE8BA}"/>
              </a:ext>
            </a:extLst>
          </p:cNvPr>
          <p:cNvSpPr/>
          <p:nvPr/>
        </p:nvSpPr>
        <p:spPr>
          <a:xfrm>
            <a:off x="9763774" y="1711120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Hvem er dere mest </a:t>
            </a:r>
            <a:r>
              <a:rPr lang="nb-NO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  <p:sp>
        <p:nvSpPr>
          <p:cNvPr id="6" name="Snakkeboble: rektangel med avrundede hjørner 8">
            <a:extLst>
              <a:ext uri="{FF2B5EF4-FFF2-40B4-BE49-F238E27FC236}">
                <a16:creationId xmlns:a16="http://schemas.microsoft.com/office/drawing/2014/main" id="{1FC86C8F-0E3B-42FA-959A-00307E891C09}"/>
              </a:ext>
            </a:extLst>
          </p:cNvPr>
          <p:cNvSpPr/>
          <p:nvPr/>
        </p:nvSpPr>
        <p:spPr>
          <a:xfrm>
            <a:off x="9763774" y="3692321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Hvem er dere mest </a:t>
            </a:r>
            <a:r>
              <a:rPr lang="nb-NO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</p:spTree>
    <p:extLst>
      <p:ext uri="{BB962C8B-B14F-4D97-AF65-F5344CB8AC3E}">
        <p14:creationId xmlns:p14="http://schemas.microsoft.com/office/powerpoint/2010/main" val="389102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Skjermdump av NRK-film.">
            <a:hlinkClick r:id="rId3"/>
            <a:extLst>
              <a:ext uri="{FF2B5EF4-FFF2-40B4-BE49-F238E27FC236}">
                <a16:creationId xmlns:a16="http://schemas.microsoft.com/office/drawing/2014/main" id="{CFB45F57-2F48-492A-A0C5-9BB3284D1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8" y="438274"/>
            <a:ext cx="11899787" cy="583436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rPr>
              <a:t>Den magiske kroppen</a:t>
            </a: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1F762-1B8C-4EA0-A2AF-EC66F831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00" y="-182050"/>
            <a:ext cx="10515600" cy="1325563"/>
          </a:xfrm>
        </p:spPr>
        <p:txBody>
          <a:bodyPr/>
          <a:lstStyle/>
          <a:p>
            <a:r>
              <a:rPr lang="nb-NO" dirty="0"/>
              <a:t>Grubletegning – oppsummering</a:t>
            </a:r>
          </a:p>
        </p:txBody>
      </p:sp>
      <p:pic>
        <p:nvPicPr>
          <p:cNvPr id="4" name="Plassholder for innhold 7" descr="Repetisjon av grubletegning. Tegning av fem ungdommer der den ene bøyer armen. Hver ungdom kommer med hvert sitt synspunkt skrevet inn snakkebobler. Snakkeboble 1: En muskel beveger armen min opp og dytter den ned igjen. Snakkeboble 2: Armen din faller bare ned. Snakkeboble 3: Det er en fjær i albueleddet. Snakkeboble 4: En annen muskel dytter den ned. Snakkeboble 5: En annen muskel drar den ned. ">
            <a:extLst>
              <a:ext uri="{FF2B5EF4-FFF2-40B4-BE49-F238E27FC236}">
                <a16:creationId xmlns:a16="http://schemas.microsoft.com/office/drawing/2014/main" id="{DE9D7362-33D7-4560-9C59-8ED74E06C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0" b="11515"/>
          <a:stretch/>
        </p:blipFill>
        <p:spPr>
          <a:xfrm>
            <a:off x="0" y="916297"/>
            <a:ext cx="8406707" cy="6260008"/>
          </a:xfrm>
          <a:prstGeom prst="rect">
            <a:avLst/>
          </a:prstGeom>
          <a:ln>
            <a:noFill/>
          </a:ln>
        </p:spPr>
      </p:pic>
      <p:sp>
        <p:nvSpPr>
          <p:cNvPr id="5" name="Snakkeboble: rektangel med avrundede hjørner 8">
            <a:extLst>
              <a:ext uri="{FF2B5EF4-FFF2-40B4-BE49-F238E27FC236}">
                <a16:creationId xmlns:a16="http://schemas.microsoft.com/office/drawing/2014/main" id="{A0E7E2A9-74E1-4CD5-8C7C-07AD33EEE8BA}"/>
              </a:ext>
            </a:extLst>
          </p:cNvPr>
          <p:cNvSpPr/>
          <p:nvPr/>
        </p:nvSpPr>
        <p:spPr>
          <a:xfrm>
            <a:off x="9092443" y="1711120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Hvem er dere mest </a:t>
            </a:r>
            <a:r>
              <a:rPr lang="nb-NO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  <p:sp>
        <p:nvSpPr>
          <p:cNvPr id="6" name="Snakkeboble: rektangel med avrundede hjørner 8">
            <a:extLst>
              <a:ext uri="{FF2B5EF4-FFF2-40B4-BE49-F238E27FC236}">
                <a16:creationId xmlns:a16="http://schemas.microsoft.com/office/drawing/2014/main" id="{1FC86C8F-0E3B-42FA-959A-00307E891C09}"/>
              </a:ext>
            </a:extLst>
          </p:cNvPr>
          <p:cNvSpPr/>
          <p:nvPr/>
        </p:nvSpPr>
        <p:spPr>
          <a:xfrm>
            <a:off x="9092443" y="3692321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Hvem er dere mest </a:t>
            </a:r>
            <a:r>
              <a:rPr lang="nb-NO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</p:spTree>
    <p:extLst>
      <p:ext uri="{BB962C8B-B14F-4D97-AF65-F5344CB8AC3E}">
        <p14:creationId xmlns:p14="http://schemas.microsoft.com/office/powerpoint/2010/main" val="168490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virker musklene?</a:t>
            </a:r>
          </a:p>
        </p:txBody>
      </p:sp>
      <p:pic>
        <p:nvPicPr>
          <p:cNvPr id="4" name="Bilde 3" descr="Skjermdump av animasjon om hvordan muskler virker.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49" y="1908508"/>
            <a:ext cx="7742408" cy="4350328"/>
          </a:xfrm>
          <a:prstGeom prst="rect">
            <a:avLst/>
          </a:prstGeom>
        </p:spPr>
      </p:pic>
      <p:sp>
        <p:nvSpPr>
          <p:cNvPr id="5" name="Snakkeboble: rektangel med avrundede hjørner 8">
            <a:extLst>
              <a:ext uri="{FF2B5EF4-FFF2-40B4-BE49-F238E27FC236}">
                <a16:creationId xmlns:a16="http://schemas.microsoft.com/office/drawing/2014/main" id="{C5599123-1166-4865-9A8F-674558CB1971}"/>
              </a:ext>
            </a:extLst>
          </p:cNvPr>
          <p:cNvSpPr/>
          <p:nvPr/>
        </p:nvSpPr>
        <p:spPr>
          <a:xfrm>
            <a:off x="9704752" y="308785"/>
            <a:ext cx="2118604" cy="1666508"/>
          </a:xfrm>
          <a:prstGeom prst="wedgeRoundRectCallout">
            <a:avLst>
              <a:gd name="adj1" fmla="val -76112"/>
              <a:gd name="adj2" fmla="val 281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Muskler kan bare trekke seg sammen eller slappe av. </a:t>
            </a:r>
          </a:p>
        </p:txBody>
      </p:sp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AB39A41D-1DA5-43E5-87CE-2FCAD72859F0}"/>
              </a:ext>
            </a:extLst>
          </p:cNvPr>
          <p:cNvSpPr/>
          <p:nvPr/>
        </p:nvSpPr>
        <p:spPr>
          <a:xfrm>
            <a:off x="7574973" y="2132530"/>
            <a:ext cx="4248383" cy="1798479"/>
          </a:xfrm>
          <a:prstGeom prst="wedgeRoundRectCallout">
            <a:avLst>
              <a:gd name="adj1" fmla="val -61234"/>
              <a:gd name="adj2" fmla="val -204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musklene trekker seg sammen, er de harde og stramme, </a:t>
            </a:r>
            <a:b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 når de er </a:t>
            </a: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avslappa,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de mykere. </a:t>
            </a:r>
            <a:endParaRPr lang="nb-NO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nakkeboble: rektangel med avrundede hjørner 7">
            <a:extLst>
              <a:ext uri="{FF2B5EF4-FFF2-40B4-BE49-F238E27FC236}">
                <a16:creationId xmlns:a16="http://schemas.microsoft.com/office/drawing/2014/main" id="{DEA05300-EC33-455E-AEB1-873B491C6F6C}"/>
              </a:ext>
            </a:extLst>
          </p:cNvPr>
          <p:cNvSpPr/>
          <p:nvPr/>
        </p:nvSpPr>
        <p:spPr>
          <a:xfrm>
            <a:off x="7946682" y="4083707"/>
            <a:ext cx="3876675" cy="1798479"/>
          </a:xfrm>
          <a:prstGeom prst="wedgeRoundRectCallout">
            <a:avLst>
              <a:gd name="adj1" fmla="val -60512"/>
              <a:gd name="adj2" fmla="val -220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Musklene er organisert i par,</a:t>
            </a:r>
            <a:b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slik at noen muskler trekker armen i den ene retningen, og andre muskler trekker armen i den motsatte retningen.</a:t>
            </a:r>
          </a:p>
        </p:txBody>
      </p:sp>
    </p:spTree>
    <p:extLst>
      <p:ext uri="{BB962C8B-B14F-4D97-AF65-F5344CB8AC3E}">
        <p14:creationId xmlns:p14="http://schemas.microsoft.com/office/powerpoint/2010/main" val="3488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 descr="Skjermdump av NRK-film.">
            <a:hlinkClick r:id="rId3"/>
            <a:extLst>
              <a:ext uri="{FF2B5EF4-FFF2-40B4-BE49-F238E27FC236}">
                <a16:creationId xmlns:a16="http://schemas.microsoft.com/office/drawing/2014/main" id="{28EEE63E-9539-456F-9E0C-CD2B5F33A8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481013"/>
            <a:ext cx="11750675" cy="569595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E107B48-C1BF-4CCB-9451-1D00DD3A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rPr>
              <a:t>Forts. Den magiske kroppen</a:t>
            </a:r>
          </a:p>
        </p:txBody>
      </p:sp>
    </p:spTree>
    <p:extLst>
      <p:ext uri="{BB962C8B-B14F-4D97-AF65-F5344CB8AC3E}">
        <p14:creationId xmlns:p14="http://schemas.microsoft.com/office/powerpoint/2010/main" val="8603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4688D-B524-4D63-9CDD-FC348D07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dirty="0">
                <a:latin typeface="+mn-lt"/>
                <a:ea typeface="Calibri" panose="020F0502020204030204" pitchFamily="34" charset="0"/>
              </a:rPr>
              <a:t>Tenk-par-del: </a:t>
            </a:r>
            <a:br>
              <a:rPr lang="nb-NO" sz="4400" dirty="0">
                <a:latin typeface="+mn-lt"/>
                <a:ea typeface="Calibri" panose="020F0502020204030204" pitchFamily="34" charset="0"/>
              </a:rPr>
            </a:br>
            <a:r>
              <a:rPr lang="nb-NO" sz="4400" dirty="0">
                <a:latin typeface="+mn-lt"/>
                <a:ea typeface="Calibri" panose="020F0502020204030204" pitchFamily="34" charset="0"/>
              </a:rPr>
              <a:t>Hva skjedde </a:t>
            </a:r>
            <a:r>
              <a:rPr lang="nb-NO" dirty="0">
                <a:latin typeface="+mn-lt"/>
                <a:ea typeface="Calibri" panose="020F0502020204030204" pitchFamily="34" charset="0"/>
              </a:rPr>
              <a:t>i kroppen da vi var i aktivitet ute? </a:t>
            </a:r>
            <a:endParaRPr lang="nb-NO" dirty="0">
              <a:latin typeface="+mn-lt"/>
            </a:endParaRP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1A83DB0E-2AF2-4807-B5C2-C723082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4170610"/>
          </a:xfrm>
        </p:spPr>
        <p:txBody>
          <a:bodyPr>
            <a:normAutofit/>
          </a:bodyPr>
          <a:lstStyle/>
          <a:p>
            <a:r>
              <a:rPr lang="nb-NO" sz="2200" dirty="0"/>
              <a:t>Ble andpusten</a:t>
            </a:r>
          </a:p>
          <a:p>
            <a:r>
              <a:rPr lang="nb-NO" sz="2200" dirty="0"/>
              <a:t>Fikk høyere puls</a:t>
            </a:r>
          </a:p>
          <a:p>
            <a:r>
              <a:rPr lang="nb-NO" sz="2200" dirty="0"/>
              <a:t>Ble varmere</a:t>
            </a:r>
          </a:p>
          <a:p>
            <a:r>
              <a:rPr lang="nb-NO" sz="2200" dirty="0"/>
              <a:t>Fikk farge i kinnene</a:t>
            </a:r>
          </a:p>
          <a:p>
            <a:r>
              <a:rPr lang="nb-NO" sz="2200" dirty="0"/>
              <a:t>Kjente at musklene jobbet</a:t>
            </a:r>
          </a:p>
          <a:p>
            <a:r>
              <a:rPr lang="nb-NO" sz="2200" dirty="0"/>
              <a:t>…</a:t>
            </a:r>
          </a:p>
        </p:txBody>
      </p:sp>
      <p:pic>
        <p:nvPicPr>
          <p:cNvPr id="9" name="Picture 2" descr="Fire barn som hopper ute mens de holder hender, ser dem bakfra. Foto">
            <a:extLst>
              <a:ext uri="{FF2B5EF4-FFF2-40B4-BE49-F238E27FC236}">
                <a16:creationId xmlns:a16="http://schemas.microsoft.com/office/drawing/2014/main" id="{58AA1691-02BC-4880-B7BB-B10C02D7E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-754"/>
          <a:stretch/>
        </p:blipFill>
        <p:spPr bwMode="auto">
          <a:xfrm>
            <a:off x="5710991" y="2006353"/>
            <a:ext cx="5847346" cy="38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4688D-B524-4D63-9CDD-FC348D0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0"/>
            <a:ext cx="10515600" cy="1325563"/>
          </a:xfrm>
        </p:spPr>
        <p:txBody>
          <a:bodyPr>
            <a:normAutofit/>
          </a:bodyPr>
          <a:lstStyle/>
          <a:p>
            <a:r>
              <a:rPr lang="nb-NO" sz="4400" dirty="0">
                <a:latin typeface="+mn-lt"/>
                <a:ea typeface="Calibri" panose="020F0502020204030204" pitchFamily="34" charset="0"/>
              </a:rPr>
              <a:t>H</a:t>
            </a:r>
            <a:r>
              <a:rPr lang="nb-NO" sz="4400" dirty="0">
                <a:effectLst/>
                <a:latin typeface="+mn-lt"/>
                <a:ea typeface="Calibri" panose="020F0502020204030204" pitchFamily="34" charset="0"/>
              </a:rPr>
              <a:t>vorfor er det viktig å være fysisk aktiv og bruke musklene</a:t>
            </a:r>
            <a:r>
              <a:rPr lang="nb-NO" dirty="0">
                <a:latin typeface="+mn-lt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792C53-DC9B-4330-8C07-55951BBD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0" dirty="0">
                <a:solidFill>
                  <a:srgbClr val="000000"/>
                </a:solidFill>
                <a:effectLst/>
              </a:rPr>
              <a:t>Fordi vi blant annet: </a:t>
            </a:r>
          </a:p>
          <a:p>
            <a:r>
              <a:rPr lang="nb-NO" sz="2200" dirty="0"/>
              <a:t>får bedre kondisjon og orker mer</a:t>
            </a:r>
          </a:p>
          <a:p>
            <a:pPr algn="l"/>
            <a:r>
              <a:rPr lang="nb-NO" sz="2200" b="0" i="0" dirty="0">
                <a:solidFill>
                  <a:srgbClr val="000000"/>
                </a:solidFill>
                <a:effectLst/>
              </a:rPr>
              <a:t>konsentrerer oss bedre</a:t>
            </a:r>
          </a:p>
          <a:p>
            <a:pPr algn="l"/>
            <a:r>
              <a:rPr lang="nb-NO" sz="2200" dirty="0">
                <a:solidFill>
                  <a:srgbClr val="000000"/>
                </a:solidFill>
              </a:rPr>
              <a:t>h</a:t>
            </a:r>
            <a:r>
              <a:rPr lang="nb-NO" sz="2200" b="0" i="0" dirty="0">
                <a:solidFill>
                  <a:srgbClr val="000000"/>
                </a:solidFill>
                <a:effectLst/>
              </a:rPr>
              <a:t>usker bedre</a:t>
            </a:r>
          </a:p>
          <a:p>
            <a:pPr algn="l"/>
            <a:r>
              <a:rPr lang="nb-NO" sz="2200" dirty="0">
                <a:solidFill>
                  <a:srgbClr val="000000"/>
                </a:solidFill>
              </a:rPr>
              <a:t>blir i bedre humør</a:t>
            </a:r>
            <a:endParaRPr lang="nb-NO" sz="22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nb-NO" sz="2200" dirty="0">
                <a:solidFill>
                  <a:srgbClr val="000000"/>
                </a:solidFill>
              </a:rPr>
              <a:t>sover bedre</a:t>
            </a:r>
            <a:endParaRPr lang="nb-NO" sz="2200" b="0" i="0" dirty="0">
              <a:solidFill>
                <a:srgbClr val="000000"/>
              </a:solidFill>
              <a:effectLst/>
            </a:endParaRPr>
          </a:p>
          <a:p>
            <a:r>
              <a:rPr lang="nb-NO" sz="2200" b="0" i="0" dirty="0">
                <a:solidFill>
                  <a:srgbClr val="000000"/>
                </a:solidFill>
                <a:effectLst/>
              </a:rPr>
              <a:t>blir mindre syke</a:t>
            </a:r>
          </a:p>
          <a:p>
            <a:pPr marL="0" indent="0" algn="l">
              <a:buNone/>
            </a:pPr>
            <a:br>
              <a:rPr lang="nb-NO" sz="2200" dirty="0"/>
            </a:br>
            <a:endParaRPr lang="nb-NO" sz="2200" dirty="0"/>
          </a:p>
        </p:txBody>
      </p:sp>
      <p:sp>
        <p:nvSpPr>
          <p:cNvPr id="8" name="Rektangel: Avrunda hjørne 7">
            <a:extLst>
              <a:ext uri="{FF2B5EF4-FFF2-40B4-BE49-F238E27FC236}">
                <a16:creationId xmlns:a16="http://schemas.microsoft.com/office/drawing/2014/main" id="{27F8B8EE-CA70-45A5-B738-7838F5D34198}"/>
              </a:ext>
            </a:extLst>
          </p:cNvPr>
          <p:cNvSpPr/>
          <p:nvPr/>
        </p:nvSpPr>
        <p:spPr>
          <a:xfrm>
            <a:off x="6178162" y="3311928"/>
            <a:ext cx="4685767" cy="855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mer aktiv du er, jo sterkere blir du.</a:t>
            </a:r>
          </a:p>
        </p:txBody>
      </p:sp>
      <p:sp>
        <p:nvSpPr>
          <p:cNvPr id="9" name="Rektangel: Avrunda hjørne 8">
            <a:extLst>
              <a:ext uri="{FF2B5EF4-FFF2-40B4-BE49-F238E27FC236}">
                <a16:creationId xmlns:a16="http://schemas.microsoft.com/office/drawing/2014/main" id="{613C5E91-514F-491A-9DF8-EE806C9E142F}"/>
              </a:ext>
            </a:extLst>
          </p:cNvPr>
          <p:cNvSpPr/>
          <p:nvPr/>
        </p:nvSpPr>
        <p:spPr>
          <a:xfrm>
            <a:off x="6178161" y="4333103"/>
            <a:ext cx="4685767" cy="10462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 være fysisk aktiv er viktig </a:t>
            </a:r>
            <a:b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god helse.</a:t>
            </a:r>
          </a:p>
        </p:txBody>
      </p:sp>
    </p:spTree>
    <p:extLst>
      <p:ext uri="{BB962C8B-B14F-4D97-AF65-F5344CB8AC3E}">
        <p14:creationId xmlns:p14="http://schemas.microsoft.com/office/powerpoint/2010/main" val="8883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258</Words>
  <Application>Microsoft Office PowerPoint</Application>
  <PresentationFormat>Breiskjerm</PresentationFormat>
  <Paragraphs>38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Hvilke muskler jobber?</vt:lpstr>
      <vt:lpstr>Grubletegning: Muskler</vt:lpstr>
      <vt:lpstr>Den magiske kroppen</vt:lpstr>
      <vt:lpstr>Grubletegning – oppsummering</vt:lpstr>
      <vt:lpstr>Hvordan virker musklene?</vt:lpstr>
      <vt:lpstr>Forts. Den magiske kroppen</vt:lpstr>
      <vt:lpstr>Tenk-par-del:  Hva skjedde i kroppen da vi var i aktivitet ute? </vt:lpstr>
      <vt:lpstr>Hvorfor er det viktig å være fysisk aktiv og bruke musklene?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166</cp:revision>
  <dcterms:created xsi:type="dcterms:W3CDTF">2020-07-27T11:27:57Z</dcterms:created>
  <dcterms:modified xsi:type="dcterms:W3CDTF">2023-03-09T12:59:52Z</dcterms:modified>
</cp:coreProperties>
</file>