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BB7B6-ADF8-4C75-B638-43D59D5558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74D9200-5725-404F-96E2-B917F8A67607}">
      <dgm:prSet phldrT="[Tekst]" custT="1"/>
      <dgm:spPr>
        <a:solidFill>
          <a:schemeClr val="accent4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nb-NO" sz="2200" dirty="0"/>
            <a:t>Sosiale forhold</a:t>
          </a:r>
        </a:p>
      </dgm:t>
    </dgm:pt>
    <dgm:pt modelId="{7DCBDB2F-263F-4881-84D1-86A7AD2E5A87}" type="parTrans" cxnId="{C2D9F56D-B427-4971-A88E-DE46FF542EAD}">
      <dgm:prSet/>
      <dgm:spPr/>
      <dgm:t>
        <a:bodyPr/>
        <a:lstStyle/>
        <a:p>
          <a:endParaRPr lang="nb-NO"/>
        </a:p>
      </dgm:t>
    </dgm:pt>
    <dgm:pt modelId="{8B3B638F-FFAC-4F00-B23B-07E310F694D3}" type="sibTrans" cxnId="{C2D9F56D-B427-4971-A88E-DE46FF542EAD}">
      <dgm:prSet/>
      <dgm:spPr/>
      <dgm:t>
        <a:bodyPr/>
        <a:lstStyle/>
        <a:p>
          <a:endParaRPr lang="nb-NO"/>
        </a:p>
      </dgm:t>
    </dgm:pt>
    <dgm:pt modelId="{9258AB2B-5B7A-4208-B1FD-CCFD37430293}">
      <dgm:prSet phldrT="[Tekst]" custT="1"/>
      <dgm:spPr>
        <a:solidFill>
          <a:schemeClr val="accent1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nb-NO" sz="2200" dirty="0"/>
            <a:t>Økonomi</a:t>
          </a:r>
        </a:p>
      </dgm:t>
    </dgm:pt>
    <dgm:pt modelId="{217955DF-7EB4-4335-82FF-B23FF6184EBD}" type="parTrans" cxnId="{B6A65583-82DE-4DEE-B44B-C38575E877D5}">
      <dgm:prSet/>
      <dgm:spPr/>
      <dgm:t>
        <a:bodyPr/>
        <a:lstStyle/>
        <a:p>
          <a:endParaRPr lang="nb-NO"/>
        </a:p>
      </dgm:t>
    </dgm:pt>
    <dgm:pt modelId="{C52DC32C-5AFD-4677-AA0E-589AA1E7AA2C}" type="sibTrans" cxnId="{B6A65583-82DE-4DEE-B44B-C38575E877D5}">
      <dgm:prSet/>
      <dgm:spPr/>
      <dgm:t>
        <a:bodyPr/>
        <a:lstStyle/>
        <a:p>
          <a:endParaRPr lang="nb-NO"/>
        </a:p>
      </dgm:t>
    </dgm:pt>
    <dgm:pt modelId="{076E5E48-ED6C-4FFC-B27C-DFB00881E6BA}">
      <dgm:prSet phldrT="[Tekst]" custT="1"/>
      <dgm:spPr>
        <a:solidFill>
          <a:schemeClr val="accent6">
            <a:lumMod val="40000"/>
            <a:lumOff val="60000"/>
            <a:alpha val="50000"/>
          </a:schemeClr>
        </a:solidFill>
      </dgm:spPr>
      <dgm:t>
        <a:bodyPr/>
        <a:lstStyle/>
        <a:p>
          <a:r>
            <a:rPr lang="nb-NO" sz="2200" dirty="0"/>
            <a:t>Miljø og klima</a:t>
          </a:r>
        </a:p>
      </dgm:t>
    </dgm:pt>
    <dgm:pt modelId="{13D38795-5D7E-44D1-B55A-299F39A100FF}" type="parTrans" cxnId="{CE67DEB3-7BF1-4D67-A38A-017139A90669}">
      <dgm:prSet/>
      <dgm:spPr/>
      <dgm:t>
        <a:bodyPr/>
        <a:lstStyle/>
        <a:p>
          <a:endParaRPr lang="nb-NO"/>
        </a:p>
      </dgm:t>
    </dgm:pt>
    <dgm:pt modelId="{ED895043-EB71-4EFD-BE4E-30ABF2C46729}" type="sibTrans" cxnId="{CE67DEB3-7BF1-4D67-A38A-017139A90669}">
      <dgm:prSet/>
      <dgm:spPr/>
      <dgm:t>
        <a:bodyPr/>
        <a:lstStyle/>
        <a:p>
          <a:endParaRPr lang="nb-NO"/>
        </a:p>
      </dgm:t>
    </dgm:pt>
    <dgm:pt modelId="{FE9A27AB-1F38-4818-BAA6-0D3C095C1073}" type="pres">
      <dgm:prSet presAssocID="{0CFBB7B6-ADF8-4C75-B638-43D59D5558FB}" presName="compositeShape" presStyleCnt="0">
        <dgm:presLayoutVars>
          <dgm:chMax val="7"/>
          <dgm:dir/>
          <dgm:resizeHandles val="exact"/>
        </dgm:presLayoutVars>
      </dgm:prSet>
      <dgm:spPr/>
    </dgm:pt>
    <dgm:pt modelId="{8661FA52-AFA9-453A-B310-3E17DB1FE5A3}" type="pres">
      <dgm:prSet presAssocID="{374D9200-5725-404F-96E2-B917F8A67607}" presName="circ1" presStyleLbl="vennNode1" presStyleIdx="0" presStyleCnt="3"/>
      <dgm:spPr/>
    </dgm:pt>
    <dgm:pt modelId="{0DD3A144-6D2D-4FAA-B3AF-7337CAABE15F}" type="pres">
      <dgm:prSet presAssocID="{374D9200-5725-404F-96E2-B917F8A6760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EDD0C4A-85DF-46D9-A1F3-94C46A5A1CC8}" type="pres">
      <dgm:prSet presAssocID="{9258AB2B-5B7A-4208-B1FD-CCFD37430293}" presName="circ2" presStyleLbl="vennNode1" presStyleIdx="1" presStyleCnt="3"/>
      <dgm:spPr/>
    </dgm:pt>
    <dgm:pt modelId="{29788159-6186-4913-868B-0AB9EE332F97}" type="pres">
      <dgm:prSet presAssocID="{9258AB2B-5B7A-4208-B1FD-CCFD3743029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1B55F23-1D5C-4EF3-8AAC-216F1F062489}" type="pres">
      <dgm:prSet presAssocID="{076E5E48-ED6C-4FFC-B27C-DFB00881E6BA}" presName="circ3" presStyleLbl="vennNode1" presStyleIdx="2" presStyleCnt="3"/>
      <dgm:spPr/>
    </dgm:pt>
    <dgm:pt modelId="{72EDD5BC-8CA7-4F20-B74C-2BDE82F5D674}" type="pres">
      <dgm:prSet presAssocID="{076E5E48-ED6C-4FFC-B27C-DFB00881E6B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2E12904-A322-4717-9B64-813F8DEAC9CE}" type="presOf" srcId="{076E5E48-ED6C-4FFC-B27C-DFB00881E6BA}" destId="{61B55F23-1D5C-4EF3-8AAC-216F1F062489}" srcOrd="0" destOrd="0" presId="urn:microsoft.com/office/officeart/2005/8/layout/venn1"/>
    <dgm:cxn modelId="{12D11307-8810-4804-9EFD-CA0210BE32AD}" type="presOf" srcId="{9258AB2B-5B7A-4208-B1FD-CCFD37430293}" destId="{29788159-6186-4913-868B-0AB9EE332F97}" srcOrd="1" destOrd="0" presId="urn:microsoft.com/office/officeart/2005/8/layout/venn1"/>
    <dgm:cxn modelId="{D5A31F09-18A9-43D0-B383-C6785378933A}" type="presOf" srcId="{0CFBB7B6-ADF8-4C75-B638-43D59D5558FB}" destId="{FE9A27AB-1F38-4818-BAA6-0D3C095C1073}" srcOrd="0" destOrd="0" presId="urn:microsoft.com/office/officeart/2005/8/layout/venn1"/>
    <dgm:cxn modelId="{2F5D6310-DB9E-45BA-8664-E696935E9B5D}" type="presOf" srcId="{076E5E48-ED6C-4FFC-B27C-DFB00881E6BA}" destId="{72EDD5BC-8CA7-4F20-B74C-2BDE82F5D674}" srcOrd="1" destOrd="0" presId="urn:microsoft.com/office/officeart/2005/8/layout/venn1"/>
    <dgm:cxn modelId="{C2D9F56D-B427-4971-A88E-DE46FF542EAD}" srcId="{0CFBB7B6-ADF8-4C75-B638-43D59D5558FB}" destId="{374D9200-5725-404F-96E2-B917F8A67607}" srcOrd="0" destOrd="0" parTransId="{7DCBDB2F-263F-4881-84D1-86A7AD2E5A87}" sibTransId="{8B3B638F-FFAC-4F00-B23B-07E310F694D3}"/>
    <dgm:cxn modelId="{5508A57D-9E2E-47F3-9941-6038732B635D}" type="presOf" srcId="{374D9200-5725-404F-96E2-B917F8A67607}" destId="{0DD3A144-6D2D-4FAA-B3AF-7337CAABE15F}" srcOrd="1" destOrd="0" presId="urn:microsoft.com/office/officeart/2005/8/layout/venn1"/>
    <dgm:cxn modelId="{B6A65583-82DE-4DEE-B44B-C38575E877D5}" srcId="{0CFBB7B6-ADF8-4C75-B638-43D59D5558FB}" destId="{9258AB2B-5B7A-4208-B1FD-CCFD37430293}" srcOrd="1" destOrd="0" parTransId="{217955DF-7EB4-4335-82FF-B23FF6184EBD}" sibTransId="{C52DC32C-5AFD-4677-AA0E-589AA1E7AA2C}"/>
    <dgm:cxn modelId="{4B35E894-ABCD-4BBE-95F1-E07CE76B859E}" type="presOf" srcId="{9258AB2B-5B7A-4208-B1FD-CCFD37430293}" destId="{6EDD0C4A-85DF-46D9-A1F3-94C46A5A1CC8}" srcOrd="0" destOrd="0" presId="urn:microsoft.com/office/officeart/2005/8/layout/venn1"/>
    <dgm:cxn modelId="{CE67DEB3-7BF1-4D67-A38A-017139A90669}" srcId="{0CFBB7B6-ADF8-4C75-B638-43D59D5558FB}" destId="{076E5E48-ED6C-4FFC-B27C-DFB00881E6BA}" srcOrd="2" destOrd="0" parTransId="{13D38795-5D7E-44D1-B55A-299F39A100FF}" sibTransId="{ED895043-EB71-4EFD-BE4E-30ABF2C46729}"/>
    <dgm:cxn modelId="{CACBD0B6-3D6F-4ABF-9C27-83985531F32A}" type="presOf" srcId="{374D9200-5725-404F-96E2-B917F8A67607}" destId="{8661FA52-AFA9-453A-B310-3E17DB1FE5A3}" srcOrd="0" destOrd="0" presId="urn:microsoft.com/office/officeart/2005/8/layout/venn1"/>
    <dgm:cxn modelId="{02BF6A24-8462-4FA6-8FC4-51A344F47DAA}" type="presParOf" srcId="{FE9A27AB-1F38-4818-BAA6-0D3C095C1073}" destId="{8661FA52-AFA9-453A-B310-3E17DB1FE5A3}" srcOrd="0" destOrd="0" presId="urn:microsoft.com/office/officeart/2005/8/layout/venn1"/>
    <dgm:cxn modelId="{9D5802AB-E3EC-4166-9CC7-E79DEDC6F55C}" type="presParOf" srcId="{FE9A27AB-1F38-4818-BAA6-0D3C095C1073}" destId="{0DD3A144-6D2D-4FAA-B3AF-7337CAABE15F}" srcOrd="1" destOrd="0" presId="urn:microsoft.com/office/officeart/2005/8/layout/venn1"/>
    <dgm:cxn modelId="{A31D6834-95CF-4E1B-90B3-F3233E11B195}" type="presParOf" srcId="{FE9A27AB-1F38-4818-BAA6-0D3C095C1073}" destId="{6EDD0C4A-85DF-46D9-A1F3-94C46A5A1CC8}" srcOrd="2" destOrd="0" presId="urn:microsoft.com/office/officeart/2005/8/layout/venn1"/>
    <dgm:cxn modelId="{202AD5AB-F6AD-4706-98D1-77DF44B0D195}" type="presParOf" srcId="{FE9A27AB-1F38-4818-BAA6-0D3C095C1073}" destId="{29788159-6186-4913-868B-0AB9EE332F97}" srcOrd="3" destOrd="0" presId="urn:microsoft.com/office/officeart/2005/8/layout/venn1"/>
    <dgm:cxn modelId="{FD97FB1F-D373-430A-BD60-40BCE0217E89}" type="presParOf" srcId="{FE9A27AB-1F38-4818-BAA6-0D3C095C1073}" destId="{61B55F23-1D5C-4EF3-8AAC-216F1F062489}" srcOrd="4" destOrd="0" presId="urn:microsoft.com/office/officeart/2005/8/layout/venn1"/>
    <dgm:cxn modelId="{F40DB577-A9AB-4898-803B-36649E8C6FD3}" type="presParOf" srcId="{FE9A27AB-1F38-4818-BAA6-0D3C095C1073}" destId="{72EDD5BC-8CA7-4F20-B74C-2BDE82F5D67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61FA52-AFA9-453A-B310-3E17DB1FE5A3}">
      <dsp:nvSpPr>
        <dsp:cNvPr id="0" name=""/>
        <dsp:cNvSpPr/>
      </dsp:nvSpPr>
      <dsp:spPr>
        <a:xfrm>
          <a:off x="1946365" y="54065"/>
          <a:ext cx="2595153" cy="2595153"/>
        </a:xfrm>
        <a:prstGeom prst="ellipse">
          <a:avLst/>
        </a:prstGeom>
        <a:solidFill>
          <a:schemeClr val="accent4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Sosiale forhold</a:t>
          </a:r>
        </a:p>
      </dsp:txBody>
      <dsp:txXfrm>
        <a:off x="2292385" y="508217"/>
        <a:ext cx="1903112" cy="1167819"/>
      </dsp:txXfrm>
    </dsp:sp>
    <dsp:sp modelId="{6EDD0C4A-85DF-46D9-A1F3-94C46A5A1CC8}">
      <dsp:nvSpPr>
        <dsp:cNvPr id="0" name=""/>
        <dsp:cNvSpPr/>
      </dsp:nvSpPr>
      <dsp:spPr>
        <a:xfrm>
          <a:off x="2882783" y="1676036"/>
          <a:ext cx="2595153" cy="2595153"/>
        </a:xfrm>
        <a:prstGeom prst="ellipse">
          <a:avLst/>
        </a:prstGeom>
        <a:solidFill>
          <a:schemeClr val="accent1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Økonomi</a:t>
          </a:r>
        </a:p>
      </dsp:txBody>
      <dsp:txXfrm>
        <a:off x="3676467" y="2346451"/>
        <a:ext cx="1557092" cy="1427334"/>
      </dsp:txXfrm>
    </dsp:sp>
    <dsp:sp modelId="{61B55F23-1D5C-4EF3-8AAC-216F1F062489}">
      <dsp:nvSpPr>
        <dsp:cNvPr id="0" name=""/>
        <dsp:cNvSpPr/>
      </dsp:nvSpPr>
      <dsp:spPr>
        <a:xfrm>
          <a:off x="1009947" y="1676036"/>
          <a:ext cx="2595153" cy="2595153"/>
        </a:xfrm>
        <a:prstGeom prst="ellipse">
          <a:avLst/>
        </a:prstGeom>
        <a:solidFill>
          <a:schemeClr val="accent6">
            <a:lumMod val="40000"/>
            <a:lumOff val="6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200" kern="1200" dirty="0"/>
            <a:t>Miljø og klima</a:t>
          </a:r>
        </a:p>
      </dsp:txBody>
      <dsp:txXfrm>
        <a:off x="1254324" y="2346451"/>
        <a:ext cx="1557092" cy="1427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alda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DDF79-A9AF-4AFC-B0E3-FEC8BC259874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4" name="Plasshaldar for lysbilet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aldar for notat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6" name="Plasshaldar for bot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aldar for lysbilet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DF58B-E9FB-4C6A-AB6D-0920CE517994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750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lysbilet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aldar for not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aseline="0" dirty="0"/>
              <a:t>Kan oppfinnelsen løse et problem som bidrar til en mer bærekraftig utvikling? NB: Begrunne hvorfor 2og 2 samarbeid. Ikke oppsummering – aktiviteten fortsetter. </a:t>
            </a:r>
            <a:endParaRPr lang="nb-NO" dirty="0"/>
          </a:p>
        </p:txBody>
      </p:sp>
      <p:sp>
        <p:nvSpPr>
          <p:cNvPr id="4" name="Plasshaldar for lysbilet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823E9-BBDC-475C-8788-5AADB4A40E4D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45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6C31DF-C4B3-416D-9000-C279FE28C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9C5353B-283C-4060-882A-E2B409CF5C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n-NO"/>
              <a:t>Klikk for å redigere undertittelstil i malen</a:t>
            </a:r>
            <a:endParaRPr lang="nb-NO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94D04B2A-D05C-4144-AB56-B3F8B616A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B5D0A5C6-EBCC-45FE-9AF6-73051CA7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E1F485D7-0D37-4C70-8B4F-FE3ABBFD3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634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8B2B42-ADDE-4B1A-84BE-452D3BF7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loddrett tekst 2">
            <a:extLst>
              <a:ext uri="{FF2B5EF4-FFF2-40B4-BE49-F238E27FC236}">
                <a16:creationId xmlns:a16="http://schemas.microsoft.com/office/drawing/2014/main" id="{C7E25459-B6FF-4DE4-970F-D47E795F2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C752DF8A-6D73-41D6-A38B-28146EDDD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5D990B71-7D9A-4437-B169-DFFD08655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065E539E-D9A1-4407-8AF0-BE0ABAF16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695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E8E0F06-5C19-4C8A-84E6-6C73499B3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loddrett tekst 2">
            <a:extLst>
              <a:ext uri="{FF2B5EF4-FFF2-40B4-BE49-F238E27FC236}">
                <a16:creationId xmlns:a16="http://schemas.microsoft.com/office/drawing/2014/main" id="{69BEFECF-29D1-4AB4-9016-1B0EAADA3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0F3A6DEE-4343-425E-88A3-D61C2B21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3D61382C-5E5B-4C18-B5F7-B4870637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AB51F394-E658-449A-9CF2-75E1A3A2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13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a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2931D7-79B0-4486-B77F-AFFA90054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356A133B-DE51-4FD3-8627-40C4C709B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C3E76049-39CB-4B57-91E7-0BE3BEF90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DCCA500F-0CC4-4F28-AF8F-683009048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AFC9C715-F8EB-4CC5-BF78-BEB77DBE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897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B6349E-E42A-414D-86B7-6AF2030B2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8C8C7E56-9562-447D-9811-6C3DD07D0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F0916845-F6E0-443A-9BC2-07414A13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303C1EC1-1360-4B53-AAB2-75B914965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C44E5573-E2D1-4234-8084-857BE0C6E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3195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ald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60698E-4F3E-4D45-AD66-337AD1BA9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7FD42D47-C22F-4343-864C-C076B1233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innhald 3">
            <a:extLst>
              <a:ext uri="{FF2B5EF4-FFF2-40B4-BE49-F238E27FC236}">
                <a16:creationId xmlns:a16="http://schemas.microsoft.com/office/drawing/2014/main" id="{C942A70D-CC4D-4C7F-8106-320038808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A48FCBCA-23C6-45E5-8AAE-435898197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E746E747-1EB3-4D4B-BBDB-FCCEFFFA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A7AF49A2-3C59-45A0-94C9-51A03936E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729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li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D0BFCB-4717-4254-B601-89AAFFA3A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065883ED-0F25-499D-9C3A-5EE9689FE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4" name="Plasshaldar for innhald 3">
            <a:extLst>
              <a:ext uri="{FF2B5EF4-FFF2-40B4-BE49-F238E27FC236}">
                <a16:creationId xmlns:a16="http://schemas.microsoft.com/office/drawing/2014/main" id="{CB77861A-8156-4C3D-966A-342B39373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5" name="Plasshaldar for tekst 4">
            <a:extLst>
              <a:ext uri="{FF2B5EF4-FFF2-40B4-BE49-F238E27FC236}">
                <a16:creationId xmlns:a16="http://schemas.microsoft.com/office/drawing/2014/main" id="{4D42F347-4441-4CBD-850B-01C277BD8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6" name="Plasshaldar for innhald 5">
            <a:extLst>
              <a:ext uri="{FF2B5EF4-FFF2-40B4-BE49-F238E27FC236}">
                <a16:creationId xmlns:a16="http://schemas.microsoft.com/office/drawing/2014/main" id="{2A1A1A39-34F6-4D72-AED6-0930AC9A8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7" name="Plasshaldar for dato 6">
            <a:extLst>
              <a:ext uri="{FF2B5EF4-FFF2-40B4-BE49-F238E27FC236}">
                <a16:creationId xmlns:a16="http://schemas.microsoft.com/office/drawing/2014/main" id="{F524A769-A6E5-446D-872C-DA0B7F4B7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8" name="Plasshaldar for botntekst 7">
            <a:extLst>
              <a:ext uri="{FF2B5EF4-FFF2-40B4-BE49-F238E27FC236}">
                <a16:creationId xmlns:a16="http://schemas.microsoft.com/office/drawing/2014/main" id="{861EF987-F112-4185-B324-059E8EACE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aldar for lysbiletnummer 8">
            <a:extLst>
              <a:ext uri="{FF2B5EF4-FFF2-40B4-BE49-F238E27FC236}">
                <a16:creationId xmlns:a16="http://schemas.microsoft.com/office/drawing/2014/main" id="{87180C37-F89C-4884-96A7-7FA706AE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4309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er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A988932-E2C0-4601-99C7-075590FB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dato 2">
            <a:extLst>
              <a:ext uri="{FF2B5EF4-FFF2-40B4-BE49-F238E27FC236}">
                <a16:creationId xmlns:a16="http://schemas.microsoft.com/office/drawing/2014/main" id="{51E27B5D-4F37-4199-9558-8467F92EF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4" name="Plasshaldar for botntekst 3">
            <a:extLst>
              <a:ext uri="{FF2B5EF4-FFF2-40B4-BE49-F238E27FC236}">
                <a16:creationId xmlns:a16="http://schemas.microsoft.com/office/drawing/2014/main" id="{2B6D599E-22C1-4A61-8E17-7DAAC4F9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aldar for lysbiletnummer 4">
            <a:extLst>
              <a:ext uri="{FF2B5EF4-FFF2-40B4-BE49-F238E27FC236}">
                <a16:creationId xmlns:a16="http://schemas.microsoft.com/office/drawing/2014/main" id="{0C192721-D134-472F-A43D-9B221D5E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860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dato 1">
            <a:extLst>
              <a:ext uri="{FF2B5EF4-FFF2-40B4-BE49-F238E27FC236}">
                <a16:creationId xmlns:a16="http://schemas.microsoft.com/office/drawing/2014/main" id="{ABCC0654-8BD6-4D1A-80A4-075C19B6B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3" name="Plasshaldar for botntekst 2">
            <a:extLst>
              <a:ext uri="{FF2B5EF4-FFF2-40B4-BE49-F238E27FC236}">
                <a16:creationId xmlns:a16="http://schemas.microsoft.com/office/drawing/2014/main" id="{724487D5-D33C-4C19-A518-F2179AD3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aldar for lysbiletnummer 3">
            <a:extLst>
              <a:ext uri="{FF2B5EF4-FFF2-40B4-BE49-F238E27FC236}">
                <a16:creationId xmlns:a16="http://schemas.microsoft.com/office/drawing/2014/main" id="{8A7AE849-49D5-4FE6-A245-66EAE124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460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a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D3F412-EA51-46E5-AB17-0C43BBE3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innhald 2">
            <a:extLst>
              <a:ext uri="{FF2B5EF4-FFF2-40B4-BE49-F238E27FC236}">
                <a16:creationId xmlns:a16="http://schemas.microsoft.com/office/drawing/2014/main" id="{E870B6A6-F24B-4EC7-A7DC-735AB1150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tekst 3">
            <a:extLst>
              <a:ext uri="{FF2B5EF4-FFF2-40B4-BE49-F238E27FC236}">
                <a16:creationId xmlns:a16="http://schemas.microsoft.com/office/drawing/2014/main" id="{6984397D-C938-4A92-BB3E-0A660A1AB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E13526F7-BBE8-4402-8465-3C92C819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A7B4AEB2-D823-4F0F-B82C-98C3B800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0FE69D8E-255D-4A29-8322-D2D5B2B1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908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et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D4FCFE-2E25-49C2-9FCA-777D9A91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bilete 2">
            <a:extLst>
              <a:ext uri="{FF2B5EF4-FFF2-40B4-BE49-F238E27FC236}">
                <a16:creationId xmlns:a16="http://schemas.microsoft.com/office/drawing/2014/main" id="{F96CCE09-8DD1-4DEB-9740-C28933BE2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aldar for tekst 3">
            <a:extLst>
              <a:ext uri="{FF2B5EF4-FFF2-40B4-BE49-F238E27FC236}">
                <a16:creationId xmlns:a16="http://schemas.microsoft.com/office/drawing/2014/main" id="{29496836-CFB7-497E-A26B-484163CC8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/>
              <a:t>Klikk for å redigere tekststilar i malen</a:t>
            </a:r>
          </a:p>
        </p:txBody>
      </p:sp>
      <p:sp>
        <p:nvSpPr>
          <p:cNvPr id="5" name="Plasshaldar for dato 4">
            <a:extLst>
              <a:ext uri="{FF2B5EF4-FFF2-40B4-BE49-F238E27FC236}">
                <a16:creationId xmlns:a16="http://schemas.microsoft.com/office/drawing/2014/main" id="{B283731D-4214-4D75-848F-556FAC4D4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6" name="Plasshaldar for botntekst 5">
            <a:extLst>
              <a:ext uri="{FF2B5EF4-FFF2-40B4-BE49-F238E27FC236}">
                <a16:creationId xmlns:a16="http://schemas.microsoft.com/office/drawing/2014/main" id="{2026C2CB-AE74-4740-9D28-68804E3C0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aldar for lysbiletnummer 6">
            <a:extLst>
              <a:ext uri="{FF2B5EF4-FFF2-40B4-BE49-F238E27FC236}">
                <a16:creationId xmlns:a16="http://schemas.microsoft.com/office/drawing/2014/main" id="{EC30C628-B6FB-4D92-8DE1-A1D2D425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703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aldar for tittel 1">
            <a:extLst>
              <a:ext uri="{FF2B5EF4-FFF2-40B4-BE49-F238E27FC236}">
                <a16:creationId xmlns:a16="http://schemas.microsoft.com/office/drawing/2014/main" id="{93FE7617-4E0B-4A61-997B-209B1B1F4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n-NO"/>
              <a:t>Klikk for å redigere tittelstil</a:t>
            </a:r>
            <a:endParaRPr lang="nb-NO"/>
          </a:p>
        </p:txBody>
      </p:sp>
      <p:sp>
        <p:nvSpPr>
          <p:cNvPr id="3" name="Plasshaldar for tekst 2">
            <a:extLst>
              <a:ext uri="{FF2B5EF4-FFF2-40B4-BE49-F238E27FC236}">
                <a16:creationId xmlns:a16="http://schemas.microsoft.com/office/drawing/2014/main" id="{BE78AFF0-C808-4ED3-BB07-4318BC600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n-NO"/>
              <a:t>Klikk for å redigere tekststilar i malen</a:t>
            </a:r>
          </a:p>
          <a:p>
            <a:pPr lvl="1"/>
            <a:r>
              <a:rPr lang="nn-NO"/>
              <a:t>Andre nivå</a:t>
            </a:r>
          </a:p>
          <a:p>
            <a:pPr lvl="2"/>
            <a:r>
              <a:rPr lang="nn-NO"/>
              <a:t>Tredje nivå</a:t>
            </a:r>
          </a:p>
          <a:p>
            <a:pPr lvl="3"/>
            <a:r>
              <a:rPr lang="nn-NO"/>
              <a:t>Fjerde nivå</a:t>
            </a:r>
          </a:p>
          <a:p>
            <a:pPr lvl="4"/>
            <a:r>
              <a:rPr lang="nn-NO"/>
              <a:t>Femte nivå</a:t>
            </a:r>
            <a:endParaRPr lang="nb-NO"/>
          </a:p>
        </p:txBody>
      </p:sp>
      <p:sp>
        <p:nvSpPr>
          <p:cNvPr id="4" name="Plasshaldar for dato 3">
            <a:extLst>
              <a:ext uri="{FF2B5EF4-FFF2-40B4-BE49-F238E27FC236}">
                <a16:creationId xmlns:a16="http://schemas.microsoft.com/office/drawing/2014/main" id="{1896BCEF-AD82-49B7-A1AD-18BB6C8B5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B6971-BBEB-4859-AA90-67FBFB0E8785}" type="datetimeFigureOut">
              <a:rPr lang="nb-NO" smtClean="0"/>
              <a:t>14.02.2023</a:t>
            </a:fld>
            <a:endParaRPr lang="nb-NO"/>
          </a:p>
        </p:txBody>
      </p:sp>
      <p:sp>
        <p:nvSpPr>
          <p:cNvPr id="5" name="Plasshaldar for botntekst 4">
            <a:extLst>
              <a:ext uri="{FF2B5EF4-FFF2-40B4-BE49-F238E27FC236}">
                <a16:creationId xmlns:a16="http://schemas.microsoft.com/office/drawing/2014/main" id="{14D08548-FB57-4C62-9899-967A91657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aldar for lysbiletnummer 5">
            <a:extLst>
              <a:ext uri="{FF2B5EF4-FFF2-40B4-BE49-F238E27FC236}">
                <a16:creationId xmlns:a16="http://schemas.microsoft.com/office/drawing/2014/main" id="{3EB5B42A-7767-45BD-9215-3ECD5DCCF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0ECC5-1B12-44E9-AA62-05520C9ABC9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416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>
                <a:solidFill>
                  <a:srgbClr val="C00000"/>
                </a:solidFill>
              </a:rPr>
              <a:t>Sorter utsegner i dimensjonane</a:t>
            </a:r>
          </a:p>
        </p:txBody>
      </p:sp>
      <p:graphicFrame>
        <p:nvGraphicFramePr>
          <p:cNvPr id="18" name="Diagram 17" descr="Venndiagram med tre sirklar, der det står «sosiale forhold» i den eine, «miljø og klima» i den andre og «økonomi» i den tredje. I midten står det «berekraftig utvikling». Illustrasjon.">
            <a:extLst>
              <a:ext uri="{FF2B5EF4-FFF2-40B4-BE49-F238E27FC236}">
                <a16:creationId xmlns:a16="http://schemas.microsoft.com/office/drawing/2014/main" id="{E2424CD7-A424-4353-90D6-1EE1A0472D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016466"/>
              </p:ext>
            </p:extLst>
          </p:nvPr>
        </p:nvGraphicFramePr>
        <p:xfrm>
          <a:off x="-698463" y="1593273"/>
          <a:ext cx="6487884" cy="4325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ekstSylinder 18">
            <a:extLst>
              <a:ext uri="{FF2B5EF4-FFF2-40B4-BE49-F238E27FC236}">
                <a16:creationId xmlns:a16="http://schemas.microsoft.com/office/drawing/2014/main" id="{3C83BAC1-C817-4809-984E-F450D6687033}"/>
              </a:ext>
            </a:extLst>
          </p:cNvPr>
          <p:cNvSpPr txBox="1"/>
          <p:nvPr/>
        </p:nvSpPr>
        <p:spPr>
          <a:xfrm>
            <a:off x="2035940" y="3643934"/>
            <a:ext cx="135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/>
              <a:t>Berekraftig utvikling</a:t>
            </a:r>
          </a:p>
        </p:txBody>
      </p:sp>
      <p:sp>
        <p:nvSpPr>
          <p:cNvPr id="24" name="Biletforklaring forma som eit avrunda rektangel 23"/>
          <p:cNvSpPr/>
          <p:nvPr/>
        </p:nvSpPr>
        <p:spPr>
          <a:xfrm>
            <a:off x="5094391" y="2306816"/>
            <a:ext cx="2166844" cy="1021644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Kjøpe varer med god kvalitet</a:t>
            </a:r>
          </a:p>
        </p:txBody>
      </p:sp>
      <p:sp>
        <p:nvSpPr>
          <p:cNvPr id="6" name="Biletforklaring forma som eit avrunda rektangel 5"/>
          <p:cNvSpPr/>
          <p:nvPr/>
        </p:nvSpPr>
        <p:spPr>
          <a:xfrm>
            <a:off x="7432322" y="2306816"/>
            <a:ext cx="2085622" cy="1021644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Kjøpe produkt der avfallet kan bli resirkulert</a:t>
            </a:r>
          </a:p>
        </p:txBody>
      </p:sp>
      <p:sp>
        <p:nvSpPr>
          <p:cNvPr id="17" name="Biletforklaring forma som eit avrunda rektangel 16"/>
          <p:cNvSpPr/>
          <p:nvPr/>
        </p:nvSpPr>
        <p:spPr>
          <a:xfrm>
            <a:off x="9722010" y="1103034"/>
            <a:ext cx="2130251" cy="103498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>
                <a:solidFill>
                  <a:schemeClr val="tx1"/>
                </a:solidFill>
              </a:rPr>
              <a:t>Forbetre produkt slik at dei brukar mindre energi</a:t>
            </a:r>
          </a:p>
        </p:txBody>
      </p:sp>
      <p:sp>
        <p:nvSpPr>
          <p:cNvPr id="29" name="Biletforklaring forma som eit avrunda rektangel 28"/>
          <p:cNvSpPr/>
          <p:nvPr/>
        </p:nvSpPr>
        <p:spPr>
          <a:xfrm>
            <a:off x="9722010" y="2306816"/>
            <a:ext cx="2130251" cy="103498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Reparere produkt i staden for å kjøpe nytt</a:t>
            </a:r>
          </a:p>
        </p:txBody>
      </p:sp>
      <p:sp>
        <p:nvSpPr>
          <p:cNvPr id="22" name="Biletforklaring forma som eit avrunda rektangel 21"/>
          <p:cNvSpPr/>
          <p:nvPr/>
        </p:nvSpPr>
        <p:spPr>
          <a:xfrm>
            <a:off x="5094391" y="3510599"/>
            <a:ext cx="2183003" cy="103498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Kjøpe meir norskproduserte produkt</a:t>
            </a:r>
          </a:p>
        </p:txBody>
      </p:sp>
      <p:sp>
        <p:nvSpPr>
          <p:cNvPr id="30" name="Biletforklaring forma som eit avrunda rektangel 29"/>
          <p:cNvSpPr/>
          <p:nvPr/>
        </p:nvSpPr>
        <p:spPr>
          <a:xfrm>
            <a:off x="7432322" y="3510598"/>
            <a:ext cx="2183004" cy="1034981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Kjøpe brukte produkt</a:t>
            </a:r>
          </a:p>
        </p:txBody>
      </p:sp>
      <p:sp>
        <p:nvSpPr>
          <p:cNvPr id="28" name="Biletforklaring forma som eit avrunda rektangel 27"/>
          <p:cNvSpPr/>
          <p:nvPr/>
        </p:nvSpPr>
        <p:spPr>
          <a:xfrm>
            <a:off x="9736707" y="3510598"/>
            <a:ext cx="2183004" cy="1034981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Bruke robotar som kan utføre farlege oppgåver</a:t>
            </a:r>
          </a:p>
        </p:txBody>
      </p:sp>
      <p:sp>
        <p:nvSpPr>
          <p:cNvPr id="31" name="Biletforklaring forma som eit avrunda rektangel 30"/>
          <p:cNvSpPr/>
          <p:nvPr/>
        </p:nvSpPr>
        <p:spPr>
          <a:xfrm>
            <a:off x="5094392" y="4738745"/>
            <a:ext cx="2166844" cy="1034981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>
                <a:solidFill>
                  <a:schemeClr val="tx1"/>
                </a:solidFill>
              </a:rPr>
              <a:t>Sortere avfall</a:t>
            </a:r>
          </a:p>
        </p:txBody>
      </p:sp>
      <p:sp>
        <p:nvSpPr>
          <p:cNvPr id="33" name="Biletforklaring forma som eit avrunda rektangel 32"/>
          <p:cNvSpPr/>
          <p:nvPr/>
        </p:nvSpPr>
        <p:spPr>
          <a:xfrm>
            <a:off x="7432322" y="4741397"/>
            <a:ext cx="2183004" cy="1034981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Skru av elektriske apparat som ikkje er i bruk</a:t>
            </a:r>
          </a:p>
        </p:txBody>
      </p:sp>
      <p:sp>
        <p:nvSpPr>
          <p:cNvPr id="25" name="Biletforklaring forma som eit avrunda rektangel 24"/>
          <p:cNvSpPr/>
          <p:nvPr/>
        </p:nvSpPr>
        <p:spPr>
          <a:xfrm>
            <a:off x="9710936" y="4741397"/>
            <a:ext cx="2183004" cy="1034981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>
                <a:solidFill>
                  <a:schemeClr val="tx1"/>
                </a:solidFill>
              </a:rPr>
              <a:t>Kjøpe </a:t>
            </a:r>
            <a:r>
              <a:rPr lang="nn-NO" dirty="0" err="1">
                <a:solidFill>
                  <a:schemeClr val="tx1"/>
                </a:solidFill>
              </a:rPr>
              <a:t>Fairtrade</a:t>
            </a:r>
            <a:r>
              <a:rPr lang="nn-NO" dirty="0">
                <a:solidFill>
                  <a:schemeClr val="tx1"/>
                </a:solidFill>
              </a:rPr>
              <a:t>-produkt</a:t>
            </a:r>
          </a:p>
        </p:txBody>
      </p:sp>
    </p:spTree>
    <p:extLst>
      <p:ext uri="{BB962C8B-B14F-4D97-AF65-F5344CB8AC3E}">
        <p14:creationId xmlns:p14="http://schemas.microsoft.com/office/powerpoint/2010/main" val="3217525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95</Words>
  <Application>Microsoft Office PowerPoint</Application>
  <PresentationFormat>Breiskjerm</PresentationFormat>
  <Paragraphs>17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Lysbilettitlar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Sorter utsegner i dimensjonane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Sorter utsegner i dimensjonane</dc:title>
  <dc:creator>Aud Ragnhild Skår</dc:creator>
  <cp:lastModifiedBy>Aud Ragnhild Skår</cp:lastModifiedBy>
  <cp:revision>1</cp:revision>
  <dcterms:created xsi:type="dcterms:W3CDTF">2023-02-14T11:45:22Z</dcterms:created>
  <dcterms:modified xsi:type="dcterms:W3CDTF">2023-02-14T11:49:25Z</dcterms:modified>
</cp:coreProperties>
</file>